
<file path=[Content_Types].xml><?xml version="1.0" encoding="utf-8"?>
<Types xmlns="http://schemas.openxmlformats.org/package/2006/content-types">
  <Default Extension="emf" ContentType="image/x-emf"/>
  <Default Extension="jpeg" ContentType="image/jpeg"/>
  <Default Extension="mov" ContentType="video/quicktime"/>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1" r:id="rId1"/>
  </p:sldMasterIdLst>
  <p:notesMasterIdLst>
    <p:notesMasterId r:id="rId3"/>
  </p:notesMasterIdLst>
  <p:handoutMasterIdLst>
    <p:handoutMasterId r:id="rId4"/>
  </p:handoutMasterIdLst>
  <p:sldIdLst>
    <p:sldId id="2147483467" r:id="rId2"/>
  </p:sldIdLst>
  <p:sldSz cx="12192000" cy="6858000"/>
  <p:notesSz cx="7315200" cy="12344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Cover" id="{CBF6D4EB-9E44-D647-8C64-59D9929224F1}">
          <p14:sldIdLst>
            <p14:sldId id="2147483467"/>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3888" userDrawn="1">
          <p15:clr>
            <a:srgbClr val="A4A3A4"/>
          </p15:clr>
        </p15:guide>
        <p15:guide id="2" pos="2304" userDrawn="1">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1F52636-6F7E-5024-4680-E5FABDD50EF6}" name="Ananya Srivastava" initials="" userId="S::ananya.srivastava@oracle.com::83994d62-fe0a-40fa-97bb-23f0bad5a0aa"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Michelle Howell" initials="MH" lastIdx="4" clrIdx="0">
    <p:extLst>
      <p:ext uri="{19B8F6BF-5375-455C-9EA6-DF929625EA0E}">
        <p15:presenceInfo xmlns:p15="http://schemas.microsoft.com/office/powerpoint/2012/main" userId="Michelle Howell"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A7188"/>
    <a:srgbClr val="E0BE70"/>
    <a:srgbClr val="74AABC"/>
    <a:srgbClr val="312D2A"/>
    <a:srgbClr val="2C5266"/>
    <a:srgbClr val="36677D"/>
    <a:srgbClr val="81B2C3"/>
    <a:srgbClr val="B5D5E0"/>
    <a:srgbClr val="000000"/>
    <a:srgbClr val="F7F7F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241" autoAdjust="0"/>
    <p:restoredTop sz="96907" autoAdjust="0"/>
  </p:normalViewPr>
  <p:slideViewPr>
    <p:cSldViewPr snapToGrid="0" showGuides="1">
      <p:cViewPr varScale="1">
        <p:scale>
          <a:sx n="124" d="100"/>
          <a:sy n="124" d="100"/>
        </p:scale>
        <p:origin x="440" y="168"/>
      </p:cViewPr>
      <p:guideLst>
        <p:guide orient="horz" pos="2160"/>
        <p:guide pos="3840"/>
      </p:guideLst>
    </p:cSldViewPr>
  </p:slideViewPr>
  <p:outlineViewPr>
    <p:cViewPr>
      <p:scale>
        <a:sx n="33" d="100"/>
        <a:sy n="33" d="100"/>
      </p:scale>
      <p:origin x="0" y="-5376"/>
    </p:cViewPr>
  </p:outlineViewPr>
  <p:notesTextViewPr>
    <p:cViewPr>
      <p:scale>
        <a:sx n="1" d="1"/>
        <a:sy n="1" d="1"/>
      </p:scale>
      <p:origin x="0" y="0"/>
    </p:cViewPr>
  </p:notesTextViewPr>
  <p:sorterViewPr>
    <p:cViewPr>
      <p:scale>
        <a:sx n="1" d="1"/>
        <a:sy n="1" d="1"/>
      </p:scale>
      <p:origin x="0" y="0"/>
    </p:cViewPr>
  </p:sorterViewPr>
  <p:notesViewPr>
    <p:cSldViewPr snapToGrid="0" showGuides="1">
      <p:cViewPr varScale="1">
        <p:scale>
          <a:sx n="86" d="100"/>
          <a:sy n="86" d="100"/>
        </p:scale>
        <p:origin x="4008" y="216"/>
      </p:cViewPr>
      <p:guideLst>
        <p:guide orient="horz" pos="3888"/>
        <p:guide pos="2304"/>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notesMaster" Target="notesMasters/notesMaster1.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10" Type="http://schemas.microsoft.com/office/2018/10/relationships/authors" Target="authors.xml"/><Relationship Id="rId4" Type="http://schemas.openxmlformats.org/officeDocument/2006/relationships/handoutMaster" Target="handoutMasters/handoutMaster1.xml"/><Relationship Id="rId9"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554425A-3696-4DFB-B808-D2B88F3EB7C0}"/>
              </a:ext>
            </a:extLst>
          </p:cNvPr>
          <p:cNvSpPr>
            <a:spLocks noGrp="1"/>
          </p:cNvSpPr>
          <p:nvPr>
            <p:ph type="hdr" sz="quarter"/>
          </p:nvPr>
        </p:nvSpPr>
        <p:spPr>
          <a:xfrm>
            <a:off x="2" y="1"/>
            <a:ext cx="3169919" cy="619364"/>
          </a:xfrm>
          <a:prstGeom prst="rect">
            <a:avLst/>
          </a:prstGeom>
        </p:spPr>
        <p:txBody>
          <a:bodyPr vert="horz" lIns="112299" tIns="56150" rIns="112299" bIns="56150" rtlCol="0"/>
          <a:lstStyle>
            <a:lvl1pPr algn="l">
              <a:defRPr sz="1600"/>
            </a:lvl1pPr>
          </a:lstStyle>
          <a:p>
            <a:endParaRPr lang="en-US" dirty="0"/>
          </a:p>
        </p:txBody>
      </p:sp>
      <p:sp>
        <p:nvSpPr>
          <p:cNvPr id="3" name="Date Placeholder 2">
            <a:extLst>
              <a:ext uri="{FF2B5EF4-FFF2-40B4-BE49-F238E27FC236}">
                <a16:creationId xmlns:a16="http://schemas.microsoft.com/office/drawing/2014/main" id="{8F51457F-2D60-4187-92B7-C5BBED78E963}"/>
              </a:ext>
            </a:extLst>
          </p:cNvPr>
          <p:cNvSpPr>
            <a:spLocks noGrp="1"/>
          </p:cNvSpPr>
          <p:nvPr>
            <p:ph type="dt" sz="quarter" idx="1"/>
          </p:nvPr>
        </p:nvSpPr>
        <p:spPr>
          <a:xfrm>
            <a:off x="4143589" y="1"/>
            <a:ext cx="3169919" cy="619364"/>
          </a:xfrm>
          <a:prstGeom prst="rect">
            <a:avLst/>
          </a:prstGeom>
        </p:spPr>
        <p:txBody>
          <a:bodyPr vert="horz" lIns="112299" tIns="56150" rIns="112299" bIns="56150" rtlCol="0"/>
          <a:lstStyle>
            <a:lvl1pPr algn="r">
              <a:defRPr sz="1600"/>
            </a:lvl1pPr>
          </a:lstStyle>
          <a:p>
            <a:fld id="{320DD655-51D6-466D-8D72-5C78765FC630}" type="datetimeFigureOut">
              <a:rPr lang="en-US" smtClean="0"/>
              <a:t>12/3/25</a:t>
            </a:fld>
            <a:endParaRPr lang="en-US"/>
          </a:p>
        </p:txBody>
      </p:sp>
      <p:sp>
        <p:nvSpPr>
          <p:cNvPr id="4" name="Footer Placeholder 3">
            <a:extLst>
              <a:ext uri="{FF2B5EF4-FFF2-40B4-BE49-F238E27FC236}">
                <a16:creationId xmlns:a16="http://schemas.microsoft.com/office/drawing/2014/main" id="{53FA8CCD-D5C0-4680-BEFC-52889AACDB6E}"/>
              </a:ext>
            </a:extLst>
          </p:cNvPr>
          <p:cNvSpPr>
            <a:spLocks noGrp="1"/>
          </p:cNvSpPr>
          <p:nvPr>
            <p:ph type="ftr" sz="quarter" idx="2"/>
          </p:nvPr>
        </p:nvSpPr>
        <p:spPr>
          <a:xfrm>
            <a:off x="2" y="11725038"/>
            <a:ext cx="3169919" cy="619362"/>
          </a:xfrm>
          <a:prstGeom prst="rect">
            <a:avLst/>
          </a:prstGeom>
        </p:spPr>
        <p:txBody>
          <a:bodyPr vert="horz" lIns="112299" tIns="56150" rIns="112299" bIns="56150" rtlCol="0" anchor="b"/>
          <a:lstStyle>
            <a:lvl1pPr algn="l">
              <a:defRPr sz="1600"/>
            </a:lvl1pPr>
          </a:lstStyle>
          <a:p>
            <a:endParaRPr lang="en-US"/>
          </a:p>
        </p:txBody>
      </p:sp>
      <p:sp>
        <p:nvSpPr>
          <p:cNvPr id="5" name="Slide Number Placeholder 4">
            <a:extLst>
              <a:ext uri="{FF2B5EF4-FFF2-40B4-BE49-F238E27FC236}">
                <a16:creationId xmlns:a16="http://schemas.microsoft.com/office/drawing/2014/main" id="{3E50B35B-8976-44A2-B80D-FC8BD07A167F}"/>
              </a:ext>
            </a:extLst>
          </p:cNvPr>
          <p:cNvSpPr>
            <a:spLocks noGrp="1"/>
          </p:cNvSpPr>
          <p:nvPr>
            <p:ph type="sldNum" sz="quarter" idx="3"/>
          </p:nvPr>
        </p:nvSpPr>
        <p:spPr>
          <a:xfrm>
            <a:off x="4143589" y="11725038"/>
            <a:ext cx="3169919" cy="619362"/>
          </a:xfrm>
          <a:prstGeom prst="rect">
            <a:avLst/>
          </a:prstGeom>
        </p:spPr>
        <p:txBody>
          <a:bodyPr vert="horz" lIns="112299" tIns="56150" rIns="112299" bIns="56150" rtlCol="0" anchor="b"/>
          <a:lstStyle>
            <a:lvl1pPr algn="r">
              <a:defRPr sz="1600"/>
            </a:lvl1pPr>
          </a:lstStyle>
          <a:p>
            <a:fld id="{9D34DC6F-9D14-4548-8221-51EE6F5B6657}" type="slidenum">
              <a:rPr lang="en-US" smtClean="0"/>
              <a:t>‹#›</a:t>
            </a:fld>
            <a:endParaRPr lang="en-US"/>
          </a:p>
        </p:txBody>
      </p:sp>
    </p:spTree>
    <p:extLst>
      <p:ext uri="{BB962C8B-B14F-4D97-AF65-F5344CB8AC3E}">
        <p14:creationId xmlns:p14="http://schemas.microsoft.com/office/powerpoint/2010/main" val="126012783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1"/>
            <a:ext cx="3169919" cy="619364"/>
          </a:xfrm>
          <a:prstGeom prst="rect">
            <a:avLst/>
          </a:prstGeom>
        </p:spPr>
        <p:txBody>
          <a:bodyPr vert="horz" lIns="112299" tIns="56150" rIns="112299" bIns="56150" rtlCol="0"/>
          <a:lstStyle>
            <a:lvl1pPr algn="l">
              <a:defRPr sz="1600"/>
            </a:lvl1pPr>
          </a:lstStyle>
          <a:p>
            <a:endParaRPr lang="en-US"/>
          </a:p>
        </p:txBody>
      </p:sp>
      <p:sp>
        <p:nvSpPr>
          <p:cNvPr id="3" name="Date Placeholder 2"/>
          <p:cNvSpPr>
            <a:spLocks noGrp="1"/>
          </p:cNvSpPr>
          <p:nvPr>
            <p:ph type="dt" idx="1"/>
          </p:nvPr>
        </p:nvSpPr>
        <p:spPr>
          <a:xfrm>
            <a:off x="4143589" y="1"/>
            <a:ext cx="3169919" cy="619364"/>
          </a:xfrm>
          <a:prstGeom prst="rect">
            <a:avLst/>
          </a:prstGeom>
        </p:spPr>
        <p:txBody>
          <a:bodyPr vert="horz" lIns="112299" tIns="56150" rIns="112299" bIns="56150" rtlCol="0"/>
          <a:lstStyle>
            <a:lvl1pPr algn="r">
              <a:defRPr sz="1600"/>
            </a:lvl1pPr>
          </a:lstStyle>
          <a:p>
            <a:fld id="{4F9C25BA-F9B0-4418-8CA0-3A9DF1256BA5}" type="datetimeFigureOut">
              <a:rPr lang="en-US" smtClean="0"/>
              <a:t>12/3/25</a:t>
            </a:fld>
            <a:endParaRPr lang="en-US"/>
          </a:p>
        </p:txBody>
      </p:sp>
      <p:sp>
        <p:nvSpPr>
          <p:cNvPr id="4" name="Slide Image Placeholder 3"/>
          <p:cNvSpPr>
            <a:spLocks noGrp="1" noRot="1" noChangeAspect="1"/>
          </p:cNvSpPr>
          <p:nvPr>
            <p:ph type="sldImg" idx="2"/>
          </p:nvPr>
        </p:nvSpPr>
        <p:spPr>
          <a:xfrm>
            <a:off x="-44450" y="1543050"/>
            <a:ext cx="7404100" cy="4165600"/>
          </a:xfrm>
          <a:prstGeom prst="rect">
            <a:avLst/>
          </a:prstGeom>
          <a:noFill/>
          <a:ln w="12700">
            <a:solidFill>
              <a:prstClr val="black"/>
            </a:solidFill>
          </a:ln>
        </p:spPr>
        <p:txBody>
          <a:bodyPr vert="horz" lIns="112299" tIns="56150" rIns="112299" bIns="56150" rtlCol="0" anchor="ctr"/>
          <a:lstStyle/>
          <a:p>
            <a:endParaRPr lang="en-US"/>
          </a:p>
        </p:txBody>
      </p:sp>
      <p:sp>
        <p:nvSpPr>
          <p:cNvPr id="5" name="Notes Placeholder 4"/>
          <p:cNvSpPr>
            <a:spLocks noGrp="1"/>
          </p:cNvSpPr>
          <p:nvPr>
            <p:ph type="body" sz="quarter" idx="3"/>
          </p:nvPr>
        </p:nvSpPr>
        <p:spPr>
          <a:xfrm>
            <a:off x="731520" y="5940742"/>
            <a:ext cx="5852160" cy="4860608"/>
          </a:xfrm>
          <a:prstGeom prst="rect">
            <a:avLst/>
          </a:prstGeom>
          <a:noFill/>
        </p:spPr>
        <p:txBody>
          <a:bodyPr vert="horz" lIns="0" tIns="0" rIns="0" bIns="0" rtlCol="0">
            <a:noAutofit/>
          </a:bodyPr>
          <a:lstStyle/>
          <a:p>
            <a:pPr marR="0" lvl="0" indent="0" fontAlgn="auto">
              <a:lnSpc>
                <a:spcPct val="95000"/>
              </a:lnSpc>
              <a:spcBef>
                <a:spcPts val="736"/>
              </a:spcBef>
              <a:spcAft>
                <a:spcPts val="0"/>
              </a:spcAft>
              <a:buClrTx/>
              <a:buSzTx/>
              <a:buFont typeface="System Font Regular"/>
              <a:buNone/>
              <a:tabLst/>
            </a:pPr>
            <a:r>
              <a:rPr lang="en-US" dirty="0"/>
              <a:t>Edit Master text styles</a:t>
            </a:r>
          </a:p>
          <a:p>
            <a:pPr marL="449199" marR="0" lvl="1" indent="-224599" fontAlgn="auto">
              <a:lnSpc>
                <a:spcPct val="95000"/>
              </a:lnSpc>
              <a:spcBef>
                <a:spcPts val="736"/>
              </a:spcBef>
              <a:spcAft>
                <a:spcPts val="0"/>
              </a:spcAft>
              <a:buClrTx/>
              <a:buSzPct val="100000"/>
              <a:buFont typeface="Arial" panose="020B0604020202020204" pitchFamily="34" charset="0"/>
              <a:buChar char="•"/>
              <a:tabLst/>
            </a:pPr>
            <a:r>
              <a:rPr lang="en-US" dirty="0"/>
              <a:t>Second level</a:t>
            </a:r>
          </a:p>
          <a:p>
            <a:pPr marL="898397" marR="0" lvl="2" indent="-224599" fontAlgn="auto">
              <a:lnSpc>
                <a:spcPct val="95000"/>
              </a:lnSpc>
              <a:spcBef>
                <a:spcPts val="491"/>
              </a:spcBef>
              <a:spcAft>
                <a:spcPts val="0"/>
              </a:spcAft>
              <a:buClrTx/>
              <a:buSzPct val="120000"/>
              <a:buFont typeface="System Font Regular"/>
              <a:buChar char="-"/>
              <a:tabLst/>
            </a:pPr>
            <a:r>
              <a:rPr lang="en-US" dirty="0"/>
              <a:t>Third level</a:t>
            </a:r>
          </a:p>
          <a:p>
            <a:pPr marL="1347596" marR="0" lvl="3" indent="-224599" fontAlgn="auto">
              <a:lnSpc>
                <a:spcPct val="95000"/>
              </a:lnSpc>
              <a:spcBef>
                <a:spcPts val="491"/>
              </a:spcBef>
              <a:spcAft>
                <a:spcPts val="0"/>
              </a:spcAft>
              <a:buClrTx/>
              <a:buSzPct val="100000"/>
              <a:buFont typeface="System Font Regular"/>
              <a:buChar char="◦"/>
              <a:tabLst/>
            </a:pPr>
            <a:r>
              <a:rPr lang="en-US" dirty="0"/>
              <a:t>Fourth level</a:t>
            </a:r>
          </a:p>
          <a:p>
            <a:pPr marL="1796796" marR="0" lvl="4" indent="-224599" fontAlgn="auto">
              <a:lnSpc>
                <a:spcPct val="95000"/>
              </a:lnSpc>
              <a:spcBef>
                <a:spcPts val="491"/>
              </a:spcBef>
              <a:spcAft>
                <a:spcPts val="0"/>
              </a:spcAft>
              <a:buClrTx/>
              <a:buSzTx/>
              <a:buFont typeface="System Font Regular"/>
              <a:buChar char="•"/>
              <a:tabLst/>
            </a:pPr>
            <a:r>
              <a:rPr lang="en-US" dirty="0"/>
              <a:t>Fifth level</a:t>
            </a:r>
          </a:p>
        </p:txBody>
      </p:sp>
      <p:sp>
        <p:nvSpPr>
          <p:cNvPr id="7" name="Slide Number Placeholder 6"/>
          <p:cNvSpPr>
            <a:spLocks noGrp="1"/>
          </p:cNvSpPr>
          <p:nvPr>
            <p:ph type="sldNum" sz="quarter" idx="5"/>
          </p:nvPr>
        </p:nvSpPr>
        <p:spPr>
          <a:xfrm>
            <a:off x="4143589" y="11725038"/>
            <a:ext cx="3169919" cy="619362"/>
          </a:xfrm>
          <a:prstGeom prst="rect">
            <a:avLst/>
          </a:prstGeom>
        </p:spPr>
        <p:txBody>
          <a:bodyPr vert="horz" lIns="112299" tIns="56150" rIns="112299" bIns="56150" rtlCol="0" anchor="b"/>
          <a:lstStyle>
            <a:lvl1pPr algn="r">
              <a:defRPr sz="1600"/>
            </a:lvl1pPr>
          </a:lstStyle>
          <a:p>
            <a:fld id="{9EDC5964-3162-43B5-B1EC-63C8D166D7D3}" type="slidenum">
              <a:rPr lang="en-US" smtClean="0"/>
              <a:t>‹#›</a:t>
            </a:fld>
            <a:endParaRPr lang="en-US"/>
          </a:p>
        </p:txBody>
      </p:sp>
      <p:sp>
        <p:nvSpPr>
          <p:cNvPr id="6" name="Footer Placeholder 5"/>
          <p:cNvSpPr>
            <a:spLocks noGrp="1"/>
          </p:cNvSpPr>
          <p:nvPr>
            <p:ph type="ftr" sz="quarter" idx="4"/>
          </p:nvPr>
        </p:nvSpPr>
        <p:spPr>
          <a:xfrm>
            <a:off x="2" y="11725038"/>
            <a:ext cx="3169919" cy="619362"/>
          </a:xfrm>
          <a:prstGeom prst="rect">
            <a:avLst/>
          </a:prstGeom>
        </p:spPr>
        <p:txBody>
          <a:bodyPr vert="horz" lIns="112299" tIns="56150" rIns="112299" bIns="56150" rtlCol="0" anchor="b"/>
          <a:lstStyle>
            <a:lvl1pPr algn="l">
              <a:defRPr sz="1600"/>
            </a:lvl1pPr>
          </a:lstStyle>
          <a:p>
            <a:endParaRPr lang="en-US"/>
          </a:p>
        </p:txBody>
      </p:sp>
    </p:spTree>
    <p:extLst>
      <p:ext uri="{BB962C8B-B14F-4D97-AF65-F5344CB8AC3E}">
        <p14:creationId xmlns:p14="http://schemas.microsoft.com/office/powerpoint/2010/main" val="684971693"/>
      </p:ext>
    </p:extLst>
  </p:cSld>
  <p:clrMap bg1="lt1" tx1="dk1" bg2="lt2" tx2="dk2" accent1="accent1" accent2="accent2" accent3="accent3" accent4="accent4" accent5="accent5" accent6="accent6" hlink="hlink" folHlink="folHlink"/>
  <p:notesStyle>
    <a:lvl1pPr marL="0" algn="l" defTabSz="914400" rtl="0" eaLnBrk="1" latinLnBrk="0" hangingPunct="1">
      <a:defRPr lang="en-US" sz="1200" b="0" i="0" kern="1200">
        <a:solidFill>
          <a:schemeClr val="tx1"/>
        </a:solidFill>
        <a:latin typeface="+mn-lt"/>
        <a:ea typeface="+mn-ea"/>
        <a:cs typeface="Oracle Sans" panose="020B0503020204020204" pitchFamily="34" charset="0"/>
      </a:defRPr>
    </a:lvl1pPr>
    <a:lvl2pPr marL="457200" algn="l" defTabSz="914400" rtl="0" eaLnBrk="1" latinLnBrk="0" hangingPunct="1">
      <a:defRPr lang="en-US" sz="1200" b="0" i="0" kern="1200">
        <a:solidFill>
          <a:schemeClr val="tx1"/>
        </a:solidFill>
        <a:latin typeface="+mn-lt"/>
        <a:ea typeface="+mn-ea"/>
        <a:cs typeface="Oracle Sans" panose="020B0503020204020204" pitchFamily="34" charset="0"/>
      </a:defRPr>
    </a:lvl2pPr>
    <a:lvl3pPr marL="914400" algn="l" defTabSz="914400" rtl="0" eaLnBrk="1" latinLnBrk="0" hangingPunct="1">
      <a:defRPr lang="en-US" sz="1100" kern="1200">
        <a:solidFill>
          <a:schemeClr val="tx1"/>
        </a:solidFill>
        <a:latin typeface="Oracle Sans Light" panose="020B0403020204020204" pitchFamily="34" charset="0"/>
        <a:ea typeface="+mn-ea"/>
        <a:cs typeface="Oracle Sans Light" panose="020B0403020204020204" pitchFamily="34" charset="0"/>
      </a:defRPr>
    </a:lvl3pPr>
    <a:lvl4pPr marL="1371600" algn="l" defTabSz="914400" rtl="0" eaLnBrk="1" latinLnBrk="0" hangingPunct="1">
      <a:defRPr lang="en-US" sz="1050" kern="1200">
        <a:solidFill>
          <a:schemeClr val="tx1"/>
        </a:solidFill>
        <a:latin typeface="Oracle Sans Light" panose="020B0403020204020204" pitchFamily="34" charset="0"/>
        <a:ea typeface="+mn-ea"/>
        <a:cs typeface="Oracle Sans Light" panose="020B0403020204020204" pitchFamily="34" charset="0"/>
      </a:defRPr>
    </a:lvl4pPr>
    <a:lvl5pPr marL="1828800" algn="l" defTabSz="914400" rtl="0" eaLnBrk="1" latinLnBrk="0" hangingPunct="1">
      <a:defRPr lang="en-US" sz="1000" kern="1200">
        <a:solidFill>
          <a:schemeClr val="tx1"/>
        </a:solidFill>
        <a:latin typeface="Oracle Sans Light" panose="020B0403020204020204" pitchFamily="34" charset="0"/>
        <a:ea typeface="+mn-ea"/>
        <a:cs typeface="Oracle Sans Light" panose="020B0403020204020204"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emf"/><Relationship Id="rId1" Type="http://schemas.openxmlformats.org/officeDocument/2006/relationships/slideMaster" Target="../slideMasters/slideMaster1.xml"/><Relationship Id="rId4" Type="http://schemas.openxmlformats.org/officeDocument/2006/relationships/image" Target="../media/image11.png"/></Relationships>
</file>

<file path=ppt/slideLayouts/_rels/slideLayout10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22.png"/></Relationships>
</file>

<file path=ppt/slideLayouts/_rels/slideLayout10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3.png"/><Relationship Id="rId1" Type="http://schemas.openxmlformats.org/officeDocument/2006/relationships/slideMaster" Target="../slideMasters/slideMaster1.xml"/><Relationship Id="rId4" Type="http://schemas.openxmlformats.org/officeDocument/2006/relationships/image" Target="../media/image22.png"/></Relationships>
</file>

<file path=ppt/slideLayouts/_rels/slideLayout10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22.png"/></Relationships>
</file>

<file path=ppt/slideLayouts/_rels/slideLayout10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22.png"/></Relationships>
</file>

<file path=ppt/slideLayouts/_rels/slideLayout10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22.png"/></Relationships>
</file>

<file path=ppt/slideLayouts/_rels/slideLayout10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0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0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0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1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11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9.png"/><Relationship Id="rId1" Type="http://schemas.openxmlformats.org/officeDocument/2006/relationships/slideMaster" Target="../slideMasters/slideMaster1.xml"/></Relationships>
</file>

<file path=ppt/slideLayouts/_rels/slideLayout11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21.png"/><Relationship Id="rId1" Type="http://schemas.openxmlformats.org/officeDocument/2006/relationships/slideMaster" Target="../slideMasters/slideMaster1.xml"/></Relationships>
</file>

<file path=ppt/slideLayouts/_rels/slideLayout11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1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1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1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2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1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2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2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2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Master" Target="../slideMasters/slideMaster1.xml"/></Relationships>
</file>

<file path=ppt/slideLayouts/_rels/slideLayout128.xml.rels><?xml version="1.0" encoding="UTF-8" standalone="yes"?>
<Relationships xmlns="http://schemas.openxmlformats.org/package/2006/relationships"><Relationship Id="rId3" Type="http://schemas.openxmlformats.org/officeDocument/2006/relationships/image" Target="../media/image26.svg"/><Relationship Id="rId2" Type="http://schemas.openxmlformats.org/officeDocument/2006/relationships/image" Target="../media/image25.png"/><Relationship Id="rId1" Type="http://schemas.openxmlformats.org/officeDocument/2006/relationships/slideMaster" Target="../slideMasters/slideMaster1.xml"/></Relationships>
</file>

<file path=ppt/slideLayouts/_rels/slideLayout129.xml.rels><?xml version="1.0" encoding="UTF-8" standalone="yes"?>
<Relationships xmlns="http://schemas.openxmlformats.org/package/2006/relationships"><Relationship Id="rId3" Type="http://schemas.openxmlformats.org/officeDocument/2006/relationships/image" Target="../media/image28.svg"/><Relationship Id="rId2" Type="http://schemas.openxmlformats.org/officeDocument/2006/relationships/image" Target="../media/image27.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Master" Target="../slideMasters/slideMaster1.xml"/><Relationship Id="rId4" Type="http://schemas.openxmlformats.org/officeDocument/2006/relationships/image" Target="../media/image31.png"/></Relationships>
</file>

<file path=ppt/slideLayouts/_rels/slideLayout13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2.png"/><Relationship Id="rId1" Type="http://schemas.openxmlformats.org/officeDocument/2006/relationships/slideMaster" Target="../slideMasters/slideMaster1.xml"/></Relationships>
</file>

<file path=ppt/slideLayouts/_rels/slideLayout13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9.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9.pn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7.svg"/><Relationship Id="rId4" Type="http://schemas.openxmlformats.org/officeDocument/2006/relationships/image" Target="../media/image6.png"/></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9.svg"/><Relationship Id="rId4" Type="http://schemas.openxmlformats.org/officeDocument/2006/relationships/image" Target="../media/image8.png"/></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7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7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8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8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8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8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8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9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9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9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9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9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9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9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9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9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ark - Divider_Fusion Logo">
    <p:bg>
      <p:bgPr>
        <a:solidFill>
          <a:srgbClr val="302D29"/>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7DF2B0C-3478-F00C-DF2A-9129C264E792}"/>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27038" r="48432" b="14950"/>
          <a:stretch/>
        </p:blipFill>
        <p:spPr>
          <a:xfrm>
            <a:off x="6095999" y="0"/>
            <a:ext cx="6096001" cy="6858000"/>
          </a:xfrm>
          <a:prstGeom prst="rect">
            <a:avLst/>
          </a:prstGeom>
        </p:spPr>
      </p:pic>
      <p:pic>
        <p:nvPicPr>
          <p:cNvPr id="6" name="OTag">
            <a:extLst>
              <a:ext uri="{FF2B5EF4-FFF2-40B4-BE49-F238E27FC236}">
                <a16:creationId xmlns:a16="http://schemas.microsoft.com/office/drawing/2014/main" id="{17D9A782-4BD9-454C-AB47-50BB65EE86CE}"/>
              </a:ext>
              <a:ext uri="{C183D7F6-B498-43B3-948B-1728B52AA6E4}">
                <adec:decorative xmlns:adec="http://schemas.microsoft.com/office/drawing/2017/decorative" val="1"/>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3" name="Slide Number">
            <a:extLst>
              <a:ext uri="{FF2B5EF4-FFF2-40B4-BE49-F238E27FC236}">
                <a16:creationId xmlns:a16="http://schemas.microsoft.com/office/drawing/2014/main" id="{0F2C3963-EB18-2367-A8B8-BED7D4ADE67B}"/>
              </a:ext>
            </a:extLst>
          </p:cNvPr>
          <p:cNvSpPr txBox="1">
            <a:spLocks/>
          </p:cNvSpPr>
          <p:nvPr userDrawn="1"/>
        </p:nvSpPr>
        <p:spPr>
          <a:xfrm>
            <a:off x="762000" y="6423660"/>
            <a:ext cx="365760" cy="365760"/>
          </a:xfrm>
          <a:prstGeom prst="rect">
            <a:avLst/>
          </a:prstGeom>
        </p:spPr>
        <p:txBody>
          <a:bodyPr vert="horz" lIns="0" tIns="0" rIns="0" bIns="0" rtlCol="0" anchor="ctr"/>
          <a:lstStyle>
            <a:defPPr>
              <a:defRPr lang="en-US"/>
            </a:defPPr>
            <a:lvl1pPr marL="0" algn="l" defTabSz="914400" rtl="0" eaLnBrk="1" latinLnBrk="0" hangingPunct="1">
              <a:defRPr sz="700" kern="1200">
                <a:solidFill>
                  <a:srgbClr val="8B858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45D60D9-5372-5F40-9443-0F9AE5BDC3C8}" type="slidenum">
              <a:rPr lang="en-US" smtClean="0"/>
              <a:pPr/>
              <a:t>‹#›</a:t>
            </a:fld>
            <a:endParaRPr lang="en-US" dirty="0"/>
          </a:p>
        </p:txBody>
      </p:sp>
      <p:sp>
        <p:nvSpPr>
          <p:cNvPr id="7" name="Footer">
            <a:extLst>
              <a:ext uri="{FF2B5EF4-FFF2-40B4-BE49-F238E27FC236}">
                <a16:creationId xmlns:a16="http://schemas.microsoft.com/office/drawing/2014/main" id="{FFEB5691-C8B0-5E42-A34B-2048F882C020}"/>
              </a:ext>
            </a:extLst>
          </p:cNvPr>
          <p:cNvSpPr txBox="1">
            <a:spLocks/>
          </p:cNvSpPr>
          <p:nvPr userDrawn="1"/>
        </p:nvSpPr>
        <p:spPr>
          <a:xfrm>
            <a:off x="1127759" y="6423978"/>
            <a:ext cx="5745379" cy="365125"/>
          </a:xfrm>
          <a:prstGeom prst="rect">
            <a:avLst/>
          </a:prstGeom>
        </p:spPr>
        <p:txBody>
          <a:bodyPr vert="horz" lIns="0" tIns="0" rIns="0" bIns="0" rtlCol="0" anchor="ctr"/>
          <a:lstStyle>
            <a:defPPr>
              <a:defRPr lang="en-US"/>
            </a:defPPr>
            <a:lvl1pPr marL="0" algn="l" defTabSz="914400" rtl="0" eaLnBrk="1" latinLnBrk="0" hangingPunct="1">
              <a:defRPr sz="700" kern="1200">
                <a:solidFill>
                  <a:srgbClr val="8B858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Copyright © 2024, Oracle and/or its affiliates  |  Confidential: Restricted</a:t>
            </a:r>
          </a:p>
        </p:txBody>
      </p:sp>
      <p:cxnSp>
        <p:nvCxnSpPr>
          <p:cNvPr id="5" name="Accent Mark">
            <a:extLst>
              <a:ext uri="{FF2B5EF4-FFF2-40B4-BE49-F238E27FC236}">
                <a16:creationId xmlns:a16="http://schemas.microsoft.com/office/drawing/2014/main" id="{4490F758-90C9-5FE0-D44A-45122970DBD9}"/>
              </a:ext>
              <a:ext uri="{C183D7F6-B498-43B3-948B-1728B52AA6E4}">
                <adec:decorative xmlns:adec="http://schemas.microsoft.com/office/drawing/2017/decorative" val="1"/>
              </a:ext>
            </a:extLst>
          </p:cNvPr>
          <p:cNvCxnSpPr>
            <a:cxnSpLocks/>
          </p:cNvCxnSpPr>
          <p:nvPr userDrawn="1"/>
        </p:nvCxnSpPr>
        <p:spPr>
          <a:xfrm flipH="1">
            <a:off x="800159" y="4469604"/>
            <a:ext cx="327600" cy="0"/>
          </a:xfrm>
          <a:prstGeom prst="line">
            <a:avLst/>
          </a:prstGeom>
          <a:ln w="28575" cap="flat">
            <a:solidFill>
              <a:srgbClr val="F6B53F"/>
            </a:solidFill>
            <a:prstDash val="solid"/>
          </a:ln>
        </p:spPr>
        <p:style>
          <a:lnRef idx="1">
            <a:schemeClr val="accent1"/>
          </a:lnRef>
          <a:fillRef idx="0">
            <a:schemeClr val="accent1"/>
          </a:fillRef>
          <a:effectRef idx="0">
            <a:schemeClr val="accent1"/>
          </a:effectRef>
          <a:fontRef idx="minor">
            <a:schemeClr val="tx1"/>
          </a:fontRef>
        </p:style>
      </p:cxnSp>
      <p:sp>
        <p:nvSpPr>
          <p:cNvPr id="9" name="Title 1">
            <a:extLst>
              <a:ext uri="{FF2B5EF4-FFF2-40B4-BE49-F238E27FC236}">
                <a16:creationId xmlns:a16="http://schemas.microsoft.com/office/drawing/2014/main" id="{186879D6-0493-E16C-126A-643FB72AE6A4}"/>
              </a:ext>
            </a:extLst>
          </p:cNvPr>
          <p:cNvSpPr>
            <a:spLocks noGrp="1"/>
          </p:cNvSpPr>
          <p:nvPr>
            <p:ph type="title" hasCustomPrompt="1"/>
          </p:nvPr>
        </p:nvSpPr>
        <p:spPr>
          <a:xfrm>
            <a:off x="801075" y="2622129"/>
            <a:ext cx="4626057" cy="1578650"/>
          </a:xfrm>
        </p:spPr>
        <p:txBody>
          <a:bodyPr vert="horz" wrap="square" lIns="0" tIns="0" rIns="0" bIns="0" rtlCol="0" anchor="b" anchorCtr="0">
            <a:normAutofit/>
          </a:bodyPr>
          <a:lstStyle>
            <a:lvl1pPr>
              <a:defRPr lang="en-US" sz="3200" b="1" i="0">
                <a:solidFill>
                  <a:schemeClr val="tx2"/>
                </a:solidFill>
                <a:latin typeface="Oracle Sans Extra Bold" panose="020B0503020204020204" pitchFamily="34" charset="0"/>
                <a:ea typeface="+mj-ea"/>
                <a:cs typeface="Oracle Sans Extra Bold" panose="020B0503020204020204" pitchFamily="34" charset="0"/>
              </a:defRPr>
            </a:lvl1pPr>
          </a:lstStyle>
          <a:p>
            <a:pPr marL="0" lvl="0">
              <a:lnSpc>
                <a:spcPct val="100000"/>
              </a:lnSpc>
            </a:pPr>
            <a:r>
              <a:rPr lang="en-US" dirty="0"/>
              <a:t>Presentation title</a:t>
            </a:r>
          </a:p>
        </p:txBody>
      </p:sp>
      <p:sp>
        <p:nvSpPr>
          <p:cNvPr id="11" name="Content Placeholder 10">
            <a:extLst>
              <a:ext uri="{FF2B5EF4-FFF2-40B4-BE49-F238E27FC236}">
                <a16:creationId xmlns:a16="http://schemas.microsoft.com/office/drawing/2014/main" id="{BBC75A27-5B36-69F0-0A1B-BCBF694A9FA1}"/>
              </a:ext>
            </a:extLst>
          </p:cNvPr>
          <p:cNvSpPr>
            <a:spLocks noGrp="1"/>
          </p:cNvSpPr>
          <p:nvPr>
            <p:ph sz="quarter" idx="10" hasCustomPrompt="1"/>
          </p:nvPr>
        </p:nvSpPr>
        <p:spPr>
          <a:xfrm>
            <a:off x="801075" y="4856967"/>
            <a:ext cx="3567112" cy="365126"/>
          </a:xfrm>
        </p:spPr>
        <p:txBody>
          <a:bodyPr/>
          <a:lstStyle>
            <a:lvl1pPr>
              <a:defRPr sz="1800" b="1" i="0">
                <a:solidFill>
                  <a:schemeClr val="tx2"/>
                </a:solidFill>
                <a:latin typeface="Oracle Sans Extra Bold" panose="020B0503020204020204" pitchFamily="34" charset="0"/>
                <a:cs typeface="Oracle Sans Extra Bold" panose="020B0503020204020204" pitchFamily="34" charset="0"/>
              </a:defRPr>
            </a:lvl1pPr>
          </a:lstStyle>
          <a:p>
            <a:pPr lvl="0"/>
            <a:r>
              <a:rPr lang="en-US" dirty="0"/>
              <a:t>Name of speaker</a:t>
            </a:r>
          </a:p>
        </p:txBody>
      </p:sp>
      <p:sp>
        <p:nvSpPr>
          <p:cNvPr id="12" name="Content Placeholder 10">
            <a:extLst>
              <a:ext uri="{FF2B5EF4-FFF2-40B4-BE49-F238E27FC236}">
                <a16:creationId xmlns:a16="http://schemas.microsoft.com/office/drawing/2014/main" id="{0B31D64D-FAF7-04E7-FDB3-144133F72582}"/>
              </a:ext>
            </a:extLst>
          </p:cNvPr>
          <p:cNvSpPr>
            <a:spLocks noGrp="1"/>
          </p:cNvSpPr>
          <p:nvPr>
            <p:ph sz="quarter" idx="11" hasCustomPrompt="1"/>
          </p:nvPr>
        </p:nvSpPr>
        <p:spPr>
          <a:xfrm>
            <a:off x="801075" y="5204101"/>
            <a:ext cx="3567112" cy="365126"/>
          </a:xfrm>
        </p:spPr>
        <p:txBody>
          <a:bodyPr/>
          <a:lstStyle>
            <a:lvl1pPr>
              <a:defRPr sz="1400" b="0" i="0">
                <a:solidFill>
                  <a:schemeClr val="tx2"/>
                </a:solidFill>
                <a:latin typeface="Oracle Sans Light" panose="020B0403020204020204" pitchFamily="34" charset="0"/>
                <a:cs typeface="Oracle Sans Light" panose="020B0403020204020204" pitchFamily="34" charset="0"/>
              </a:defRPr>
            </a:lvl1pPr>
          </a:lstStyle>
          <a:p>
            <a:pPr lvl="0"/>
            <a:r>
              <a:rPr lang="en-US" dirty="0"/>
              <a:t>October 2024</a:t>
            </a:r>
          </a:p>
        </p:txBody>
      </p:sp>
      <p:pic>
        <p:nvPicPr>
          <p:cNvPr id="10" name="Picture 9">
            <a:extLst>
              <a:ext uri="{FF2B5EF4-FFF2-40B4-BE49-F238E27FC236}">
                <a16:creationId xmlns:a16="http://schemas.microsoft.com/office/drawing/2014/main" id="{391F0717-D665-C0E5-CC9B-D08174188ECE}"/>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00158" y="1148763"/>
            <a:ext cx="1387251" cy="448056"/>
          </a:xfrm>
          <a:prstGeom prst="rect">
            <a:avLst/>
          </a:prstGeom>
        </p:spPr>
      </p:pic>
    </p:spTree>
    <p:extLst>
      <p:ext uri="{BB962C8B-B14F-4D97-AF65-F5344CB8AC3E}">
        <p14:creationId xmlns:p14="http://schemas.microsoft.com/office/powerpoint/2010/main" val="177467650"/>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Dark_Speaker_2">
    <p:bg>
      <p:bgPr>
        <a:solidFill>
          <a:srgbClr val="302D29"/>
        </a:solidFill>
        <a:effectLst/>
      </p:bgPr>
    </p:bg>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93FF195F-0CF7-3EC5-0367-A0C39E198341}"/>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r="35347"/>
          <a:stretch/>
        </p:blipFill>
        <p:spPr>
          <a:xfrm>
            <a:off x="4309532" y="0"/>
            <a:ext cx="7882466" cy="6858000"/>
          </a:xfrm>
          <a:prstGeom prst="rect">
            <a:avLst/>
          </a:prstGeom>
        </p:spPr>
      </p:pic>
      <p:sp>
        <p:nvSpPr>
          <p:cNvPr id="7" name="Slide Number">
            <a:extLst>
              <a:ext uri="{FF2B5EF4-FFF2-40B4-BE49-F238E27FC236}">
                <a16:creationId xmlns:a16="http://schemas.microsoft.com/office/drawing/2014/main" id="{93DA2E73-5D4C-E24A-9DBC-F14114AA2BD9}"/>
              </a:ext>
            </a:extLst>
          </p:cNvPr>
          <p:cNvSpPr txBox="1">
            <a:spLocks/>
          </p:cNvSpPr>
          <p:nvPr userDrawn="1"/>
        </p:nvSpPr>
        <p:spPr>
          <a:xfrm>
            <a:off x="762000" y="6423660"/>
            <a:ext cx="365760" cy="365760"/>
          </a:xfrm>
          <a:prstGeom prst="rect">
            <a:avLst/>
          </a:prstGeom>
        </p:spPr>
        <p:txBody>
          <a:bodyPr vert="horz" lIns="0" tIns="0" rIns="0" bIns="0" rtlCol="0" anchor="ctr"/>
          <a:lstStyle>
            <a:defPPr>
              <a:defRPr lang="en-US"/>
            </a:defPPr>
            <a:lvl1pPr marL="0" algn="l" defTabSz="914400" rtl="0" eaLnBrk="1" latinLnBrk="0" hangingPunct="1">
              <a:defRPr sz="700" kern="1200">
                <a:solidFill>
                  <a:schemeClr val="tx1">
                    <a:alpha val="30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fld id="{345D60D9-5372-5F40-9443-0F9AE5BDC3C8}" type="slidenum">
              <a:rPr kumimoji="0" lang="en-US" sz="700" b="0" i="0" u="none" strike="noStrike" kern="1200" cap="none" spc="0" normalizeH="0" baseline="0" noProof="0" smtClean="0">
                <a:ln>
                  <a:noFill/>
                </a:ln>
                <a:solidFill>
                  <a:srgbClr val="FCFBFA">
                    <a:alpha val="30000"/>
                  </a:srgbClr>
                </a:solidFill>
                <a:effectLst/>
                <a:uLnTx/>
                <a:uFillTx/>
                <a:latin typeface="Oracle Sans"/>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US" sz="700" b="0" i="0" u="none" strike="noStrike" kern="1200" cap="none" spc="0" normalizeH="0" baseline="0" noProof="0" dirty="0">
              <a:ln>
                <a:noFill/>
              </a:ln>
              <a:solidFill>
                <a:srgbClr val="FCFBFA">
                  <a:alpha val="30000"/>
                </a:srgbClr>
              </a:solidFill>
              <a:effectLst/>
              <a:uLnTx/>
              <a:uFillTx/>
              <a:latin typeface="Oracle Sans"/>
              <a:ea typeface="+mn-ea"/>
              <a:cs typeface="+mn-cs"/>
            </a:endParaRPr>
          </a:p>
        </p:txBody>
      </p:sp>
      <p:pic>
        <p:nvPicPr>
          <p:cNvPr id="9" name="OTag">
            <a:extLst>
              <a:ext uri="{FF2B5EF4-FFF2-40B4-BE49-F238E27FC236}">
                <a16:creationId xmlns:a16="http://schemas.microsoft.com/office/drawing/2014/main" id="{B2EE25E3-7DB6-7C4F-B0D9-4BAF12465AF5}"/>
              </a:ext>
              <a:ext uri="{C183D7F6-B498-43B3-948B-1728B52AA6E4}">
                <adec:decorative xmlns:adec="http://schemas.microsoft.com/office/drawing/2017/decorative" val="1"/>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5" name="Title 1">
            <a:extLst>
              <a:ext uri="{FF2B5EF4-FFF2-40B4-BE49-F238E27FC236}">
                <a16:creationId xmlns:a16="http://schemas.microsoft.com/office/drawing/2014/main" id="{E14AAD48-5F1A-411F-244B-918386DA447A}"/>
              </a:ext>
            </a:extLst>
          </p:cNvPr>
          <p:cNvSpPr>
            <a:spLocks noGrp="1"/>
          </p:cNvSpPr>
          <p:nvPr>
            <p:ph type="title" hasCustomPrompt="1"/>
          </p:nvPr>
        </p:nvSpPr>
        <p:spPr>
          <a:xfrm>
            <a:off x="762000" y="1600200"/>
            <a:ext cx="3031067" cy="1320103"/>
          </a:xfrm>
        </p:spPr>
        <p:txBody>
          <a:bodyPr vert="horz" wrap="square" lIns="0" tIns="0" rIns="0" bIns="0" rtlCol="0" anchor="b" anchorCtr="0">
            <a:normAutofit/>
          </a:bodyPr>
          <a:lstStyle>
            <a:lvl1pPr>
              <a:defRPr lang="en-US" sz="4000" b="1" i="0">
                <a:solidFill>
                  <a:schemeClr val="bg2"/>
                </a:solidFill>
                <a:latin typeface="Oracle Sans Extra Bold" panose="020B0503020204020204" pitchFamily="34" charset="0"/>
                <a:ea typeface="+mj-ea"/>
                <a:cs typeface="Oracle Sans Extra Bold" panose="020B0503020204020204" pitchFamily="34" charset="0"/>
              </a:defRPr>
            </a:lvl1pPr>
          </a:lstStyle>
          <a:p>
            <a:pPr marL="0" lvl="0">
              <a:lnSpc>
                <a:spcPct val="100000"/>
              </a:lnSpc>
            </a:pPr>
            <a:r>
              <a:rPr lang="en-US" dirty="0"/>
              <a:t>Speaker</a:t>
            </a:r>
          </a:p>
        </p:txBody>
      </p:sp>
      <p:sp>
        <p:nvSpPr>
          <p:cNvPr id="2" name="Picture Placeholder 4">
            <a:extLst>
              <a:ext uri="{FF2B5EF4-FFF2-40B4-BE49-F238E27FC236}">
                <a16:creationId xmlns:a16="http://schemas.microsoft.com/office/drawing/2014/main" id="{C2159100-7ABA-3377-988F-09DFAECCD290}"/>
              </a:ext>
            </a:extLst>
          </p:cNvPr>
          <p:cNvSpPr>
            <a:spLocks noGrp="1"/>
          </p:cNvSpPr>
          <p:nvPr>
            <p:ph type="pic" sz="quarter" idx="17"/>
          </p:nvPr>
        </p:nvSpPr>
        <p:spPr>
          <a:xfrm>
            <a:off x="5021358" y="1600200"/>
            <a:ext cx="2907689" cy="2925386"/>
          </a:xfrm>
          <a:prstGeom prst="ellipse">
            <a:avLst/>
          </a:prstGeom>
        </p:spPr>
        <p:txBody>
          <a:bodyPr anchor="ctr"/>
          <a:lstStyle>
            <a:lvl1pPr algn="ctr">
              <a:defRPr sz="1400">
                <a:solidFill>
                  <a:schemeClr val="bg2"/>
                </a:solidFill>
              </a:defRPr>
            </a:lvl1pPr>
          </a:lstStyle>
          <a:p>
            <a:r>
              <a:rPr lang="en-GB"/>
              <a:t>Click icon to add picture</a:t>
            </a:r>
            <a:endParaRPr lang="en-US" dirty="0"/>
          </a:p>
        </p:txBody>
      </p:sp>
      <p:sp>
        <p:nvSpPr>
          <p:cNvPr id="3" name="Text Placeholder 33">
            <a:extLst>
              <a:ext uri="{FF2B5EF4-FFF2-40B4-BE49-F238E27FC236}">
                <a16:creationId xmlns:a16="http://schemas.microsoft.com/office/drawing/2014/main" id="{C87B6A41-65CD-24C3-CCA3-1B4C837C0FDC}"/>
              </a:ext>
            </a:extLst>
          </p:cNvPr>
          <p:cNvSpPr>
            <a:spLocks noGrp="1"/>
          </p:cNvSpPr>
          <p:nvPr>
            <p:ph type="body" sz="quarter" idx="18" hasCustomPrompt="1"/>
          </p:nvPr>
        </p:nvSpPr>
        <p:spPr>
          <a:xfrm>
            <a:off x="4856962" y="4681957"/>
            <a:ext cx="3236480" cy="365125"/>
          </a:xfrm>
        </p:spPr>
        <p:txBody>
          <a:bodyPr vert="horz" lIns="0" tIns="0" rIns="0" bIns="0" rtlCol="0" anchor="t" anchorCtr="0">
            <a:noAutofit/>
          </a:bodyPr>
          <a:lstStyle>
            <a:lvl1pPr algn="ctr">
              <a:defRPr lang="en-US" sz="1800" b="0" dirty="0">
                <a:solidFill>
                  <a:schemeClr val="bg2"/>
                </a:solidFill>
                <a:latin typeface="Oracle Sans Extra Bold" panose="020B0803020204020204" pitchFamily="34" charset="0"/>
                <a:ea typeface="+mj-ea"/>
                <a:cs typeface="Oracle Sans Extra Bold" panose="020B0803020204020204" pitchFamily="34" charset="0"/>
              </a:defRPr>
            </a:lvl1pPr>
          </a:lstStyle>
          <a:p>
            <a:pPr lvl="0">
              <a:spcBef>
                <a:spcPct val="0"/>
              </a:spcBef>
            </a:pPr>
            <a:r>
              <a:rPr lang="en-US" dirty="0"/>
              <a:t>Add speaker name</a:t>
            </a:r>
          </a:p>
        </p:txBody>
      </p:sp>
      <p:sp>
        <p:nvSpPr>
          <p:cNvPr id="4" name="Text Placeholder 33">
            <a:extLst>
              <a:ext uri="{FF2B5EF4-FFF2-40B4-BE49-F238E27FC236}">
                <a16:creationId xmlns:a16="http://schemas.microsoft.com/office/drawing/2014/main" id="{11CA02AE-6CA0-982C-381E-E3819E3532CA}"/>
              </a:ext>
            </a:extLst>
          </p:cNvPr>
          <p:cNvSpPr>
            <a:spLocks noGrp="1"/>
          </p:cNvSpPr>
          <p:nvPr>
            <p:ph type="body" sz="quarter" idx="19" hasCustomPrompt="1"/>
          </p:nvPr>
        </p:nvSpPr>
        <p:spPr>
          <a:xfrm>
            <a:off x="4856962" y="5012194"/>
            <a:ext cx="3236480" cy="365125"/>
          </a:xfrm>
        </p:spPr>
        <p:txBody>
          <a:bodyPr vert="horz" lIns="0" tIns="0" rIns="0" bIns="0" rtlCol="0" anchor="t" anchorCtr="0">
            <a:noAutofit/>
          </a:bodyPr>
          <a:lstStyle>
            <a:lvl1pPr algn="ctr">
              <a:defRPr lang="en-US" sz="1600" b="0" i="0" dirty="0">
                <a:solidFill>
                  <a:schemeClr val="bg2"/>
                </a:solidFill>
                <a:latin typeface="Oracle Sans Light" panose="020B0403020204020204" pitchFamily="34" charset="0"/>
                <a:ea typeface="+mj-ea"/>
                <a:cs typeface="Oracle Sans Light" panose="020B0403020204020204" pitchFamily="34" charset="0"/>
              </a:defRPr>
            </a:lvl1pPr>
          </a:lstStyle>
          <a:p>
            <a:pPr lvl="0">
              <a:spcBef>
                <a:spcPct val="0"/>
              </a:spcBef>
            </a:pPr>
            <a:r>
              <a:rPr lang="en-US" dirty="0"/>
              <a:t>Add speaker title</a:t>
            </a:r>
          </a:p>
        </p:txBody>
      </p:sp>
      <p:sp>
        <p:nvSpPr>
          <p:cNvPr id="6" name="Picture Placeholder 4">
            <a:extLst>
              <a:ext uri="{FF2B5EF4-FFF2-40B4-BE49-F238E27FC236}">
                <a16:creationId xmlns:a16="http://schemas.microsoft.com/office/drawing/2014/main" id="{E58F1DA5-62F5-0342-DCD0-48B5F45DCF7B}"/>
              </a:ext>
            </a:extLst>
          </p:cNvPr>
          <p:cNvSpPr>
            <a:spLocks noGrp="1"/>
          </p:cNvSpPr>
          <p:nvPr>
            <p:ph type="pic" sz="quarter" idx="20"/>
          </p:nvPr>
        </p:nvSpPr>
        <p:spPr>
          <a:xfrm>
            <a:off x="8568895" y="1600200"/>
            <a:ext cx="2907689" cy="2925386"/>
          </a:xfrm>
          <a:prstGeom prst="ellipse">
            <a:avLst/>
          </a:prstGeom>
        </p:spPr>
        <p:txBody>
          <a:bodyPr anchor="ctr"/>
          <a:lstStyle>
            <a:lvl1pPr algn="ctr">
              <a:defRPr sz="1400">
                <a:solidFill>
                  <a:schemeClr val="bg2"/>
                </a:solidFill>
              </a:defRPr>
            </a:lvl1pPr>
          </a:lstStyle>
          <a:p>
            <a:r>
              <a:rPr lang="en-GB"/>
              <a:t>Click icon to add picture</a:t>
            </a:r>
            <a:endParaRPr lang="en-US" dirty="0"/>
          </a:p>
        </p:txBody>
      </p:sp>
      <p:sp>
        <p:nvSpPr>
          <p:cNvPr id="18" name="Text Placeholder 33">
            <a:extLst>
              <a:ext uri="{FF2B5EF4-FFF2-40B4-BE49-F238E27FC236}">
                <a16:creationId xmlns:a16="http://schemas.microsoft.com/office/drawing/2014/main" id="{A24AE2E0-5272-D293-3CE5-6E785323BCAA}"/>
              </a:ext>
            </a:extLst>
          </p:cNvPr>
          <p:cNvSpPr>
            <a:spLocks noGrp="1"/>
          </p:cNvSpPr>
          <p:nvPr>
            <p:ph type="body" sz="quarter" idx="21" hasCustomPrompt="1"/>
          </p:nvPr>
        </p:nvSpPr>
        <p:spPr>
          <a:xfrm>
            <a:off x="8404499" y="4681957"/>
            <a:ext cx="3236480" cy="365125"/>
          </a:xfrm>
        </p:spPr>
        <p:txBody>
          <a:bodyPr vert="horz" lIns="0" tIns="0" rIns="0" bIns="0" rtlCol="0" anchor="t" anchorCtr="0">
            <a:noAutofit/>
          </a:bodyPr>
          <a:lstStyle>
            <a:lvl1pPr algn="ctr">
              <a:defRPr lang="en-US" sz="1800" b="0" dirty="0">
                <a:solidFill>
                  <a:schemeClr val="bg2"/>
                </a:solidFill>
                <a:latin typeface="Oracle Sans Extra Bold" panose="020B0803020204020204" pitchFamily="34" charset="0"/>
                <a:ea typeface="+mj-ea"/>
                <a:cs typeface="Oracle Sans Extra Bold" panose="020B0803020204020204" pitchFamily="34" charset="0"/>
              </a:defRPr>
            </a:lvl1pPr>
          </a:lstStyle>
          <a:p>
            <a:pPr lvl="0">
              <a:spcBef>
                <a:spcPct val="0"/>
              </a:spcBef>
            </a:pPr>
            <a:r>
              <a:rPr lang="en-US" dirty="0"/>
              <a:t>Add speaker name</a:t>
            </a:r>
          </a:p>
        </p:txBody>
      </p:sp>
      <p:sp>
        <p:nvSpPr>
          <p:cNvPr id="19" name="Text Placeholder 33">
            <a:extLst>
              <a:ext uri="{FF2B5EF4-FFF2-40B4-BE49-F238E27FC236}">
                <a16:creationId xmlns:a16="http://schemas.microsoft.com/office/drawing/2014/main" id="{CD4072E5-D6EC-6017-520E-F466A723D041}"/>
              </a:ext>
            </a:extLst>
          </p:cNvPr>
          <p:cNvSpPr>
            <a:spLocks noGrp="1"/>
          </p:cNvSpPr>
          <p:nvPr>
            <p:ph type="body" sz="quarter" idx="22" hasCustomPrompt="1"/>
          </p:nvPr>
        </p:nvSpPr>
        <p:spPr>
          <a:xfrm>
            <a:off x="8404499" y="5012194"/>
            <a:ext cx="3236480" cy="365125"/>
          </a:xfrm>
        </p:spPr>
        <p:txBody>
          <a:bodyPr vert="horz" lIns="0" tIns="0" rIns="0" bIns="0" rtlCol="0" anchor="t" anchorCtr="0">
            <a:noAutofit/>
          </a:bodyPr>
          <a:lstStyle>
            <a:lvl1pPr algn="ctr">
              <a:defRPr lang="en-US" sz="1600" b="0" i="0" dirty="0">
                <a:solidFill>
                  <a:schemeClr val="bg2"/>
                </a:solidFill>
                <a:latin typeface="Oracle Sans Light" panose="020B0403020204020204" pitchFamily="34" charset="0"/>
                <a:ea typeface="+mj-ea"/>
                <a:cs typeface="Oracle Sans Light" panose="020B0403020204020204" pitchFamily="34" charset="0"/>
              </a:defRPr>
            </a:lvl1pPr>
          </a:lstStyle>
          <a:p>
            <a:pPr lvl="0">
              <a:spcBef>
                <a:spcPct val="0"/>
              </a:spcBef>
            </a:pPr>
            <a:r>
              <a:rPr lang="en-US" dirty="0"/>
              <a:t>Add speaker title</a:t>
            </a:r>
          </a:p>
        </p:txBody>
      </p:sp>
      <p:cxnSp>
        <p:nvCxnSpPr>
          <p:cNvPr id="10" name="Accent Mark">
            <a:extLst>
              <a:ext uri="{FF2B5EF4-FFF2-40B4-BE49-F238E27FC236}">
                <a16:creationId xmlns:a16="http://schemas.microsoft.com/office/drawing/2014/main" id="{68C4E364-4BBE-86C1-F597-4B4C2CCD22AC}"/>
              </a:ext>
              <a:ext uri="{C183D7F6-B498-43B3-948B-1728B52AA6E4}">
                <adec:decorative xmlns:adec="http://schemas.microsoft.com/office/drawing/2017/decorative" val="1"/>
              </a:ext>
            </a:extLst>
          </p:cNvPr>
          <p:cNvCxnSpPr>
            <a:cxnSpLocks/>
          </p:cNvCxnSpPr>
          <p:nvPr userDrawn="1"/>
        </p:nvCxnSpPr>
        <p:spPr>
          <a:xfrm flipH="1">
            <a:off x="787400" y="3211921"/>
            <a:ext cx="327600" cy="0"/>
          </a:xfrm>
          <a:prstGeom prst="line">
            <a:avLst/>
          </a:prstGeom>
          <a:ln w="28575" cap="flat">
            <a:solidFill>
              <a:srgbClr val="F6B53F"/>
            </a:solidFill>
            <a:prstDash val="solid"/>
          </a:ln>
        </p:spPr>
        <p:style>
          <a:lnRef idx="1">
            <a:schemeClr val="accent1"/>
          </a:lnRef>
          <a:fillRef idx="0">
            <a:schemeClr val="accent1"/>
          </a:fillRef>
          <a:effectRef idx="0">
            <a:schemeClr val="accent1"/>
          </a:effectRef>
          <a:fontRef idx="minor">
            <a:schemeClr val="tx1"/>
          </a:fontRef>
        </p:style>
      </p:cxnSp>
      <p:sp>
        <p:nvSpPr>
          <p:cNvPr id="11" name="Content Placeholder 10">
            <a:extLst>
              <a:ext uri="{FF2B5EF4-FFF2-40B4-BE49-F238E27FC236}">
                <a16:creationId xmlns:a16="http://schemas.microsoft.com/office/drawing/2014/main" id="{186F7861-DDF8-120C-4308-E1A36E35A026}"/>
              </a:ext>
            </a:extLst>
          </p:cNvPr>
          <p:cNvSpPr>
            <a:spLocks noGrp="1"/>
          </p:cNvSpPr>
          <p:nvPr>
            <p:ph sz="quarter" idx="14" hasCustomPrompt="1"/>
          </p:nvPr>
        </p:nvSpPr>
        <p:spPr>
          <a:xfrm>
            <a:off x="801076" y="694600"/>
            <a:ext cx="3031067" cy="365126"/>
          </a:xfrm>
        </p:spPr>
        <p:txBody>
          <a:bodyPr/>
          <a:lstStyle>
            <a:lvl1pPr>
              <a:defRPr lang="en-US" sz="1200" b="0" i="0" kern="1200" spc="0" baseline="0" dirty="0">
                <a:solidFill>
                  <a:schemeClr val="bg2">
                    <a:alpha val="50000"/>
                  </a:schemeClr>
                </a:solidFill>
                <a:latin typeface="Georgia" panose="02040502050405020303" pitchFamily="18" charset="0"/>
                <a:ea typeface="+mn-ea"/>
                <a:cs typeface="Oracle Sans Extra Bold" panose="020B0503020204020204" pitchFamily="34" charset="0"/>
              </a:defRPr>
            </a:lvl1pPr>
          </a:lstStyle>
          <a:p>
            <a:pPr lvl="0"/>
            <a:r>
              <a:rPr lang="en-US" dirty="0"/>
              <a:t>Presentation title</a:t>
            </a:r>
          </a:p>
        </p:txBody>
      </p:sp>
      <p:sp>
        <p:nvSpPr>
          <p:cNvPr id="13" name="Footer">
            <a:extLst>
              <a:ext uri="{FF2B5EF4-FFF2-40B4-BE49-F238E27FC236}">
                <a16:creationId xmlns:a16="http://schemas.microsoft.com/office/drawing/2014/main" id="{51202682-BAA4-5CE6-C0E9-5395D8B9D3DE}"/>
              </a:ext>
            </a:extLst>
          </p:cNvPr>
          <p:cNvSpPr>
            <a:spLocks noGrp="1"/>
          </p:cNvSpPr>
          <p:nvPr>
            <p:ph type="ftr" sz="quarter" idx="3"/>
          </p:nvPr>
        </p:nvSpPr>
        <p:spPr>
          <a:xfrm>
            <a:off x="1127759" y="6423978"/>
            <a:ext cx="5745379" cy="365125"/>
          </a:xfrm>
          <a:prstGeom prst="rect">
            <a:avLst/>
          </a:prstGeom>
        </p:spPr>
        <p:txBody>
          <a:bodyPr vert="horz" lIns="0" tIns="0" rIns="0" bIns="0" rtlCol="0" anchor="ctr"/>
          <a:lstStyle>
            <a:lvl1pPr algn="l">
              <a:defRPr sz="700">
                <a:solidFill>
                  <a:srgbClr val="8B8580"/>
                </a:solidFill>
              </a:defRPr>
            </a:lvl1pPr>
          </a:lstStyle>
          <a:p>
            <a:r>
              <a:rPr lang="en-US"/>
              <a:t>Copyright © 2025, Oracle and/or its affiliates</a:t>
            </a:r>
            <a:endParaRPr lang="en-US" dirty="0"/>
          </a:p>
        </p:txBody>
      </p:sp>
    </p:spTree>
    <p:extLst>
      <p:ext uri="{BB962C8B-B14F-4D97-AF65-F5344CB8AC3E}">
        <p14:creationId xmlns:p14="http://schemas.microsoft.com/office/powerpoint/2010/main" val="3700201991"/>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preserve="1" userDrawn="1">
  <p:cSld name="Light - Device shell_1">
    <p:bg>
      <p:bgPr>
        <a:solidFill>
          <a:srgbClr val="F2EFED"/>
        </a:solidFill>
        <a:effectLst/>
      </p:bgPr>
    </p:bg>
    <p:spTree>
      <p:nvGrpSpPr>
        <p:cNvPr id="1" name=""/>
        <p:cNvGrpSpPr/>
        <p:nvPr/>
      </p:nvGrpSpPr>
      <p:grpSpPr>
        <a:xfrm>
          <a:off x="0" y="0"/>
          <a:ext cx="0" cy="0"/>
          <a:chOff x="0" y="0"/>
          <a:chExt cx="0" cy="0"/>
        </a:xfrm>
      </p:grpSpPr>
      <p:pic>
        <p:nvPicPr>
          <p:cNvPr id="10" name="OTag">
            <a:extLst>
              <a:ext uri="{FF2B5EF4-FFF2-40B4-BE49-F238E27FC236}">
                <a16:creationId xmlns:a16="http://schemas.microsoft.com/office/drawing/2014/main" id="{00F1077A-D301-437A-8CE7-A0EA6CDECB51}"/>
              </a:ext>
              <a:ext uri="{C183D7F6-B498-43B3-948B-1728B52AA6E4}">
                <adec:decorative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8" name="Slide Number">
            <a:extLst>
              <a:ext uri="{FF2B5EF4-FFF2-40B4-BE49-F238E27FC236}">
                <a16:creationId xmlns:a16="http://schemas.microsoft.com/office/drawing/2014/main" id="{A58E8F99-B5B4-F945-8046-6BF8077857D6}"/>
              </a:ext>
            </a:extLst>
          </p:cNvPr>
          <p:cNvSpPr>
            <a:spLocks noGrp="1"/>
          </p:cNvSpPr>
          <p:nvPr>
            <p:ph type="sldNum" sz="quarter" idx="4"/>
          </p:nvPr>
        </p:nvSpPr>
        <p:spPr>
          <a:xfrm>
            <a:off x="762000" y="6423660"/>
            <a:ext cx="365760" cy="365760"/>
          </a:xfrm>
          <a:prstGeom prst="rect">
            <a:avLst/>
          </a:prstGeom>
        </p:spPr>
        <p:txBody>
          <a:bodyPr vert="horz" lIns="0" tIns="0" rIns="0" bIns="0" rtlCol="0" anchor="ctr"/>
          <a:lstStyle>
            <a:lvl1pPr algn="l">
              <a:defRPr sz="700">
                <a:solidFill>
                  <a:srgbClr val="8B8580"/>
                </a:solidFill>
              </a:defRPr>
            </a:lvl1pPr>
          </a:lstStyle>
          <a:p>
            <a:fld id="{345D60D9-5372-5F40-9443-0F9AE5BDC3C8}" type="slidenum">
              <a:rPr lang="en-US" smtClean="0"/>
              <a:pPr/>
              <a:t>‹#›</a:t>
            </a:fld>
            <a:endParaRPr lang="en-US" dirty="0"/>
          </a:p>
        </p:txBody>
      </p:sp>
      <p:sp>
        <p:nvSpPr>
          <p:cNvPr id="9" name="Footer">
            <a:extLst>
              <a:ext uri="{FF2B5EF4-FFF2-40B4-BE49-F238E27FC236}">
                <a16:creationId xmlns:a16="http://schemas.microsoft.com/office/drawing/2014/main" id="{385270F4-E9B9-C740-ACF6-08D90C8428D2}"/>
              </a:ext>
            </a:extLst>
          </p:cNvPr>
          <p:cNvSpPr>
            <a:spLocks noGrp="1"/>
          </p:cNvSpPr>
          <p:nvPr>
            <p:ph type="ftr" sz="quarter" idx="3"/>
          </p:nvPr>
        </p:nvSpPr>
        <p:spPr>
          <a:xfrm>
            <a:off x="1127759" y="6423978"/>
            <a:ext cx="5745379" cy="365125"/>
          </a:xfrm>
          <a:prstGeom prst="rect">
            <a:avLst/>
          </a:prstGeom>
        </p:spPr>
        <p:txBody>
          <a:bodyPr vert="horz" lIns="0" tIns="0" rIns="0" bIns="0" rtlCol="0" anchor="ctr"/>
          <a:lstStyle>
            <a:lvl1pPr algn="l">
              <a:defRPr sz="700">
                <a:solidFill>
                  <a:srgbClr val="8B8580"/>
                </a:solidFill>
              </a:defRPr>
            </a:lvl1pPr>
          </a:lstStyle>
          <a:p>
            <a:r>
              <a:rPr lang="en-US"/>
              <a:t>Copyright © 2025, Oracle and/or its affiliates</a:t>
            </a:r>
            <a:endParaRPr lang="en-US" dirty="0"/>
          </a:p>
        </p:txBody>
      </p:sp>
      <p:pic>
        <p:nvPicPr>
          <p:cNvPr id="5" name="Picture 4">
            <a:extLst>
              <a:ext uri="{FF2B5EF4-FFF2-40B4-BE49-F238E27FC236}">
                <a16:creationId xmlns:a16="http://schemas.microsoft.com/office/drawing/2014/main" id="{45741F0B-A103-3121-568D-6ED8CD6E767B}"/>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437973" y="1731631"/>
            <a:ext cx="5257800" cy="227508"/>
          </a:xfrm>
          <a:prstGeom prst="rect">
            <a:avLst/>
          </a:prstGeom>
        </p:spPr>
      </p:pic>
      <p:sp>
        <p:nvSpPr>
          <p:cNvPr id="12" name="Rectangle 11">
            <a:extLst>
              <a:ext uri="{FF2B5EF4-FFF2-40B4-BE49-F238E27FC236}">
                <a16:creationId xmlns:a16="http://schemas.microsoft.com/office/drawing/2014/main" id="{FD8FBA04-5C54-36AC-7E1A-47FBB8492BA4}"/>
              </a:ext>
            </a:extLst>
          </p:cNvPr>
          <p:cNvSpPr/>
          <p:nvPr userDrawn="1"/>
        </p:nvSpPr>
        <p:spPr>
          <a:xfrm>
            <a:off x="6437973" y="1959138"/>
            <a:ext cx="5257800" cy="3167230"/>
          </a:xfrm>
          <a:prstGeom prst="rect">
            <a:avLst/>
          </a:prstGeom>
          <a:solidFill>
            <a:schemeClr val="bg2">
              <a:lumMod val="25000"/>
              <a:lumOff val="75000"/>
            </a:schemeClr>
          </a:solidFill>
          <a:ln>
            <a:noFill/>
          </a:ln>
          <a:effectLst>
            <a:outerShdw blurRad="357366" dist="38100" dir="2700000" sx="101000" sy="101000" algn="tl" rotWithShape="0">
              <a:prstClr val="black">
                <a:alpha val="9409"/>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ext Field 2">
            <a:extLst>
              <a:ext uri="{FF2B5EF4-FFF2-40B4-BE49-F238E27FC236}">
                <a16:creationId xmlns:a16="http://schemas.microsoft.com/office/drawing/2014/main" id="{BDF7EB8E-2C6A-6D86-67F5-1742C5E2D2EE}"/>
              </a:ext>
            </a:extLst>
          </p:cNvPr>
          <p:cNvSpPr>
            <a:spLocks noGrp="1"/>
          </p:cNvSpPr>
          <p:nvPr>
            <p:ph type="body" sz="quarter" idx="36" hasCustomPrompt="1"/>
          </p:nvPr>
        </p:nvSpPr>
        <p:spPr>
          <a:xfrm>
            <a:off x="766233" y="1256095"/>
            <a:ext cx="4724400" cy="895181"/>
          </a:xfrm>
          <a:prstGeom prst="rect">
            <a:avLst/>
          </a:prstGeom>
        </p:spPr>
        <p:txBody>
          <a:bodyPr>
            <a:noAutofit/>
          </a:bodyPr>
          <a:lstStyle>
            <a:lvl1pPr>
              <a:defRPr sz="3200" b="1" i="0">
                <a:solidFill>
                  <a:srgbClr val="312D2A"/>
                </a:solidFill>
                <a:latin typeface="Oracle Sans Extra Bold" panose="020B0503020204020204" pitchFamily="34" charset="0"/>
                <a:cs typeface="Oracle Sans Extra Bold" panose="020B0503020204020204" pitchFamily="34" charset="0"/>
              </a:defRPr>
            </a:lvl1pPr>
          </a:lstStyle>
          <a:p>
            <a:pPr lvl="0"/>
            <a:r>
              <a:rPr lang="en-US" dirty="0"/>
              <a:t>Additional information if needed</a:t>
            </a:r>
          </a:p>
        </p:txBody>
      </p:sp>
      <p:sp>
        <p:nvSpPr>
          <p:cNvPr id="22" name="Picture Placeholder 21">
            <a:extLst>
              <a:ext uri="{FF2B5EF4-FFF2-40B4-BE49-F238E27FC236}">
                <a16:creationId xmlns:a16="http://schemas.microsoft.com/office/drawing/2014/main" id="{644669E8-39AE-C5F7-BB6B-3DF0A8DE2D78}"/>
              </a:ext>
            </a:extLst>
          </p:cNvPr>
          <p:cNvSpPr>
            <a:spLocks noGrp="1"/>
          </p:cNvSpPr>
          <p:nvPr>
            <p:ph type="pic" sz="quarter" idx="38"/>
          </p:nvPr>
        </p:nvSpPr>
        <p:spPr>
          <a:xfrm>
            <a:off x="6437313" y="1958975"/>
            <a:ext cx="5257800" cy="3167063"/>
          </a:xfrm>
        </p:spPr>
        <p:txBody>
          <a:bodyPr anchor="ctr"/>
          <a:lstStyle>
            <a:lvl1pPr algn="ctr">
              <a:defRPr sz="1400"/>
            </a:lvl1pPr>
          </a:lstStyle>
          <a:p>
            <a:r>
              <a:rPr lang="en-GB"/>
              <a:t>Click icon to add picture</a:t>
            </a:r>
            <a:endParaRPr lang="en-US"/>
          </a:p>
        </p:txBody>
      </p:sp>
      <p:sp>
        <p:nvSpPr>
          <p:cNvPr id="2" name="Text Placeholder 11">
            <a:extLst>
              <a:ext uri="{FF2B5EF4-FFF2-40B4-BE49-F238E27FC236}">
                <a16:creationId xmlns:a16="http://schemas.microsoft.com/office/drawing/2014/main" id="{C8971892-CC75-24D3-EE5D-BED9B40B07E6}"/>
              </a:ext>
            </a:extLst>
          </p:cNvPr>
          <p:cNvSpPr>
            <a:spLocks noGrp="1"/>
          </p:cNvSpPr>
          <p:nvPr>
            <p:ph type="body" sz="quarter" idx="11" hasCustomPrompt="1"/>
          </p:nvPr>
        </p:nvSpPr>
        <p:spPr>
          <a:xfrm>
            <a:off x="766233" y="2417243"/>
            <a:ext cx="5232399" cy="1671637"/>
          </a:xfrm>
        </p:spPr>
        <p:txBody>
          <a:bodyPr anchor="t"/>
          <a:lstStyle>
            <a:lvl1pPr>
              <a:lnSpc>
                <a:spcPct val="120000"/>
              </a:lnSpc>
              <a:spcBef>
                <a:spcPts val="0"/>
              </a:spcBef>
              <a:spcAft>
                <a:spcPts val="400"/>
              </a:spcAft>
              <a:defRPr sz="1400" b="0" i="0">
                <a:solidFill>
                  <a:srgbClr val="312D2A"/>
                </a:solidFill>
                <a:latin typeface="Oracle Sans Light" panose="020B0403020204020204" pitchFamily="34" charset="0"/>
                <a:cs typeface="Oracle Sans Light" panose="020B0403020204020204" pitchFamily="34" charset="0"/>
              </a:defRPr>
            </a:lvl1pPr>
          </a:lstStyle>
          <a:p>
            <a:pPr lvl="0"/>
            <a:r>
              <a:rPr lang="en-US" sz="1400" b="1" dirty="0">
                <a:solidFill>
                  <a:schemeClr val="tx1"/>
                </a:solidFill>
                <a:latin typeface="Oracle Sans Extra Bold" panose="020B0503020204020204" pitchFamily="34" charset="0"/>
                <a:cs typeface="Oracle Sans Extra Bold" panose="020B0503020204020204" pitchFamily="34" charset="0"/>
              </a:rPr>
              <a:t>Donec ac </a:t>
            </a:r>
            <a:r>
              <a:rPr lang="en-US" sz="1400" b="1" dirty="0" err="1">
                <a:solidFill>
                  <a:schemeClr val="tx1"/>
                </a:solidFill>
                <a:latin typeface="Oracle Sans Extra Bold" panose="020B0503020204020204" pitchFamily="34" charset="0"/>
                <a:cs typeface="Oracle Sans Extra Bold" panose="020B0503020204020204" pitchFamily="34" charset="0"/>
              </a:rPr>
              <a:t>est</a:t>
            </a:r>
            <a:r>
              <a:rPr lang="en-US" sz="1400" b="1" dirty="0">
                <a:solidFill>
                  <a:schemeClr val="tx1"/>
                </a:solidFill>
                <a:latin typeface="Oracle Sans Extra Bold" panose="020B0503020204020204" pitchFamily="34" charset="0"/>
                <a:cs typeface="Oracle Sans Extra Bold" panose="020B0503020204020204" pitchFamily="34" charset="0"/>
              </a:rPr>
              <a:t> </a:t>
            </a:r>
            <a:r>
              <a:rPr lang="en-US" sz="1400" b="1" dirty="0" err="1">
                <a:solidFill>
                  <a:schemeClr val="tx1"/>
                </a:solidFill>
                <a:latin typeface="Oracle Sans Extra Bold" panose="020B0503020204020204" pitchFamily="34" charset="0"/>
                <a:cs typeface="Oracle Sans Extra Bold" panose="020B0503020204020204" pitchFamily="34" charset="0"/>
              </a:rPr>
              <a:t>quis</a:t>
            </a:r>
            <a:r>
              <a:rPr lang="en-US" sz="1400" b="1" dirty="0">
                <a:solidFill>
                  <a:schemeClr val="tx1"/>
                </a:solidFill>
                <a:latin typeface="Oracle Sans Extra Bold" panose="020B0503020204020204" pitchFamily="34" charset="0"/>
                <a:cs typeface="Oracle Sans Extra Bold" panose="020B0503020204020204" pitchFamily="34" charset="0"/>
              </a:rPr>
              <a:t> </a:t>
            </a:r>
            <a:r>
              <a:rPr lang="en-US" sz="1400" b="1" dirty="0" err="1">
                <a:solidFill>
                  <a:schemeClr val="tx1"/>
                </a:solidFill>
                <a:latin typeface="Oracle Sans Extra Bold" panose="020B0503020204020204" pitchFamily="34" charset="0"/>
                <a:cs typeface="Oracle Sans Extra Bold" panose="020B0503020204020204" pitchFamily="34" charset="0"/>
              </a:rPr>
              <a:t>tortor</a:t>
            </a:r>
            <a:br>
              <a:rPr lang="en-US" sz="1400" b="1" dirty="0">
                <a:solidFill>
                  <a:schemeClr val="tx1"/>
                </a:solidFill>
                <a:latin typeface="Oracle Sans Extra Bold" panose="020B0503020204020204" pitchFamily="34" charset="0"/>
                <a:cs typeface="Oracle Sans Extra Bold" panose="020B0503020204020204" pitchFamily="34" charset="0"/>
              </a:rPr>
            </a:br>
            <a:r>
              <a:rPr lang="en-US" sz="1400" dirty="0">
                <a:solidFill>
                  <a:schemeClr val="tx1"/>
                </a:solidFill>
                <a:latin typeface="Oracle Sans Light" panose="020B0403020204020204" pitchFamily="34" charset="0"/>
                <a:cs typeface="Oracle Sans Light" panose="020B0403020204020204" pitchFamily="34" charset="0"/>
              </a:rPr>
              <a:t>Lorem ipsum dolor sit </a:t>
            </a:r>
            <a:r>
              <a:rPr lang="en-US" sz="1400" dirty="0" err="1">
                <a:solidFill>
                  <a:schemeClr val="tx1"/>
                </a:solidFill>
                <a:latin typeface="Oracle Sans Light" panose="020B0403020204020204" pitchFamily="34" charset="0"/>
                <a:cs typeface="Oracle Sans Light" panose="020B0403020204020204" pitchFamily="34" charset="0"/>
              </a:rPr>
              <a:t>amet</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consectetur</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adipiscing</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elit</a:t>
            </a:r>
            <a:r>
              <a:rPr lang="en-US" sz="1400" dirty="0">
                <a:solidFill>
                  <a:schemeClr val="tx1"/>
                </a:solidFill>
                <a:latin typeface="Oracle Sans Light" panose="020B0403020204020204" pitchFamily="34" charset="0"/>
                <a:cs typeface="Oracle Sans Light" panose="020B0403020204020204" pitchFamily="34" charset="0"/>
              </a:rPr>
              <a:t>. Donec </a:t>
            </a:r>
            <a:r>
              <a:rPr lang="en-US" sz="1400" dirty="0" err="1">
                <a:solidFill>
                  <a:schemeClr val="tx1"/>
                </a:solidFill>
                <a:latin typeface="Oracle Sans Light" panose="020B0403020204020204" pitchFamily="34" charset="0"/>
                <a:cs typeface="Oracle Sans Light" panose="020B0403020204020204" pitchFamily="34" charset="0"/>
              </a:rPr>
              <a:t>finibus</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felis</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nunc</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Praesent</a:t>
            </a:r>
            <a:r>
              <a:rPr lang="en-US" sz="1400" dirty="0">
                <a:solidFill>
                  <a:schemeClr val="tx1"/>
                </a:solidFill>
                <a:latin typeface="Oracle Sans Light" panose="020B0403020204020204" pitchFamily="34" charset="0"/>
                <a:cs typeface="Oracle Sans Light" panose="020B0403020204020204" pitchFamily="34" charset="0"/>
              </a:rPr>
              <a:t> ac </a:t>
            </a:r>
            <a:r>
              <a:rPr lang="en-US" sz="1400" dirty="0" err="1">
                <a:solidFill>
                  <a:schemeClr val="tx1"/>
                </a:solidFill>
                <a:latin typeface="Oracle Sans Light" panose="020B0403020204020204" pitchFamily="34" charset="0"/>
                <a:cs typeface="Oracle Sans Light" panose="020B0403020204020204" pitchFamily="34" charset="0"/>
              </a:rPr>
              <a:t>condimentum</a:t>
            </a:r>
            <a:r>
              <a:rPr lang="en-US" sz="1400" dirty="0">
                <a:solidFill>
                  <a:schemeClr val="tx1"/>
                </a:solidFill>
                <a:latin typeface="Oracle Sans Light" panose="020B0403020204020204" pitchFamily="34" charset="0"/>
                <a:cs typeface="Oracle Sans Light" panose="020B0403020204020204" pitchFamily="34" charset="0"/>
              </a:rPr>
              <a:t> nisi. </a:t>
            </a:r>
            <a:r>
              <a:rPr lang="en-US" sz="1400" dirty="0" err="1">
                <a:solidFill>
                  <a:schemeClr val="tx1"/>
                </a:solidFill>
                <a:latin typeface="Oracle Sans Light" panose="020B0403020204020204" pitchFamily="34" charset="0"/>
                <a:cs typeface="Oracle Sans Light" panose="020B0403020204020204" pitchFamily="34" charset="0"/>
              </a:rPr>
              <a:t>Pellentesque</a:t>
            </a:r>
            <a:r>
              <a:rPr lang="en-US" sz="1400" dirty="0">
                <a:solidFill>
                  <a:schemeClr val="tx1"/>
                </a:solidFill>
                <a:latin typeface="Oracle Sans Light" panose="020B0403020204020204" pitchFamily="34" charset="0"/>
                <a:cs typeface="Oracle Sans Light" panose="020B0403020204020204" pitchFamily="34" charset="0"/>
              </a:rPr>
              <a:t> et </a:t>
            </a:r>
            <a:r>
              <a:rPr lang="en-US" sz="1400" dirty="0" err="1">
                <a:solidFill>
                  <a:schemeClr val="tx1"/>
                </a:solidFill>
                <a:latin typeface="Oracle Sans Light" panose="020B0403020204020204" pitchFamily="34" charset="0"/>
                <a:cs typeface="Oracle Sans Light" panose="020B0403020204020204" pitchFamily="34" charset="0"/>
              </a:rPr>
              <a:t>aliquet</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enim</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Phasellus</a:t>
            </a:r>
            <a:r>
              <a:rPr lang="en-US" sz="1400" dirty="0">
                <a:solidFill>
                  <a:schemeClr val="tx1"/>
                </a:solidFill>
                <a:latin typeface="Oracle Sans Light" panose="020B0403020204020204" pitchFamily="34" charset="0"/>
                <a:cs typeface="Oracle Sans Light" panose="020B0403020204020204" pitchFamily="34" charset="0"/>
              </a:rPr>
              <a:t> tempus </a:t>
            </a:r>
            <a:r>
              <a:rPr lang="en-US" sz="1400" dirty="0" err="1">
                <a:solidFill>
                  <a:schemeClr val="tx1"/>
                </a:solidFill>
                <a:latin typeface="Oracle Sans Light" panose="020B0403020204020204" pitchFamily="34" charset="0"/>
                <a:cs typeface="Oracle Sans Light" panose="020B0403020204020204" pitchFamily="34" charset="0"/>
              </a:rPr>
              <a:t>ornare</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velit</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eget</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sollicitudin</a:t>
            </a:r>
            <a:r>
              <a:rPr lang="en-US" sz="1400" dirty="0">
                <a:solidFill>
                  <a:schemeClr val="tx1"/>
                </a:solidFill>
                <a:latin typeface="Oracle Sans Light" panose="020B0403020204020204" pitchFamily="34" charset="0"/>
                <a:cs typeface="Oracle Sans Light" panose="020B0403020204020204" pitchFamily="34" charset="0"/>
              </a:rPr>
              <a:t>. Integer </a:t>
            </a:r>
            <a:r>
              <a:rPr lang="en-US" sz="1400" dirty="0" err="1">
                <a:solidFill>
                  <a:schemeClr val="tx1"/>
                </a:solidFill>
                <a:latin typeface="Oracle Sans Light" panose="020B0403020204020204" pitchFamily="34" charset="0"/>
                <a:cs typeface="Oracle Sans Light" panose="020B0403020204020204" pitchFamily="34" charset="0"/>
              </a:rPr>
              <a:t>commodo</a:t>
            </a:r>
            <a:r>
              <a:rPr lang="en-US" sz="1400" dirty="0">
                <a:solidFill>
                  <a:schemeClr val="tx1"/>
                </a:solidFill>
                <a:latin typeface="Oracle Sans Light" panose="020B0403020204020204" pitchFamily="34" charset="0"/>
                <a:cs typeface="Oracle Sans Light" panose="020B0403020204020204" pitchFamily="34" charset="0"/>
              </a:rPr>
              <a:t> nisi </a:t>
            </a:r>
            <a:r>
              <a:rPr lang="en-US" sz="1400" dirty="0" err="1">
                <a:solidFill>
                  <a:schemeClr val="tx1"/>
                </a:solidFill>
                <a:latin typeface="Oracle Sans Light" panose="020B0403020204020204" pitchFamily="34" charset="0"/>
                <a:cs typeface="Oracle Sans Light" panose="020B0403020204020204" pitchFamily="34" charset="0"/>
              </a:rPr>
              <a:t>turpis</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ut</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congue</a:t>
            </a:r>
            <a:r>
              <a:rPr lang="en-US" sz="1400" dirty="0">
                <a:solidFill>
                  <a:schemeClr val="tx1"/>
                </a:solidFill>
                <a:latin typeface="Oracle Sans Light" panose="020B0403020204020204" pitchFamily="34" charset="0"/>
                <a:cs typeface="Oracle Sans Light" panose="020B0403020204020204" pitchFamily="34" charset="0"/>
              </a:rPr>
              <a:t> ex fermentum ac. </a:t>
            </a:r>
            <a:r>
              <a:rPr lang="en-US" sz="1400" dirty="0" err="1">
                <a:solidFill>
                  <a:schemeClr val="tx1"/>
                </a:solidFill>
                <a:latin typeface="Oracle Sans Light" panose="020B0403020204020204" pitchFamily="34" charset="0"/>
                <a:cs typeface="Oracle Sans Light" panose="020B0403020204020204" pitchFamily="34" charset="0"/>
              </a:rPr>
              <a:t>Suspendisse</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mattis</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turpis</a:t>
            </a:r>
            <a:r>
              <a:rPr lang="en-US" sz="1400" dirty="0">
                <a:solidFill>
                  <a:schemeClr val="tx1"/>
                </a:solidFill>
                <a:latin typeface="Oracle Sans Light" panose="020B0403020204020204" pitchFamily="34" charset="0"/>
                <a:cs typeface="Oracle Sans Light" panose="020B0403020204020204" pitchFamily="34" charset="0"/>
              </a:rPr>
              <a:t> nisi, non </a:t>
            </a:r>
            <a:r>
              <a:rPr lang="en-US" sz="1400" dirty="0" err="1">
                <a:solidFill>
                  <a:schemeClr val="tx1"/>
                </a:solidFill>
                <a:latin typeface="Oracle Sans Light" panose="020B0403020204020204" pitchFamily="34" charset="0"/>
                <a:cs typeface="Oracle Sans Light" panose="020B0403020204020204" pitchFamily="34" charset="0"/>
              </a:rPr>
              <a:t>blandit</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purus</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fringilla</a:t>
            </a:r>
            <a:r>
              <a:rPr lang="en-US" sz="1400" dirty="0">
                <a:solidFill>
                  <a:schemeClr val="tx1"/>
                </a:solidFill>
                <a:latin typeface="Oracle Sans Light" panose="020B0403020204020204" pitchFamily="34" charset="0"/>
                <a:cs typeface="Oracle Sans Light" panose="020B0403020204020204" pitchFamily="34" charset="0"/>
              </a:rPr>
              <a:t> in.</a:t>
            </a:r>
            <a:endParaRPr lang="en-US" dirty="0"/>
          </a:p>
        </p:txBody>
      </p:sp>
      <p:sp>
        <p:nvSpPr>
          <p:cNvPr id="6" name="Text Placeholder 5">
            <a:extLst>
              <a:ext uri="{FF2B5EF4-FFF2-40B4-BE49-F238E27FC236}">
                <a16:creationId xmlns:a16="http://schemas.microsoft.com/office/drawing/2014/main" id="{A0B516C8-B8DF-251B-A81A-437A7EB08ACE}"/>
              </a:ext>
            </a:extLst>
          </p:cNvPr>
          <p:cNvSpPr>
            <a:spLocks noGrp="1"/>
          </p:cNvSpPr>
          <p:nvPr>
            <p:ph type="body" sz="quarter" idx="39" hasCustomPrompt="1"/>
          </p:nvPr>
        </p:nvSpPr>
        <p:spPr>
          <a:xfrm>
            <a:off x="762000" y="4294188"/>
            <a:ext cx="4427538" cy="1671637"/>
          </a:xfrm>
        </p:spPr>
        <p:txBody>
          <a:bodyPr/>
          <a:lstStyle>
            <a:lvl1pPr marL="50800" indent="-160338">
              <a:lnSpc>
                <a:spcPct val="120000"/>
              </a:lnSpc>
              <a:spcBef>
                <a:spcPts val="0"/>
              </a:spcBef>
              <a:spcAft>
                <a:spcPts val="400"/>
              </a:spcAft>
              <a:buClr>
                <a:srgbClr val="8B8580"/>
              </a:buClr>
              <a:buSzPct val="80000"/>
              <a:buFont typeface="Arial" panose="020B0604020202020204" pitchFamily="34" charset="0"/>
              <a:buChar char="•"/>
              <a:tabLst/>
              <a:defRPr sz="1400" b="1" i="0">
                <a:solidFill>
                  <a:srgbClr val="312D2A"/>
                </a:solidFill>
                <a:latin typeface="Oracle Sans Extra Bold" panose="020B0503020204020204" pitchFamily="34" charset="0"/>
                <a:cs typeface="Oracle Sans Extra Bold" panose="020B0503020204020204" pitchFamily="34" charset="0"/>
              </a:defRPr>
            </a:lvl1pPr>
          </a:lstStyle>
          <a:p>
            <a:pPr lvl="0"/>
            <a:r>
              <a:rPr lang="en-US" dirty="0"/>
              <a:t>Lorem ipsum</a:t>
            </a:r>
          </a:p>
          <a:p>
            <a:pPr lvl="0"/>
            <a:r>
              <a:rPr lang="en-US" dirty="0"/>
              <a:t>Lorem ipsum</a:t>
            </a:r>
          </a:p>
          <a:p>
            <a:pPr lvl="0"/>
            <a:endParaRPr lang="en-US" dirty="0"/>
          </a:p>
        </p:txBody>
      </p:sp>
      <p:pic>
        <p:nvPicPr>
          <p:cNvPr id="4" name="Picture 3">
            <a:extLst>
              <a:ext uri="{FF2B5EF4-FFF2-40B4-BE49-F238E27FC236}">
                <a16:creationId xmlns:a16="http://schemas.microsoft.com/office/drawing/2014/main" id="{9D72472F-C232-8436-A44E-A84A20713030}"/>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l="26768" r="71374"/>
          <a:stretch/>
        </p:blipFill>
        <p:spPr>
          <a:xfrm>
            <a:off x="0" y="0"/>
            <a:ext cx="226577" cy="6858000"/>
          </a:xfrm>
          <a:prstGeom prst="rect">
            <a:avLst/>
          </a:prstGeom>
        </p:spPr>
      </p:pic>
    </p:spTree>
    <p:extLst>
      <p:ext uri="{BB962C8B-B14F-4D97-AF65-F5344CB8AC3E}">
        <p14:creationId xmlns:p14="http://schemas.microsoft.com/office/powerpoint/2010/main" val="2842222241"/>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showMasterSp="0" preserve="1" userDrawn="1">
  <p:cSld name="Light - Device shell_2">
    <p:bg>
      <p:bgPr>
        <a:solidFill>
          <a:srgbClr val="F2EFED"/>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C05E4BA-0AC3-FFA3-1B3B-1A69C8D23807}"/>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1" b="50000"/>
          <a:stretch/>
        </p:blipFill>
        <p:spPr>
          <a:xfrm>
            <a:off x="0" y="3428930"/>
            <a:ext cx="12192000" cy="3429070"/>
          </a:xfrm>
          <a:prstGeom prst="rect">
            <a:avLst/>
          </a:prstGeom>
        </p:spPr>
      </p:pic>
      <p:pic>
        <p:nvPicPr>
          <p:cNvPr id="10" name="OTag">
            <a:extLst>
              <a:ext uri="{FF2B5EF4-FFF2-40B4-BE49-F238E27FC236}">
                <a16:creationId xmlns:a16="http://schemas.microsoft.com/office/drawing/2014/main" id="{00F1077A-D301-437A-8CE7-A0EA6CDECB51}"/>
              </a:ext>
              <a:ext uri="{C183D7F6-B498-43B3-948B-1728B52AA6E4}">
                <adec:decorative xmlns:adec="http://schemas.microsoft.com/office/drawing/2017/decorative" val="1"/>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8" name="Slide Number">
            <a:extLst>
              <a:ext uri="{FF2B5EF4-FFF2-40B4-BE49-F238E27FC236}">
                <a16:creationId xmlns:a16="http://schemas.microsoft.com/office/drawing/2014/main" id="{A58E8F99-B5B4-F945-8046-6BF8077857D6}"/>
              </a:ext>
            </a:extLst>
          </p:cNvPr>
          <p:cNvSpPr>
            <a:spLocks noGrp="1"/>
          </p:cNvSpPr>
          <p:nvPr>
            <p:ph type="sldNum" sz="quarter" idx="4"/>
          </p:nvPr>
        </p:nvSpPr>
        <p:spPr>
          <a:xfrm>
            <a:off x="762000" y="6423660"/>
            <a:ext cx="365760" cy="365760"/>
          </a:xfrm>
          <a:prstGeom prst="rect">
            <a:avLst/>
          </a:prstGeom>
        </p:spPr>
        <p:txBody>
          <a:bodyPr vert="horz" lIns="0" tIns="0" rIns="0" bIns="0" rtlCol="0" anchor="ctr"/>
          <a:lstStyle>
            <a:lvl1pPr algn="l">
              <a:defRPr sz="700">
                <a:solidFill>
                  <a:srgbClr val="8B8580"/>
                </a:solidFill>
              </a:defRPr>
            </a:lvl1pPr>
          </a:lstStyle>
          <a:p>
            <a:fld id="{345D60D9-5372-5F40-9443-0F9AE5BDC3C8}" type="slidenum">
              <a:rPr lang="en-US" smtClean="0"/>
              <a:pPr/>
              <a:t>‹#›</a:t>
            </a:fld>
            <a:endParaRPr lang="en-US" dirty="0"/>
          </a:p>
        </p:txBody>
      </p:sp>
      <p:sp>
        <p:nvSpPr>
          <p:cNvPr id="9" name="Footer">
            <a:extLst>
              <a:ext uri="{FF2B5EF4-FFF2-40B4-BE49-F238E27FC236}">
                <a16:creationId xmlns:a16="http://schemas.microsoft.com/office/drawing/2014/main" id="{385270F4-E9B9-C740-ACF6-08D90C8428D2}"/>
              </a:ext>
            </a:extLst>
          </p:cNvPr>
          <p:cNvSpPr>
            <a:spLocks noGrp="1"/>
          </p:cNvSpPr>
          <p:nvPr>
            <p:ph type="ftr" sz="quarter" idx="3"/>
          </p:nvPr>
        </p:nvSpPr>
        <p:spPr>
          <a:xfrm>
            <a:off x="1127759" y="6423978"/>
            <a:ext cx="5745379" cy="365125"/>
          </a:xfrm>
          <a:prstGeom prst="rect">
            <a:avLst/>
          </a:prstGeom>
        </p:spPr>
        <p:txBody>
          <a:bodyPr vert="horz" lIns="0" tIns="0" rIns="0" bIns="0" rtlCol="0" anchor="ctr"/>
          <a:lstStyle>
            <a:lvl1pPr algn="l">
              <a:defRPr sz="700">
                <a:solidFill>
                  <a:srgbClr val="8B8580"/>
                </a:solidFill>
              </a:defRPr>
            </a:lvl1pPr>
          </a:lstStyle>
          <a:p>
            <a:r>
              <a:rPr lang="en-US"/>
              <a:t>Copyright © 2025, Oracle and/or its affiliates</a:t>
            </a:r>
            <a:endParaRPr lang="en-US" dirty="0"/>
          </a:p>
        </p:txBody>
      </p:sp>
      <p:pic>
        <p:nvPicPr>
          <p:cNvPr id="3" name="Picture 2">
            <a:extLst>
              <a:ext uri="{FF2B5EF4-FFF2-40B4-BE49-F238E27FC236}">
                <a16:creationId xmlns:a16="http://schemas.microsoft.com/office/drawing/2014/main" id="{718E3E3A-4249-B2EE-9DFC-1C4B992F848B}"/>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625223" y="1212863"/>
            <a:ext cx="6941554" cy="300365"/>
          </a:xfrm>
          <a:prstGeom prst="rect">
            <a:avLst/>
          </a:prstGeom>
        </p:spPr>
      </p:pic>
      <p:sp>
        <p:nvSpPr>
          <p:cNvPr id="4" name="Rectangle 3">
            <a:extLst>
              <a:ext uri="{FF2B5EF4-FFF2-40B4-BE49-F238E27FC236}">
                <a16:creationId xmlns:a16="http://schemas.microsoft.com/office/drawing/2014/main" id="{C5563BCA-E8E1-5BC7-4998-34A690A95C88}"/>
              </a:ext>
            </a:extLst>
          </p:cNvPr>
          <p:cNvSpPr/>
          <p:nvPr userDrawn="1"/>
        </p:nvSpPr>
        <p:spPr>
          <a:xfrm>
            <a:off x="2625229" y="1516569"/>
            <a:ext cx="6941543" cy="4181495"/>
          </a:xfrm>
          <a:prstGeom prst="rect">
            <a:avLst/>
          </a:prstGeom>
          <a:solidFill>
            <a:schemeClr val="bg2">
              <a:lumMod val="25000"/>
              <a:lumOff val="75000"/>
            </a:schemeClr>
          </a:solidFill>
          <a:ln>
            <a:noFill/>
          </a:ln>
          <a:effectLst>
            <a:outerShdw blurRad="357366" dist="38100" dir="2700000" sx="101000" sy="101000" algn="tl" rotWithShape="0">
              <a:prstClr val="black">
                <a:alpha val="9409"/>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Picture Placeholder 21">
            <a:extLst>
              <a:ext uri="{FF2B5EF4-FFF2-40B4-BE49-F238E27FC236}">
                <a16:creationId xmlns:a16="http://schemas.microsoft.com/office/drawing/2014/main" id="{D93AAEED-873B-3234-3F9D-556B41608A9A}"/>
              </a:ext>
            </a:extLst>
          </p:cNvPr>
          <p:cNvSpPr>
            <a:spLocks noGrp="1"/>
          </p:cNvSpPr>
          <p:nvPr>
            <p:ph type="pic" sz="quarter" idx="38"/>
          </p:nvPr>
        </p:nvSpPr>
        <p:spPr>
          <a:xfrm>
            <a:off x="2625211" y="1530560"/>
            <a:ext cx="6941554" cy="4167504"/>
          </a:xfrm>
        </p:spPr>
        <p:txBody>
          <a:bodyPr anchor="ctr"/>
          <a:lstStyle>
            <a:lvl1pPr algn="ctr">
              <a:defRPr sz="1400"/>
            </a:lvl1pPr>
          </a:lstStyle>
          <a:p>
            <a:r>
              <a:rPr lang="en-GB"/>
              <a:t>Click icon to add picture</a:t>
            </a:r>
            <a:endParaRPr lang="en-US"/>
          </a:p>
        </p:txBody>
      </p:sp>
    </p:spTree>
    <p:extLst>
      <p:ext uri="{BB962C8B-B14F-4D97-AF65-F5344CB8AC3E}">
        <p14:creationId xmlns:p14="http://schemas.microsoft.com/office/powerpoint/2010/main" val="1800402533"/>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showMasterSp="0" preserve="1" userDrawn="1">
  <p:cSld name="Light - Device shell_3">
    <p:bg>
      <p:bgPr>
        <a:solidFill>
          <a:srgbClr val="F2EFED"/>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D34F69A-501F-10A5-539D-D78FC3A51725}"/>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43" r="50042"/>
          <a:stretch/>
        </p:blipFill>
        <p:spPr>
          <a:xfrm>
            <a:off x="6096000" y="1"/>
            <a:ext cx="6095996" cy="6857999"/>
          </a:xfrm>
          <a:prstGeom prst="rect">
            <a:avLst/>
          </a:prstGeom>
        </p:spPr>
      </p:pic>
      <p:pic>
        <p:nvPicPr>
          <p:cNvPr id="10" name="OTag">
            <a:extLst>
              <a:ext uri="{FF2B5EF4-FFF2-40B4-BE49-F238E27FC236}">
                <a16:creationId xmlns:a16="http://schemas.microsoft.com/office/drawing/2014/main" id="{00F1077A-D301-437A-8CE7-A0EA6CDECB51}"/>
              </a:ext>
              <a:ext uri="{C183D7F6-B498-43B3-948B-1728B52AA6E4}">
                <adec:decorative xmlns:adec="http://schemas.microsoft.com/office/drawing/2017/decorative" val="1"/>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8" name="Slide Number">
            <a:extLst>
              <a:ext uri="{FF2B5EF4-FFF2-40B4-BE49-F238E27FC236}">
                <a16:creationId xmlns:a16="http://schemas.microsoft.com/office/drawing/2014/main" id="{A58E8F99-B5B4-F945-8046-6BF8077857D6}"/>
              </a:ext>
            </a:extLst>
          </p:cNvPr>
          <p:cNvSpPr>
            <a:spLocks noGrp="1"/>
          </p:cNvSpPr>
          <p:nvPr>
            <p:ph type="sldNum" sz="quarter" idx="4"/>
          </p:nvPr>
        </p:nvSpPr>
        <p:spPr>
          <a:xfrm>
            <a:off x="762000" y="6423660"/>
            <a:ext cx="365760" cy="365760"/>
          </a:xfrm>
          <a:prstGeom prst="rect">
            <a:avLst/>
          </a:prstGeom>
        </p:spPr>
        <p:txBody>
          <a:bodyPr vert="horz" lIns="0" tIns="0" rIns="0" bIns="0" rtlCol="0" anchor="ctr"/>
          <a:lstStyle>
            <a:lvl1pPr algn="l">
              <a:defRPr sz="700">
                <a:solidFill>
                  <a:srgbClr val="8B8580"/>
                </a:solidFill>
              </a:defRPr>
            </a:lvl1pPr>
          </a:lstStyle>
          <a:p>
            <a:fld id="{345D60D9-5372-5F40-9443-0F9AE5BDC3C8}" type="slidenum">
              <a:rPr lang="en-US" smtClean="0"/>
              <a:pPr/>
              <a:t>‹#›</a:t>
            </a:fld>
            <a:endParaRPr lang="en-US" dirty="0"/>
          </a:p>
        </p:txBody>
      </p:sp>
      <p:sp>
        <p:nvSpPr>
          <p:cNvPr id="9" name="Footer">
            <a:extLst>
              <a:ext uri="{FF2B5EF4-FFF2-40B4-BE49-F238E27FC236}">
                <a16:creationId xmlns:a16="http://schemas.microsoft.com/office/drawing/2014/main" id="{385270F4-E9B9-C740-ACF6-08D90C8428D2}"/>
              </a:ext>
            </a:extLst>
          </p:cNvPr>
          <p:cNvSpPr>
            <a:spLocks noGrp="1"/>
          </p:cNvSpPr>
          <p:nvPr>
            <p:ph type="ftr" sz="quarter" idx="3"/>
          </p:nvPr>
        </p:nvSpPr>
        <p:spPr>
          <a:xfrm>
            <a:off x="1127759" y="6423978"/>
            <a:ext cx="5745379" cy="365125"/>
          </a:xfrm>
          <a:prstGeom prst="rect">
            <a:avLst/>
          </a:prstGeom>
        </p:spPr>
        <p:txBody>
          <a:bodyPr vert="horz" lIns="0" tIns="0" rIns="0" bIns="0" rtlCol="0" anchor="ctr"/>
          <a:lstStyle>
            <a:lvl1pPr algn="l">
              <a:defRPr sz="700">
                <a:solidFill>
                  <a:srgbClr val="8B8580"/>
                </a:solidFill>
              </a:defRPr>
            </a:lvl1pPr>
          </a:lstStyle>
          <a:p>
            <a:r>
              <a:rPr lang="en-US"/>
              <a:t>Copyright © 2025, Oracle and/or its affiliates</a:t>
            </a:r>
            <a:endParaRPr lang="en-US" dirty="0"/>
          </a:p>
        </p:txBody>
      </p:sp>
      <p:sp>
        <p:nvSpPr>
          <p:cNvPr id="2" name="Text Field 2">
            <a:extLst>
              <a:ext uri="{FF2B5EF4-FFF2-40B4-BE49-F238E27FC236}">
                <a16:creationId xmlns:a16="http://schemas.microsoft.com/office/drawing/2014/main" id="{35F4AD18-235F-CB16-6755-23B0D352E70B}"/>
              </a:ext>
            </a:extLst>
          </p:cNvPr>
          <p:cNvSpPr>
            <a:spLocks noGrp="1"/>
          </p:cNvSpPr>
          <p:nvPr>
            <p:ph type="body" sz="quarter" idx="36" hasCustomPrompt="1"/>
          </p:nvPr>
        </p:nvSpPr>
        <p:spPr>
          <a:xfrm>
            <a:off x="762000" y="2508419"/>
            <a:ext cx="3762466" cy="895181"/>
          </a:xfrm>
          <a:prstGeom prst="rect">
            <a:avLst/>
          </a:prstGeom>
        </p:spPr>
        <p:txBody>
          <a:bodyPr anchor="b">
            <a:noAutofit/>
          </a:bodyPr>
          <a:lstStyle>
            <a:lvl1pPr>
              <a:defRPr sz="2400" b="1" i="0">
                <a:solidFill>
                  <a:srgbClr val="312D2A"/>
                </a:solidFill>
                <a:latin typeface="Oracle Sans Extra Bold" panose="020B0503020204020204" pitchFamily="34" charset="0"/>
                <a:cs typeface="Oracle Sans Extra Bold" panose="020B0503020204020204" pitchFamily="34" charset="0"/>
              </a:defRPr>
            </a:lvl1pPr>
          </a:lstStyle>
          <a:p>
            <a:pPr lvl="0"/>
            <a:r>
              <a:rPr lang="en-US" dirty="0"/>
              <a:t>Additional information if needed</a:t>
            </a:r>
          </a:p>
        </p:txBody>
      </p:sp>
      <p:sp>
        <p:nvSpPr>
          <p:cNvPr id="4" name="Text Placeholder 21">
            <a:extLst>
              <a:ext uri="{FF2B5EF4-FFF2-40B4-BE49-F238E27FC236}">
                <a16:creationId xmlns:a16="http://schemas.microsoft.com/office/drawing/2014/main" id="{B82E95A4-9661-741B-2602-E9F09DE82A88}"/>
              </a:ext>
            </a:extLst>
          </p:cNvPr>
          <p:cNvSpPr>
            <a:spLocks noGrp="1"/>
          </p:cNvSpPr>
          <p:nvPr>
            <p:ph type="body" sz="quarter" idx="24" hasCustomPrompt="1"/>
          </p:nvPr>
        </p:nvSpPr>
        <p:spPr>
          <a:xfrm>
            <a:off x="762000" y="3564014"/>
            <a:ext cx="3762466" cy="1228119"/>
          </a:xfrm>
          <a:prstGeom prst="rect">
            <a:avLst/>
          </a:prstGeom>
          <a:noFill/>
        </p:spPr>
        <p:txBody>
          <a:bodyPr lIns="0" tIns="0" rIns="0" bIns="0"/>
          <a:lstStyle>
            <a:lvl1pPr algn="l">
              <a:lnSpc>
                <a:spcPct val="120000"/>
              </a:lnSpc>
              <a:spcBef>
                <a:spcPts val="0"/>
              </a:spcBef>
              <a:spcAft>
                <a:spcPts val="400"/>
              </a:spcAft>
              <a:defRPr sz="1400" b="0" i="0">
                <a:solidFill>
                  <a:srgbClr val="312D2A"/>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a:t>
            </a:r>
            <a:endParaRPr lang="en-US" dirty="0"/>
          </a:p>
        </p:txBody>
      </p:sp>
      <p:pic>
        <p:nvPicPr>
          <p:cNvPr id="5" name="Picture 4">
            <a:extLst>
              <a:ext uri="{FF2B5EF4-FFF2-40B4-BE49-F238E27FC236}">
                <a16:creationId xmlns:a16="http://schemas.microsoft.com/office/drawing/2014/main" id="{97A1A4E9-B858-0238-4AE0-749EF097B087}"/>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436403" y="1604630"/>
            <a:ext cx="6249629" cy="270425"/>
          </a:xfrm>
          <a:prstGeom prst="rect">
            <a:avLst/>
          </a:prstGeom>
        </p:spPr>
      </p:pic>
      <p:sp>
        <p:nvSpPr>
          <p:cNvPr id="6" name="Rectangle 5">
            <a:extLst>
              <a:ext uri="{FF2B5EF4-FFF2-40B4-BE49-F238E27FC236}">
                <a16:creationId xmlns:a16="http://schemas.microsoft.com/office/drawing/2014/main" id="{7AF6AB52-0C16-1B5C-4E05-E54DE946FE5E}"/>
              </a:ext>
            </a:extLst>
          </p:cNvPr>
          <p:cNvSpPr/>
          <p:nvPr userDrawn="1"/>
        </p:nvSpPr>
        <p:spPr>
          <a:xfrm>
            <a:off x="5436409" y="1832137"/>
            <a:ext cx="6249623" cy="3764691"/>
          </a:xfrm>
          <a:prstGeom prst="rect">
            <a:avLst/>
          </a:prstGeom>
          <a:solidFill>
            <a:schemeClr val="bg2">
              <a:lumMod val="25000"/>
              <a:lumOff val="75000"/>
            </a:schemeClr>
          </a:solidFill>
          <a:ln>
            <a:noFill/>
          </a:ln>
          <a:effectLst>
            <a:outerShdw blurRad="357366" dist="38100" dir="2700000" sx="101000" sy="101000" algn="tl" rotWithShape="0">
              <a:prstClr val="black">
                <a:alpha val="9409"/>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Picture Placeholder 21">
            <a:extLst>
              <a:ext uri="{FF2B5EF4-FFF2-40B4-BE49-F238E27FC236}">
                <a16:creationId xmlns:a16="http://schemas.microsoft.com/office/drawing/2014/main" id="{C29A24FE-CC4D-CD16-9C6F-C0FE03848B80}"/>
              </a:ext>
            </a:extLst>
          </p:cNvPr>
          <p:cNvSpPr>
            <a:spLocks noGrp="1"/>
          </p:cNvSpPr>
          <p:nvPr>
            <p:ph type="pic" sz="quarter" idx="38"/>
          </p:nvPr>
        </p:nvSpPr>
        <p:spPr>
          <a:xfrm>
            <a:off x="5435750" y="1831975"/>
            <a:ext cx="6249622" cy="3764492"/>
          </a:xfrm>
        </p:spPr>
        <p:txBody>
          <a:bodyPr anchor="ctr"/>
          <a:lstStyle>
            <a:lvl1pPr algn="ctr">
              <a:defRPr sz="1400"/>
            </a:lvl1pPr>
          </a:lstStyle>
          <a:p>
            <a:r>
              <a:rPr lang="en-GB"/>
              <a:t>Click icon to add picture</a:t>
            </a:r>
            <a:endParaRPr lang="en-US"/>
          </a:p>
        </p:txBody>
      </p:sp>
    </p:spTree>
    <p:extLst>
      <p:ext uri="{BB962C8B-B14F-4D97-AF65-F5344CB8AC3E}">
        <p14:creationId xmlns:p14="http://schemas.microsoft.com/office/powerpoint/2010/main" val="2436209067"/>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showMasterSp="0" preserve="1" userDrawn="1">
  <p:cSld name="Dark - Device shell_4">
    <p:bg>
      <p:bgPr>
        <a:solidFill>
          <a:srgbClr val="302D29"/>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394C241-9155-C1BD-3F47-19953EFBE483}"/>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r="50000"/>
          <a:stretch/>
        </p:blipFill>
        <p:spPr>
          <a:xfrm>
            <a:off x="6096000" y="0"/>
            <a:ext cx="6096000" cy="6858000"/>
          </a:xfrm>
          <a:prstGeom prst="rect">
            <a:avLst/>
          </a:prstGeom>
        </p:spPr>
      </p:pic>
      <p:sp>
        <p:nvSpPr>
          <p:cNvPr id="7" name="Slide Number">
            <a:extLst>
              <a:ext uri="{FF2B5EF4-FFF2-40B4-BE49-F238E27FC236}">
                <a16:creationId xmlns:a16="http://schemas.microsoft.com/office/drawing/2014/main" id="{93DA2E73-5D4C-E24A-9DBC-F14114AA2BD9}"/>
              </a:ext>
            </a:extLst>
          </p:cNvPr>
          <p:cNvSpPr txBox="1">
            <a:spLocks/>
          </p:cNvSpPr>
          <p:nvPr userDrawn="1"/>
        </p:nvSpPr>
        <p:spPr>
          <a:xfrm>
            <a:off x="762000" y="6423660"/>
            <a:ext cx="365760" cy="365760"/>
          </a:xfrm>
          <a:prstGeom prst="rect">
            <a:avLst/>
          </a:prstGeom>
        </p:spPr>
        <p:txBody>
          <a:bodyPr vert="horz" lIns="0" tIns="0" rIns="0" bIns="0" rtlCol="0" anchor="ctr"/>
          <a:lstStyle>
            <a:defPPr>
              <a:defRPr lang="en-US"/>
            </a:defPPr>
            <a:lvl1pPr marL="0" algn="l" defTabSz="914400" rtl="0" eaLnBrk="1" latinLnBrk="0" hangingPunct="1">
              <a:defRPr sz="700" kern="1200">
                <a:solidFill>
                  <a:schemeClr val="tx1">
                    <a:alpha val="30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fld id="{345D60D9-5372-5F40-9443-0F9AE5BDC3C8}" type="slidenum">
              <a:rPr kumimoji="0" lang="en-US" sz="700" b="0" i="0" u="none" strike="noStrike" kern="1200" cap="none" spc="0" normalizeH="0" baseline="0" noProof="0" smtClean="0">
                <a:ln>
                  <a:noFill/>
                </a:ln>
                <a:solidFill>
                  <a:srgbClr val="FCFBFA">
                    <a:alpha val="30000"/>
                  </a:srgbClr>
                </a:solidFill>
                <a:effectLst/>
                <a:uLnTx/>
                <a:uFillTx/>
                <a:latin typeface="Oracle Sans"/>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US" sz="700" b="0" i="0" u="none" strike="noStrike" kern="1200" cap="none" spc="0" normalizeH="0" baseline="0" noProof="0" dirty="0">
              <a:ln>
                <a:noFill/>
              </a:ln>
              <a:solidFill>
                <a:srgbClr val="FCFBFA">
                  <a:alpha val="30000"/>
                </a:srgbClr>
              </a:solidFill>
              <a:effectLst/>
              <a:uLnTx/>
              <a:uFillTx/>
              <a:latin typeface="Oracle Sans"/>
              <a:ea typeface="+mn-ea"/>
              <a:cs typeface="+mn-cs"/>
            </a:endParaRPr>
          </a:p>
        </p:txBody>
      </p:sp>
      <p:pic>
        <p:nvPicPr>
          <p:cNvPr id="9" name="OTag">
            <a:extLst>
              <a:ext uri="{FF2B5EF4-FFF2-40B4-BE49-F238E27FC236}">
                <a16:creationId xmlns:a16="http://schemas.microsoft.com/office/drawing/2014/main" id="{B2EE25E3-7DB6-7C4F-B0D9-4BAF12465AF5}"/>
              </a:ext>
              <a:ext uri="{C183D7F6-B498-43B3-948B-1728B52AA6E4}">
                <adec:decorative xmlns:adec="http://schemas.microsoft.com/office/drawing/2017/decorative" val="1"/>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5" name="Text Field 2">
            <a:extLst>
              <a:ext uri="{FF2B5EF4-FFF2-40B4-BE49-F238E27FC236}">
                <a16:creationId xmlns:a16="http://schemas.microsoft.com/office/drawing/2014/main" id="{A64067F9-DC9F-A08A-FF69-66DD4CAE67FD}"/>
              </a:ext>
            </a:extLst>
          </p:cNvPr>
          <p:cNvSpPr>
            <a:spLocks noGrp="1"/>
          </p:cNvSpPr>
          <p:nvPr>
            <p:ph type="body" sz="quarter" idx="36" hasCustomPrompt="1"/>
          </p:nvPr>
        </p:nvSpPr>
        <p:spPr>
          <a:xfrm>
            <a:off x="762000" y="2508419"/>
            <a:ext cx="3762466" cy="895181"/>
          </a:xfrm>
          <a:prstGeom prst="rect">
            <a:avLst/>
          </a:prstGeom>
        </p:spPr>
        <p:txBody>
          <a:bodyPr anchor="b">
            <a:noAutofit/>
          </a:bodyPr>
          <a:lstStyle>
            <a:lvl1pPr>
              <a:defRPr sz="2400" b="1" i="0">
                <a:solidFill>
                  <a:schemeClr val="bg2"/>
                </a:solidFill>
                <a:latin typeface="Oracle Sans Extra Bold" panose="020B0503020204020204" pitchFamily="34" charset="0"/>
                <a:cs typeface="Oracle Sans Extra Bold" panose="020B0503020204020204" pitchFamily="34" charset="0"/>
              </a:defRPr>
            </a:lvl1pPr>
          </a:lstStyle>
          <a:p>
            <a:pPr lvl="0"/>
            <a:r>
              <a:rPr lang="en-US" dirty="0"/>
              <a:t>Additional information if needed</a:t>
            </a:r>
          </a:p>
        </p:txBody>
      </p:sp>
      <p:sp>
        <p:nvSpPr>
          <p:cNvPr id="10" name="Text Placeholder 21">
            <a:extLst>
              <a:ext uri="{FF2B5EF4-FFF2-40B4-BE49-F238E27FC236}">
                <a16:creationId xmlns:a16="http://schemas.microsoft.com/office/drawing/2014/main" id="{ADDF4B14-485E-2D9E-8017-8DBD76E5E0CC}"/>
              </a:ext>
            </a:extLst>
          </p:cNvPr>
          <p:cNvSpPr>
            <a:spLocks noGrp="1"/>
          </p:cNvSpPr>
          <p:nvPr>
            <p:ph type="body" sz="quarter" idx="24" hasCustomPrompt="1"/>
          </p:nvPr>
        </p:nvSpPr>
        <p:spPr>
          <a:xfrm>
            <a:off x="762000" y="3564014"/>
            <a:ext cx="3762466" cy="1228119"/>
          </a:xfrm>
          <a:prstGeom prst="rect">
            <a:avLst/>
          </a:prstGeom>
          <a:noFill/>
        </p:spPr>
        <p:txBody>
          <a:bodyPr lIns="0" tIns="0" rIns="0" bIns="0"/>
          <a:lstStyle>
            <a:lvl1pPr algn="l">
              <a:lnSpc>
                <a:spcPct val="120000"/>
              </a:lnSpc>
              <a:spcBef>
                <a:spcPts val="0"/>
              </a:spcBef>
              <a:spcAft>
                <a:spcPts val="400"/>
              </a:spcAft>
              <a:defRPr sz="1400" b="0" i="0">
                <a:solidFill>
                  <a:schemeClr val="bg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a:t>
            </a:r>
            <a:endParaRPr lang="en-US" dirty="0"/>
          </a:p>
        </p:txBody>
      </p:sp>
      <p:pic>
        <p:nvPicPr>
          <p:cNvPr id="11" name="Picture 10">
            <a:extLst>
              <a:ext uri="{FF2B5EF4-FFF2-40B4-BE49-F238E27FC236}">
                <a16:creationId xmlns:a16="http://schemas.microsoft.com/office/drawing/2014/main" id="{4B4EE190-AAB7-148D-83A3-3508D5F54EDD}"/>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436403" y="1604630"/>
            <a:ext cx="6249629" cy="270425"/>
          </a:xfrm>
          <a:prstGeom prst="rect">
            <a:avLst/>
          </a:prstGeom>
        </p:spPr>
      </p:pic>
      <p:sp>
        <p:nvSpPr>
          <p:cNvPr id="12" name="Rectangle 11">
            <a:extLst>
              <a:ext uri="{FF2B5EF4-FFF2-40B4-BE49-F238E27FC236}">
                <a16:creationId xmlns:a16="http://schemas.microsoft.com/office/drawing/2014/main" id="{122E1D9E-63D6-9B0C-80D6-EA09AC275119}"/>
              </a:ext>
            </a:extLst>
          </p:cNvPr>
          <p:cNvSpPr/>
          <p:nvPr userDrawn="1"/>
        </p:nvSpPr>
        <p:spPr>
          <a:xfrm>
            <a:off x="5436409" y="1832137"/>
            <a:ext cx="6249623" cy="3764691"/>
          </a:xfrm>
          <a:prstGeom prst="rect">
            <a:avLst/>
          </a:prstGeom>
          <a:solidFill>
            <a:schemeClr val="bg2">
              <a:lumMod val="25000"/>
              <a:lumOff val="75000"/>
            </a:schemeClr>
          </a:solidFill>
          <a:ln>
            <a:noFill/>
          </a:ln>
          <a:effectLst>
            <a:outerShdw blurRad="357366" dist="38100" dir="2700000" sx="101000" sy="101000" algn="tl" rotWithShape="0">
              <a:prstClr val="black">
                <a:alpha val="9409"/>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Picture Placeholder 21">
            <a:extLst>
              <a:ext uri="{FF2B5EF4-FFF2-40B4-BE49-F238E27FC236}">
                <a16:creationId xmlns:a16="http://schemas.microsoft.com/office/drawing/2014/main" id="{A6B73051-9D1F-22B3-EB86-F2801CD8E323}"/>
              </a:ext>
            </a:extLst>
          </p:cNvPr>
          <p:cNvSpPr>
            <a:spLocks noGrp="1"/>
          </p:cNvSpPr>
          <p:nvPr>
            <p:ph type="pic" sz="quarter" idx="38"/>
          </p:nvPr>
        </p:nvSpPr>
        <p:spPr>
          <a:xfrm>
            <a:off x="5435750" y="1831975"/>
            <a:ext cx="6249622" cy="3764492"/>
          </a:xfrm>
        </p:spPr>
        <p:txBody>
          <a:bodyPr anchor="ctr"/>
          <a:lstStyle>
            <a:lvl1pPr algn="ctr">
              <a:defRPr sz="1400"/>
            </a:lvl1pPr>
          </a:lstStyle>
          <a:p>
            <a:r>
              <a:rPr lang="en-GB"/>
              <a:t>Click icon to add picture</a:t>
            </a:r>
            <a:endParaRPr lang="en-US"/>
          </a:p>
        </p:txBody>
      </p:sp>
      <p:sp>
        <p:nvSpPr>
          <p:cNvPr id="2" name="Footer">
            <a:extLst>
              <a:ext uri="{FF2B5EF4-FFF2-40B4-BE49-F238E27FC236}">
                <a16:creationId xmlns:a16="http://schemas.microsoft.com/office/drawing/2014/main" id="{D5C82AD2-E42A-8923-3E60-87B1A0C9138C}"/>
              </a:ext>
            </a:extLst>
          </p:cNvPr>
          <p:cNvSpPr>
            <a:spLocks noGrp="1"/>
          </p:cNvSpPr>
          <p:nvPr>
            <p:ph type="ftr" sz="quarter" idx="3"/>
          </p:nvPr>
        </p:nvSpPr>
        <p:spPr>
          <a:xfrm>
            <a:off x="1127759" y="6423978"/>
            <a:ext cx="5745379" cy="365125"/>
          </a:xfrm>
          <a:prstGeom prst="rect">
            <a:avLst/>
          </a:prstGeom>
        </p:spPr>
        <p:txBody>
          <a:bodyPr vert="horz" lIns="0" tIns="0" rIns="0" bIns="0" rtlCol="0" anchor="ctr"/>
          <a:lstStyle>
            <a:lvl1pPr algn="l">
              <a:defRPr sz="700">
                <a:solidFill>
                  <a:srgbClr val="8B8580"/>
                </a:solidFill>
              </a:defRPr>
            </a:lvl1pPr>
          </a:lstStyle>
          <a:p>
            <a:r>
              <a:rPr lang="en-US"/>
              <a:t>Copyright © 2025, Oracle and/or its affiliates</a:t>
            </a:r>
            <a:endParaRPr lang="en-US" dirty="0"/>
          </a:p>
        </p:txBody>
      </p:sp>
    </p:spTree>
    <p:extLst>
      <p:ext uri="{BB962C8B-B14F-4D97-AF65-F5344CB8AC3E}">
        <p14:creationId xmlns:p14="http://schemas.microsoft.com/office/powerpoint/2010/main" val="93086275"/>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showMasterSp="0" preserve="1" userDrawn="1">
  <p:cSld name="Light - Device shell_5">
    <p:bg>
      <p:bgPr>
        <a:solidFill>
          <a:srgbClr val="E5E2DE"/>
        </a:soli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876AC317-D845-634D-3332-0DF48AB6091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1999" cy="6858000"/>
          </a:xfrm>
          <a:prstGeom prst="rect">
            <a:avLst/>
          </a:prstGeom>
        </p:spPr>
      </p:pic>
      <p:sp>
        <p:nvSpPr>
          <p:cNvPr id="5" name="Slide Number">
            <a:extLst>
              <a:ext uri="{FF2B5EF4-FFF2-40B4-BE49-F238E27FC236}">
                <a16:creationId xmlns:a16="http://schemas.microsoft.com/office/drawing/2014/main" id="{FA2E7555-617F-514A-998A-B4FD6333A9F5}"/>
              </a:ext>
            </a:extLst>
          </p:cNvPr>
          <p:cNvSpPr>
            <a:spLocks noGrp="1"/>
          </p:cNvSpPr>
          <p:nvPr>
            <p:ph type="sldNum" sz="quarter" idx="4"/>
          </p:nvPr>
        </p:nvSpPr>
        <p:spPr>
          <a:xfrm>
            <a:off x="762000" y="6423660"/>
            <a:ext cx="365760" cy="365760"/>
          </a:xfrm>
          <a:prstGeom prst="rect">
            <a:avLst/>
          </a:prstGeom>
        </p:spPr>
        <p:txBody>
          <a:bodyPr vert="horz" lIns="0" tIns="0" rIns="0" bIns="0" rtlCol="0" anchor="ctr"/>
          <a:lstStyle>
            <a:lvl1pPr algn="l">
              <a:defRPr sz="700">
                <a:solidFill>
                  <a:srgbClr val="8B8580"/>
                </a:solidFill>
              </a:defRPr>
            </a:lvl1pPr>
          </a:lstStyle>
          <a:p>
            <a:fld id="{345D60D9-5372-5F40-9443-0F9AE5BDC3C8}" type="slidenum">
              <a:rPr lang="en-US" smtClean="0"/>
              <a:pPr/>
              <a:t>‹#›</a:t>
            </a:fld>
            <a:endParaRPr lang="en-US" dirty="0"/>
          </a:p>
        </p:txBody>
      </p:sp>
      <p:sp>
        <p:nvSpPr>
          <p:cNvPr id="6" name="Footer">
            <a:extLst>
              <a:ext uri="{FF2B5EF4-FFF2-40B4-BE49-F238E27FC236}">
                <a16:creationId xmlns:a16="http://schemas.microsoft.com/office/drawing/2014/main" id="{B348A6A2-2DAA-8349-9F70-D848FE897B02}"/>
              </a:ext>
            </a:extLst>
          </p:cNvPr>
          <p:cNvSpPr>
            <a:spLocks noGrp="1"/>
          </p:cNvSpPr>
          <p:nvPr>
            <p:ph type="ftr" sz="quarter" idx="3"/>
          </p:nvPr>
        </p:nvSpPr>
        <p:spPr>
          <a:xfrm>
            <a:off x="1127759" y="6423978"/>
            <a:ext cx="5745379" cy="365125"/>
          </a:xfrm>
          <a:prstGeom prst="rect">
            <a:avLst/>
          </a:prstGeom>
        </p:spPr>
        <p:txBody>
          <a:bodyPr vert="horz" lIns="0" tIns="0" rIns="0" bIns="0" rtlCol="0" anchor="ctr"/>
          <a:lstStyle>
            <a:lvl1pPr algn="l">
              <a:defRPr sz="700">
                <a:solidFill>
                  <a:srgbClr val="8B8580"/>
                </a:solidFill>
              </a:defRPr>
            </a:lvl1pPr>
          </a:lstStyle>
          <a:p>
            <a:r>
              <a:rPr lang="en-US"/>
              <a:t>Copyright © 2025, Oracle and/or its affiliates</a:t>
            </a:r>
            <a:endParaRPr lang="en-US" dirty="0"/>
          </a:p>
        </p:txBody>
      </p:sp>
      <p:pic>
        <p:nvPicPr>
          <p:cNvPr id="7" name="OTag">
            <a:extLst>
              <a:ext uri="{FF2B5EF4-FFF2-40B4-BE49-F238E27FC236}">
                <a16:creationId xmlns:a16="http://schemas.microsoft.com/office/drawing/2014/main" id="{905E1C4B-3BE4-CD4B-B2AC-9AC383AC9B95}"/>
              </a:ext>
              <a:ext uri="{C183D7F6-B498-43B3-948B-1728B52AA6E4}">
                <adec:decorative xmlns:adec="http://schemas.microsoft.com/office/drawing/2017/decorative" val="1"/>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pic>
        <p:nvPicPr>
          <p:cNvPr id="3" name="Picture 2">
            <a:extLst>
              <a:ext uri="{FF2B5EF4-FFF2-40B4-BE49-F238E27FC236}">
                <a16:creationId xmlns:a16="http://schemas.microsoft.com/office/drawing/2014/main" id="{D37B6C23-67FB-E2FD-70A4-44B864DBA8BD}"/>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625223" y="1212863"/>
            <a:ext cx="6941554" cy="300365"/>
          </a:xfrm>
          <a:prstGeom prst="rect">
            <a:avLst/>
          </a:prstGeom>
        </p:spPr>
      </p:pic>
      <p:sp>
        <p:nvSpPr>
          <p:cNvPr id="4" name="Rectangle 3">
            <a:extLst>
              <a:ext uri="{FF2B5EF4-FFF2-40B4-BE49-F238E27FC236}">
                <a16:creationId xmlns:a16="http://schemas.microsoft.com/office/drawing/2014/main" id="{991067C0-DDAC-61FF-F7AA-C94A2BA22E9C}"/>
              </a:ext>
            </a:extLst>
          </p:cNvPr>
          <p:cNvSpPr/>
          <p:nvPr userDrawn="1"/>
        </p:nvSpPr>
        <p:spPr>
          <a:xfrm>
            <a:off x="2625229" y="1516569"/>
            <a:ext cx="6941543" cy="4181495"/>
          </a:xfrm>
          <a:prstGeom prst="rect">
            <a:avLst/>
          </a:prstGeom>
          <a:solidFill>
            <a:schemeClr val="bg2">
              <a:lumMod val="25000"/>
              <a:lumOff val="75000"/>
            </a:schemeClr>
          </a:solidFill>
          <a:ln>
            <a:noFill/>
          </a:ln>
          <a:effectLst>
            <a:outerShdw blurRad="357366" dist="38100" dir="2700000" sx="101000" sy="101000" algn="tl" rotWithShape="0">
              <a:prstClr val="black">
                <a:alpha val="9409"/>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Picture Placeholder 21">
            <a:extLst>
              <a:ext uri="{FF2B5EF4-FFF2-40B4-BE49-F238E27FC236}">
                <a16:creationId xmlns:a16="http://schemas.microsoft.com/office/drawing/2014/main" id="{0C1AB289-FBAB-FEC9-7BC6-2C07AB1E8D1E}"/>
              </a:ext>
            </a:extLst>
          </p:cNvPr>
          <p:cNvSpPr>
            <a:spLocks noGrp="1"/>
          </p:cNvSpPr>
          <p:nvPr>
            <p:ph type="pic" sz="quarter" idx="38"/>
          </p:nvPr>
        </p:nvSpPr>
        <p:spPr>
          <a:xfrm>
            <a:off x="2625211" y="1513228"/>
            <a:ext cx="6941554" cy="4184836"/>
          </a:xfrm>
        </p:spPr>
        <p:txBody>
          <a:bodyPr anchor="ctr"/>
          <a:lstStyle>
            <a:lvl1pPr algn="ctr">
              <a:defRPr sz="1400"/>
            </a:lvl1pPr>
          </a:lstStyle>
          <a:p>
            <a:r>
              <a:rPr lang="en-GB"/>
              <a:t>Click icon to add picture</a:t>
            </a:r>
            <a:endParaRPr lang="en-US"/>
          </a:p>
        </p:txBody>
      </p:sp>
    </p:spTree>
    <p:extLst>
      <p:ext uri="{BB962C8B-B14F-4D97-AF65-F5344CB8AC3E}">
        <p14:creationId xmlns:p14="http://schemas.microsoft.com/office/powerpoint/2010/main" val="4250255882"/>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Dark - Device shell_6">
    <p:bg>
      <p:bgPr>
        <a:solidFill>
          <a:srgbClr val="393631"/>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5471459-4454-48DD-62EF-E6A84377DD0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1" name="Slide Number">
            <a:extLst>
              <a:ext uri="{FF2B5EF4-FFF2-40B4-BE49-F238E27FC236}">
                <a16:creationId xmlns:a16="http://schemas.microsoft.com/office/drawing/2014/main" id="{F6D6F6FB-8355-3E44-8E4B-E52C88DB3D94}"/>
              </a:ext>
            </a:extLst>
          </p:cNvPr>
          <p:cNvSpPr>
            <a:spLocks noGrp="1"/>
          </p:cNvSpPr>
          <p:nvPr>
            <p:ph type="sldNum" sz="quarter" idx="4"/>
          </p:nvPr>
        </p:nvSpPr>
        <p:spPr>
          <a:xfrm>
            <a:off x="762000" y="6423660"/>
            <a:ext cx="365760" cy="365760"/>
          </a:xfrm>
          <a:prstGeom prst="rect">
            <a:avLst/>
          </a:prstGeom>
        </p:spPr>
        <p:txBody>
          <a:bodyPr vert="horz" lIns="0" tIns="0" rIns="0" bIns="0" rtlCol="0" anchor="ctr"/>
          <a:lstStyle>
            <a:lvl1pPr algn="l">
              <a:defRPr sz="700">
                <a:solidFill>
                  <a:schemeClr val="tx1">
                    <a:alpha val="30000"/>
                  </a:schemeClr>
                </a:solidFill>
              </a:defRPr>
            </a:lvl1pPr>
          </a:lstStyle>
          <a:p>
            <a:fld id="{345D60D9-5372-5F40-9443-0F9AE5BDC3C8}" type="slidenum">
              <a:rPr lang="en-US" smtClean="0"/>
              <a:pPr/>
              <a:t>‹#›</a:t>
            </a:fld>
            <a:endParaRPr lang="en-US" dirty="0"/>
          </a:p>
        </p:txBody>
      </p:sp>
      <p:pic>
        <p:nvPicPr>
          <p:cNvPr id="8" name="OTag">
            <a:extLst>
              <a:ext uri="{FF2B5EF4-FFF2-40B4-BE49-F238E27FC236}">
                <a16:creationId xmlns:a16="http://schemas.microsoft.com/office/drawing/2014/main" id="{B5785742-6908-384B-9D1D-EFFB4E1483C5}"/>
              </a:ext>
              <a:ext uri="{C183D7F6-B498-43B3-948B-1728B52AA6E4}">
                <adec:decorative xmlns:adec="http://schemas.microsoft.com/office/drawing/2017/decorative" val="1"/>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pic>
        <p:nvPicPr>
          <p:cNvPr id="2" name="Picture 1">
            <a:extLst>
              <a:ext uri="{FF2B5EF4-FFF2-40B4-BE49-F238E27FC236}">
                <a16:creationId xmlns:a16="http://schemas.microsoft.com/office/drawing/2014/main" id="{EDC13585-C95A-29DC-EB1E-680C5497913C}"/>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625223" y="1212863"/>
            <a:ext cx="6941554" cy="300365"/>
          </a:xfrm>
          <a:prstGeom prst="rect">
            <a:avLst/>
          </a:prstGeom>
        </p:spPr>
      </p:pic>
      <p:sp>
        <p:nvSpPr>
          <p:cNvPr id="4" name="Rectangle 3">
            <a:extLst>
              <a:ext uri="{FF2B5EF4-FFF2-40B4-BE49-F238E27FC236}">
                <a16:creationId xmlns:a16="http://schemas.microsoft.com/office/drawing/2014/main" id="{CB49CCCB-E128-D529-999A-738FFB72D97A}"/>
              </a:ext>
            </a:extLst>
          </p:cNvPr>
          <p:cNvSpPr/>
          <p:nvPr userDrawn="1"/>
        </p:nvSpPr>
        <p:spPr>
          <a:xfrm>
            <a:off x="2625229" y="1516569"/>
            <a:ext cx="6941543" cy="4181495"/>
          </a:xfrm>
          <a:prstGeom prst="rect">
            <a:avLst/>
          </a:prstGeom>
          <a:solidFill>
            <a:schemeClr val="bg2">
              <a:lumMod val="25000"/>
              <a:lumOff val="75000"/>
            </a:schemeClr>
          </a:solidFill>
          <a:ln>
            <a:noFill/>
          </a:ln>
          <a:effectLst>
            <a:outerShdw blurRad="357366" dist="38100" dir="2700000" sx="101000" sy="101000" algn="tl" rotWithShape="0">
              <a:prstClr val="black">
                <a:alpha val="9409"/>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Picture Placeholder 21">
            <a:extLst>
              <a:ext uri="{FF2B5EF4-FFF2-40B4-BE49-F238E27FC236}">
                <a16:creationId xmlns:a16="http://schemas.microsoft.com/office/drawing/2014/main" id="{FBD1E600-0286-1B8F-A916-4D5AA3176995}"/>
              </a:ext>
            </a:extLst>
          </p:cNvPr>
          <p:cNvSpPr>
            <a:spLocks noGrp="1"/>
          </p:cNvSpPr>
          <p:nvPr>
            <p:ph type="pic" sz="quarter" idx="38"/>
          </p:nvPr>
        </p:nvSpPr>
        <p:spPr>
          <a:xfrm>
            <a:off x="2625211" y="1513228"/>
            <a:ext cx="6941554" cy="4184836"/>
          </a:xfrm>
        </p:spPr>
        <p:txBody>
          <a:bodyPr anchor="ctr"/>
          <a:lstStyle>
            <a:lvl1pPr algn="ctr">
              <a:defRPr sz="1400"/>
            </a:lvl1pPr>
          </a:lstStyle>
          <a:p>
            <a:r>
              <a:rPr lang="en-GB"/>
              <a:t>Click icon to add picture</a:t>
            </a:r>
            <a:endParaRPr lang="en-US"/>
          </a:p>
        </p:txBody>
      </p:sp>
      <p:sp>
        <p:nvSpPr>
          <p:cNvPr id="3" name="Footer">
            <a:extLst>
              <a:ext uri="{FF2B5EF4-FFF2-40B4-BE49-F238E27FC236}">
                <a16:creationId xmlns:a16="http://schemas.microsoft.com/office/drawing/2014/main" id="{46854581-04BF-0EE1-0728-C15879083C8B}"/>
              </a:ext>
            </a:extLst>
          </p:cNvPr>
          <p:cNvSpPr>
            <a:spLocks noGrp="1"/>
          </p:cNvSpPr>
          <p:nvPr>
            <p:ph type="ftr" sz="quarter" idx="3"/>
          </p:nvPr>
        </p:nvSpPr>
        <p:spPr>
          <a:xfrm>
            <a:off x="1127759" y="6423978"/>
            <a:ext cx="5745379" cy="365125"/>
          </a:xfrm>
          <a:prstGeom prst="rect">
            <a:avLst/>
          </a:prstGeom>
        </p:spPr>
        <p:txBody>
          <a:bodyPr vert="horz" lIns="0" tIns="0" rIns="0" bIns="0" rtlCol="0" anchor="ctr"/>
          <a:lstStyle>
            <a:lvl1pPr algn="l">
              <a:defRPr sz="700">
                <a:solidFill>
                  <a:srgbClr val="8B8580"/>
                </a:solidFill>
              </a:defRPr>
            </a:lvl1pPr>
          </a:lstStyle>
          <a:p>
            <a:r>
              <a:rPr lang="en-US"/>
              <a:t>Copyright © 2025, Oracle and/or its affiliates</a:t>
            </a:r>
            <a:endParaRPr lang="en-US" dirty="0"/>
          </a:p>
        </p:txBody>
      </p:sp>
    </p:spTree>
    <p:extLst>
      <p:ext uri="{BB962C8B-B14F-4D97-AF65-F5344CB8AC3E}">
        <p14:creationId xmlns:p14="http://schemas.microsoft.com/office/powerpoint/2010/main" val="1130340784"/>
      </p:ext>
    </p:extLst>
  </p:cSld>
  <p:clrMapOvr>
    <a:overrideClrMapping bg1="dk1" tx1="lt1" bg2="dk2" tx2="lt2" accent1="accent1" accent2="accent2" accent3="accent3" accent4="accent4" accent5="accent5" accent6="accent6" hlink="hlink" folHlink="folHlink"/>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preserve="1" userDrawn="1">
  <p:cSld name="Light - Logo wall_6">
    <p:bg>
      <p:bgPr>
        <a:solidFill>
          <a:srgbClr val="E5E2DE"/>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A9042B0-62AD-FB55-FC43-6CBD1A76AA2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1999" cy="6858000"/>
          </a:xfrm>
          <a:prstGeom prst="rect">
            <a:avLst/>
          </a:prstGeom>
        </p:spPr>
      </p:pic>
      <p:sp>
        <p:nvSpPr>
          <p:cNvPr id="5" name="Slide Number">
            <a:extLst>
              <a:ext uri="{FF2B5EF4-FFF2-40B4-BE49-F238E27FC236}">
                <a16:creationId xmlns:a16="http://schemas.microsoft.com/office/drawing/2014/main" id="{FA2E7555-617F-514A-998A-B4FD6333A9F5}"/>
              </a:ext>
            </a:extLst>
          </p:cNvPr>
          <p:cNvSpPr>
            <a:spLocks noGrp="1"/>
          </p:cNvSpPr>
          <p:nvPr>
            <p:ph type="sldNum" sz="quarter" idx="4"/>
          </p:nvPr>
        </p:nvSpPr>
        <p:spPr>
          <a:xfrm>
            <a:off x="762000" y="6423660"/>
            <a:ext cx="365760" cy="365760"/>
          </a:xfrm>
          <a:prstGeom prst="rect">
            <a:avLst/>
          </a:prstGeom>
        </p:spPr>
        <p:txBody>
          <a:bodyPr vert="horz" lIns="0" tIns="0" rIns="0" bIns="0" rtlCol="0" anchor="ctr"/>
          <a:lstStyle>
            <a:lvl1pPr algn="l">
              <a:defRPr sz="700">
                <a:solidFill>
                  <a:srgbClr val="8B8580"/>
                </a:solidFill>
              </a:defRPr>
            </a:lvl1pPr>
          </a:lstStyle>
          <a:p>
            <a:fld id="{345D60D9-5372-5F40-9443-0F9AE5BDC3C8}" type="slidenum">
              <a:rPr lang="en-US" smtClean="0"/>
              <a:pPr/>
              <a:t>‹#›</a:t>
            </a:fld>
            <a:endParaRPr lang="en-US" dirty="0"/>
          </a:p>
        </p:txBody>
      </p:sp>
      <p:sp>
        <p:nvSpPr>
          <p:cNvPr id="6" name="Footer">
            <a:extLst>
              <a:ext uri="{FF2B5EF4-FFF2-40B4-BE49-F238E27FC236}">
                <a16:creationId xmlns:a16="http://schemas.microsoft.com/office/drawing/2014/main" id="{B348A6A2-2DAA-8349-9F70-D848FE897B02}"/>
              </a:ext>
            </a:extLst>
          </p:cNvPr>
          <p:cNvSpPr>
            <a:spLocks noGrp="1"/>
          </p:cNvSpPr>
          <p:nvPr>
            <p:ph type="ftr" sz="quarter" idx="3"/>
          </p:nvPr>
        </p:nvSpPr>
        <p:spPr>
          <a:xfrm>
            <a:off x="1127759" y="6423978"/>
            <a:ext cx="5745379" cy="365125"/>
          </a:xfrm>
          <a:prstGeom prst="rect">
            <a:avLst/>
          </a:prstGeom>
        </p:spPr>
        <p:txBody>
          <a:bodyPr vert="horz" lIns="0" tIns="0" rIns="0" bIns="0" rtlCol="0" anchor="ctr"/>
          <a:lstStyle>
            <a:lvl1pPr algn="l">
              <a:defRPr sz="700">
                <a:solidFill>
                  <a:srgbClr val="8B8580"/>
                </a:solidFill>
              </a:defRPr>
            </a:lvl1pPr>
          </a:lstStyle>
          <a:p>
            <a:r>
              <a:rPr lang="en-US"/>
              <a:t>Copyright © 2025, Oracle and/or its affiliates</a:t>
            </a:r>
            <a:endParaRPr lang="en-US" dirty="0"/>
          </a:p>
        </p:txBody>
      </p:sp>
      <p:pic>
        <p:nvPicPr>
          <p:cNvPr id="7" name="OTag">
            <a:extLst>
              <a:ext uri="{FF2B5EF4-FFF2-40B4-BE49-F238E27FC236}">
                <a16:creationId xmlns:a16="http://schemas.microsoft.com/office/drawing/2014/main" id="{905E1C4B-3BE4-CD4B-B2AC-9AC383AC9B95}"/>
              </a:ext>
              <a:ext uri="{C183D7F6-B498-43B3-948B-1728B52AA6E4}">
                <adec:decorative xmlns:adec="http://schemas.microsoft.com/office/drawing/2017/decorative" val="1"/>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4" name="Content Placeholder 6">
            <a:extLst>
              <a:ext uri="{FF2B5EF4-FFF2-40B4-BE49-F238E27FC236}">
                <a16:creationId xmlns:a16="http://schemas.microsoft.com/office/drawing/2014/main" id="{280F74F7-6540-1D5D-1660-E423FC454A88}"/>
              </a:ext>
            </a:extLst>
          </p:cNvPr>
          <p:cNvSpPr>
            <a:spLocks noGrp="1"/>
          </p:cNvSpPr>
          <p:nvPr>
            <p:ph sz="quarter" idx="29" hasCustomPrompt="1"/>
          </p:nvPr>
        </p:nvSpPr>
        <p:spPr>
          <a:xfrm>
            <a:off x="1262063" y="1984375"/>
            <a:ext cx="2647950" cy="1457325"/>
          </a:xfrm>
        </p:spPr>
        <p:txBody>
          <a:bodyPr anchor="ctr"/>
          <a:lstStyle>
            <a:lvl1pPr algn="ctr">
              <a:defRPr sz="1100">
                <a:solidFill>
                  <a:srgbClr val="312D2A"/>
                </a:solidFill>
              </a:defRPr>
            </a:lvl1pPr>
            <a:lvl2pPr>
              <a:defRPr sz="1400"/>
            </a:lvl2pPr>
            <a:lvl3pPr>
              <a:defRPr sz="1200"/>
            </a:lvl3pPr>
            <a:lvl4pPr>
              <a:defRPr sz="1100"/>
            </a:lvl4pPr>
            <a:lvl5pPr>
              <a:defRPr sz="1050"/>
            </a:lvl5pPr>
          </a:lstStyle>
          <a:p>
            <a:pPr lvl="0"/>
            <a:r>
              <a:rPr lang="en-US" dirty="0"/>
              <a:t>Insert logo</a:t>
            </a:r>
          </a:p>
        </p:txBody>
      </p:sp>
      <p:cxnSp>
        <p:nvCxnSpPr>
          <p:cNvPr id="8" name="Straight Connector 7">
            <a:extLst>
              <a:ext uri="{FF2B5EF4-FFF2-40B4-BE49-F238E27FC236}">
                <a16:creationId xmlns:a16="http://schemas.microsoft.com/office/drawing/2014/main" id="{608C4569-5080-BF7F-13DB-AC2B8176788D}"/>
              </a:ext>
              <a:ext uri="{C183D7F6-B498-43B3-948B-1728B52AA6E4}">
                <adec:decorative xmlns:adec="http://schemas.microsoft.com/office/drawing/2017/decorative" val="1"/>
              </a:ext>
            </a:extLst>
          </p:cNvPr>
          <p:cNvCxnSpPr>
            <a:cxnSpLocks/>
          </p:cNvCxnSpPr>
          <p:nvPr userDrawn="1"/>
        </p:nvCxnSpPr>
        <p:spPr>
          <a:xfrm>
            <a:off x="4271211" y="1586163"/>
            <a:ext cx="0" cy="4138863"/>
          </a:xfrm>
          <a:prstGeom prst="line">
            <a:avLst/>
          </a:prstGeom>
          <a:ln w="9525">
            <a:solidFill>
              <a:schemeClr val="tx2">
                <a:lumMod val="75000"/>
                <a:lumOff val="25000"/>
                <a:alpha val="50000"/>
              </a:schemeClr>
            </a:solidFill>
          </a:ln>
        </p:spPr>
        <p:style>
          <a:lnRef idx="1">
            <a:schemeClr val="accent1"/>
          </a:lnRef>
          <a:fillRef idx="0">
            <a:schemeClr val="accent1"/>
          </a:fillRef>
          <a:effectRef idx="0">
            <a:schemeClr val="accent1"/>
          </a:effectRef>
          <a:fontRef idx="minor">
            <a:schemeClr val="tx1"/>
          </a:fontRef>
        </p:style>
      </p:cxnSp>
      <p:sp>
        <p:nvSpPr>
          <p:cNvPr id="9" name="Content Placeholder 6">
            <a:extLst>
              <a:ext uri="{FF2B5EF4-FFF2-40B4-BE49-F238E27FC236}">
                <a16:creationId xmlns:a16="http://schemas.microsoft.com/office/drawing/2014/main" id="{4136DC2F-1160-A0EF-873C-61B7E0ACDC8C}"/>
              </a:ext>
            </a:extLst>
          </p:cNvPr>
          <p:cNvSpPr>
            <a:spLocks noGrp="1"/>
          </p:cNvSpPr>
          <p:nvPr>
            <p:ph sz="quarter" idx="30" hasCustomPrompt="1"/>
          </p:nvPr>
        </p:nvSpPr>
        <p:spPr>
          <a:xfrm>
            <a:off x="4789034" y="1984375"/>
            <a:ext cx="2647950" cy="1457325"/>
          </a:xfrm>
        </p:spPr>
        <p:txBody>
          <a:bodyPr anchor="ctr"/>
          <a:lstStyle>
            <a:lvl1pPr algn="ctr">
              <a:defRPr sz="1100">
                <a:solidFill>
                  <a:srgbClr val="312D2A"/>
                </a:solidFill>
              </a:defRPr>
            </a:lvl1pPr>
            <a:lvl2pPr>
              <a:defRPr sz="1400"/>
            </a:lvl2pPr>
            <a:lvl3pPr>
              <a:defRPr sz="1200"/>
            </a:lvl3pPr>
            <a:lvl4pPr>
              <a:defRPr sz="1100"/>
            </a:lvl4pPr>
            <a:lvl5pPr>
              <a:defRPr sz="1050"/>
            </a:lvl5pPr>
          </a:lstStyle>
          <a:p>
            <a:pPr lvl="0"/>
            <a:r>
              <a:rPr lang="en-US" dirty="0"/>
              <a:t>Insert logo</a:t>
            </a:r>
          </a:p>
        </p:txBody>
      </p:sp>
      <p:cxnSp>
        <p:nvCxnSpPr>
          <p:cNvPr id="10" name="Straight Connector 9">
            <a:extLst>
              <a:ext uri="{FF2B5EF4-FFF2-40B4-BE49-F238E27FC236}">
                <a16:creationId xmlns:a16="http://schemas.microsoft.com/office/drawing/2014/main" id="{35CCACAB-A9E0-249F-0ECC-520B1F5F6D06}"/>
              </a:ext>
              <a:ext uri="{C183D7F6-B498-43B3-948B-1728B52AA6E4}">
                <adec:decorative xmlns:adec="http://schemas.microsoft.com/office/drawing/2017/decorative" val="1"/>
              </a:ext>
            </a:extLst>
          </p:cNvPr>
          <p:cNvCxnSpPr>
            <a:cxnSpLocks/>
          </p:cNvCxnSpPr>
          <p:nvPr userDrawn="1"/>
        </p:nvCxnSpPr>
        <p:spPr>
          <a:xfrm>
            <a:off x="7924799" y="1586163"/>
            <a:ext cx="0" cy="4138863"/>
          </a:xfrm>
          <a:prstGeom prst="line">
            <a:avLst/>
          </a:prstGeom>
          <a:ln w="9525">
            <a:solidFill>
              <a:schemeClr val="tx2">
                <a:lumMod val="75000"/>
                <a:lumOff val="25000"/>
                <a:alpha val="50000"/>
              </a:schemeClr>
            </a:solidFill>
          </a:ln>
        </p:spPr>
        <p:style>
          <a:lnRef idx="1">
            <a:schemeClr val="accent1"/>
          </a:lnRef>
          <a:fillRef idx="0">
            <a:schemeClr val="accent1"/>
          </a:fillRef>
          <a:effectRef idx="0">
            <a:schemeClr val="accent1"/>
          </a:effectRef>
          <a:fontRef idx="minor">
            <a:schemeClr val="tx1"/>
          </a:fontRef>
        </p:style>
      </p:cxnSp>
      <p:sp>
        <p:nvSpPr>
          <p:cNvPr id="11" name="Content Placeholder 6">
            <a:extLst>
              <a:ext uri="{FF2B5EF4-FFF2-40B4-BE49-F238E27FC236}">
                <a16:creationId xmlns:a16="http://schemas.microsoft.com/office/drawing/2014/main" id="{488EB440-9F63-131E-E0F2-98B9A01D27D9}"/>
              </a:ext>
            </a:extLst>
          </p:cNvPr>
          <p:cNvSpPr>
            <a:spLocks noGrp="1"/>
          </p:cNvSpPr>
          <p:nvPr>
            <p:ph sz="quarter" idx="31" hasCustomPrompt="1"/>
          </p:nvPr>
        </p:nvSpPr>
        <p:spPr>
          <a:xfrm>
            <a:off x="8283349" y="1984375"/>
            <a:ext cx="2647950" cy="1457325"/>
          </a:xfrm>
        </p:spPr>
        <p:txBody>
          <a:bodyPr anchor="ctr"/>
          <a:lstStyle>
            <a:lvl1pPr algn="ctr">
              <a:defRPr sz="1100">
                <a:solidFill>
                  <a:srgbClr val="312D2A"/>
                </a:solidFill>
              </a:defRPr>
            </a:lvl1pPr>
            <a:lvl2pPr>
              <a:defRPr sz="1400"/>
            </a:lvl2pPr>
            <a:lvl3pPr>
              <a:defRPr sz="1200"/>
            </a:lvl3pPr>
            <a:lvl4pPr>
              <a:defRPr sz="1100"/>
            </a:lvl4pPr>
            <a:lvl5pPr>
              <a:defRPr sz="1050"/>
            </a:lvl5pPr>
          </a:lstStyle>
          <a:p>
            <a:pPr lvl="0"/>
            <a:r>
              <a:rPr lang="en-US" dirty="0"/>
              <a:t>Insert logo</a:t>
            </a:r>
          </a:p>
        </p:txBody>
      </p:sp>
      <p:cxnSp>
        <p:nvCxnSpPr>
          <p:cNvPr id="12" name="Straight Connector 11">
            <a:extLst>
              <a:ext uri="{FF2B5EF4-FFF2-40B4-BE49-F238E27FC236}">
                <a16:creationId xmlns:a16="http://schemas.microsoft.com/office/drawing/2014/main" id="{E7F5F517-27F7-445E-CA74-034E82361A8F}"/>
              </a:ext>
              <a:ext uri="{C183D7F6-B498-43B3-948B-1728B52AA6E4}">
                <adec:decorative xmlns:adec="http://schemas.microsoft.com/office/drawing/2017/decorative" val="1"/>
              </a:ext>
            </a:extLst>
          </p:cNvPr>
          <p:cNvCxnSpPr>
            <a:cxnSpLocks/>
          </p:cNvCxnSpPr>
          <p:nvPr userDrawn="1"/>
        </p:nvCxnSpPr>
        <p:spPr>
          <a:xfrm>
            <a:off x="1127759" y="3699710"/>
            <a:ext cx="2927683" cy="0"/>
          </a:xfrm>
          <a:prstGeom prst="line">
            <a:avLst/>
          </a:prstGeom>
          <a:ln w="9525">
            <a:solidFill>
              <a:schemeClr val="tx2">
                <a:lumMod val="75000"/>
                <a:lumOff val="25000"/>
                <a:alpha val="50000"/>
              </a:schemeClr>
            </a:solidFill>
          </a:ln>
        </p:spPr>
        <p:style>
          <a:lnRef idx="1">
            <a:schemeClr val="accent1"/>
          </a:lnRef>
          <a:fillRef idx="0">
            <a:schemeClr val="accent1"/>
          </a:fillRef>
          <a:effectRef idx="0">
            <a:schemeClr val="accent1"/>
          </a:effectRef>
          <a:fontRef idx="minor">
            <a:schemeClr val="tx1"/>
          </a:fontRef>
        </p:style>
      </p:cxnSp>
      <p:sp>
        <p:nvSpPr>
          <p:cNvPr id="13" name="Content Placeholder 6">
            <a:extLst>
              <a:ext uri="{FF2B5EF4-FFF2-40B4-BE49-F238E27FC236}">
                <a16:creationId xmlns:a16="http://schemas.microsoft.com/office/drawing/2014/main" id="{9CD9E9B9-FB18-5681-5820-A70787FEF779}"/>
              </a:ext>
            </a:extLst>
          </p:cNvPr>
          <p:cNvSpPr>
            <a:spLocks noGrp="1"/>
          </p:cNvSpPr>
          <p:nvPr>
            <p:ph sz="quarter" idx="32" hasCustomPrompt="1"/>
          </p:nvPr>
        </p:nvSpPr>
        <p:spPr>
          <a:xfrm>
            <a:off x="1262063" y="3976461"/>
            <a:ext cx="2647950" cy="1457325"/>
          </a:xfrm>
        </p:spPr>
        <p:txBody>
          <a:bodyPr anchor="ctr"/>
          <a:lstStyle>
            <a:lvl1pPr algn="ctr">
              <a:defRPr sz="1100">
                <a:solidFill>
                  <a:srgbClr val="312D2A"/>
                </a:solidFill>
              </a:defRPr>
            </a:lvl1pPr>
            <a:lvl2pPr>
              <a:defRPr sz="1400"/>
            </a:lvl2pPr>
            <a:lvl3pPr>
              <a:defRPr sz="1200"/>
            </a:lvl3pPr>
            <a:lvl4pPr>
              <a:defRPr sz="1100"/>
            </a:lvl4pPr>
            <a:lvl5pPr>
              <a:defRPr sz="1050"/>
            </a:lvl5pPr>
          </a:lstStyle>
          <a:p>
            <a:pPr lvl="0"/>
            <a:r>
              <a:rPr lang="en-US" dirty="0"/>
              <a:t>Insert logo</a:t>
            </a:r>
          </a:p>
        </p:txBody>
      </p:sp>
      <p:cxnSp>
        <p:nvCxnSpPr>
          <p:cNvPr id="14" name="Straight Connector 13">
            <a:extLst>
              <a:ext uri="{FF2B5EF4-FFF2-40B4-BE49-F238E27FC236}">
                <a16:creationId xmlns:a16="http://schemas.microsoft.com/office/drawing/2014/main" id="{C28668BD-E6A6-EC9F-16ED-4FCF03E5BB35}"/>
              </a:ext>
              <a:ext uri="{C183D7F6-B498-43B3-948B-1728B52AA6E4}">
                <adec:decorative xmlns:adec="http://schemas.microsoft.com/office/drawing/2017/decorative" val="1"/>
              </a:ext>
            </a:extLst>
          </p:cNvPr>
          <p:cNvCxnSpPr>
            <a:cxnSpLocks/>
          </p:cNvCxnSpPr>
          <p:nvPr userDrawn="1"/>
        </p:nvCxnSpPr>
        <p:spPr>
          <a:xfrm>
            <a:off x="4632158" y="3699710"/>
            <a:ext cx="2927683" cy="0"/>
          </a:xfrm>
          <a:prstGeom prst="line">
            <a:avLst/>
          </a:prstGeom>
          <a:ln w="9525">
            <a:solidFill>
              <a:schemeClr val="tx2">
                <a:lumMod val="75000"/>
                <a:lumOff val="25000"/>
                <a:alpha val="50000"/>
              </a:schemeClr>
            </a:solidFill>
          </a:ln>
        </p:spPr>
        <p:style>
          <a:lnRef idx="1">
            <a:schemeClr val="accent1"/>
          </a:lnRef>
          <a:fillRef idx="0">
            <a:schemeClr val="accent1"/>
          </a:fillRef>
          <a:effectRef idx="0">
            <a:schemeClr val="accent1"/>
          </a:effectRef>
          <a:fontRef idx="minor">
            <a:schemeClr val="tx1"/>
          </a:fontRef>
        </p:style>
      </p:cxnSp>
      <p:sp>
        <p:nvSpPr>
          <p:cNvPr id="15" name="Content Placeholder 6">
            <a:extLst>
              <a:ext uri="{FF2B5EF4-FFF2-40B4-BE49-F238E27FC236}">
                <a16:creationId xmlns:a16="http://schemas.microsoft.com/office/drawing/2014/main" id="{2F02B4A2-0D15-A562-CD0C-C2DE6E51B32C}"/>
              </a:ext>
            </a:extLst>
          </p:cNvPr>
          <p:cNvSpPr>
            <a:spLocks noGrp="1"/>
          </p:cNvSpPr>
          <p:nvPr>
            <p:ph sz="quarter" idx="33" hasCustomPrompt="1"/>
          </p:nvPr>
        </p:nvSpPr>
        <p:spPr>
          <a:xfrm>
            <a:off x="4789034" y="3976461"/>
            <a:ext cx="2647950" cy="1457325"/>
          </a:xfrm>
        </p:spPr>
        <p:txBody>
          <a:bodyPr anchor="ctr"/>
          <a:lstStyle>
            <a:lvl1pPr algn="ctr">
              <a:defRPr sz="1100">
                <a:solidFill>
                  <a:srgbClr val="312D2A"/>
                </a:solidFill>
              </a:defRPr>
            </a:lvl1pPr>
            <a:lvl2pPr>
              <a:defRPr sz="1400"/>
            </a:lvl2pPr>
            <a:lvl3pPr>
              <a:defRPr sz="1200"/>
            </a:lvl3pPr>
            <a:lvl4pPr>
              <a:defRPr sz="1100"/>
            </a:lvl4pPr>
            <a:lvl5pPr>
              <a:defRPr sz="1050"/>
            </a:lvl5pPr>
          </a:lstStyle>
          <a:p>
            <a:pPr lvl="0"/>
            <a:r>
              <a:rPr lang="en-US" dirty="0"/>
              <a:t>Insert logo</a:t>
            </a:r>
          </a:p>
        </p:txBody>
      </p:sp>
      <p:cxnSp>
        <p:nvCxnSpPr>
          <p:cNvPr id="16" name="Straight Connector 15">
            <a:extLst>
              <a:ext uri="{FF2B5EF4-FFF2-40B4-BE49-F238E27FC236}">
                <a16:creationId xmlns:a16="http://schemas.microsoft.com/office/drawing/2014/main" id="{CE1EA1E4-6886-7C5C-A885-F96111BE6B9D}"/>
              </a:ext>
              <a:ext uri="{C183D7F6-B498-43B3-948B-1728B52AA6E4}">
                <adec:decorative xmlns:adec="http://schemas.microsoft.com/office/drawing/2017/decorative" val="1"/>
              </a:ext>
            </a:extLst>
          </p:cNvPr>
          <p:cNvCxnSpPr>
            <a:cxnSpLocks/>
          </p:cNvCxnSpPr>
          <p:nvPr userDrawn="1"/>
        </p:nvCxnSpPr>
        <p:spPr>
          <a:xfrm>
            <a:off x="8152496" y="3699710"/>
            <a:ext cx="2927683" cy="0"/>
          </a:xfrm>
          <a:prstGeom prst="line">
            <a:avLst/>
          </a:prstGeom>
          <a:ln w="9525">
            <a:solidFill>
              <a:schemeClr val="tx2">
                <a:lumMod val="75000"/>
                <a:lumOff val="25000"/>
                <a:alpha val="50000"/>
              </a:schemeClr>
            </a:solidFill>
          </a:ln>
        </p:spPr>
        <p:style>
          <a:lnRef idx="1">
            <a:schemeClr val="accent1"/>
          </a:lnRef>
          <a:fillRef idx="0">
            <a:schemeClr val="accent1"/>
          </a:fillRef>
          <a:effectRef idx="0">
            <a:schemeClr val="accent1"/>
          </a:effectRef>
          <a:fontRef idx="minor">
            <a:schemeClr val="tx1"/>
          </a:fontRef>
        </p:style>
      </p:cxnSp>
      <p:sp>
        <p:nvSpPr>
          <p:cNvPr id="17" name="Content Placeholder 6">
            <a:extLst>
              <a:ext uri="{FF2B5EF4-FFF2-40B4-BE49-F238E27FC236}">
                <a16:creationId xmlns:a16="http://schemas.microsoft.com/office/drawing/2014/main" id="{7A6EC7A8-1961-E997-30AB-BF0E4F707DC7}"/>
              </a:ext>
            </a:extLst>
          </p:cNvPr>
          <p:cNvSpPr>
            <a:spLocks noGrp="1"/>
          </p:cNvSpPr>
          <p:nvPr>
            <p:ph sz="quarter" idx="34" hasCustomPrompt="1"/>
          </p:nvPr>
        </p:nvSpPr>
        <p:spPr>
          <a:xfrm>
            <a:off x="8283349" y="3976461"/>
            <a:ext cx="2647950" cy="1457325"/>
          </a:xfrm>
        </p:spPr>
        <p:txBody>
          <a:bodyPr anchor="ctr"/>
          <a:lstStyle>
            <a:lvl1pPr algn="ctr">
              <a:defRPr sz="1100">
                <a:solidFill>
                  <a:srgbClr val="312D2A"/>
                </a:solidFill>
              </a:defRPr>
            </a:lvl1pPr>
            <a:lvl2pPr>
              <a:defRPr sz="1400"/>
            </a:lvl2pPr>
            <a:lvl3pPr>
              <a:defRPr sz="1200"/>
            </a:lvl3pPr>
            <a:lvl4pPr>
              <a:defRPr sz="1100"/>
            </a:lvl4pPr>
            <a:lvl5pPr>
              <a:defRPr sz="1050"/>
            </a:lvl5pPr>
          </a:lstStyle>
          <a:p>
            <a:pPr lvl="0"/>
            <a:r>
              <a:rPr lang="en-US" dirty="0"/>
              <a:t>Insert logo</a:t>
            </a:r>
          </a:p>
        </p:txBody>
      </p:sp>
      <p:sp>
        <p:nvSpPr>
          <p:cNvPr id="18" name="Title 1">
            <a:extLst>
              <a:ext uri="{FF2B5EF4-FFF2-40B4-BE49-F238E27FC236}">
                <a16:creationId xmlns:a16="http://schemas.microsoft.com/office/drawing/2014/main" id="{70E0EDB1-9DF4-8952-2C03-4F2F9EC28675}"/>
              </a:ext>
            </a:extLst>
          </p:cNvPr>
          <p:cNvSpPr>
            <a:spLocks noGrp="1"/>
          </p:cNvSpPr>
          <p:nvPr>
            <p:ph type="title" hasCustomPrompt="1"/>
          </p:nvPr>
        </p:nvSpPr>
        <p:spPr>
          <a:xfrm>
            <a:off x="768875" y="338328"/>
            <a:ext cx="10671048" cy="822960"/>
          </a:xfrm>
        </p:spPr>
        <p:txBody>
          <a:bodyPr/>
          <a:lstStyle>
            <a:lvl1pPr>
              <a:defRPr>
                <a:solidFill>
                  <a:srgbClr val="312D2A"/>
                </a:solidFill>
              </a:defRPr>
            </a:lvl1pPr>
          </a:lstStyle>
          <a:p>
            <a:r>
              <a:rPr lang="en-US" dirty="0"/>
              <a:t>Title</a:t>
            </a:r>
          </a:p>
        </p:txBody>
      </p:sp>
    </p:spTree>
    <p:extLst>
      <p:ext uri="{BB962C8B-B14F-4D97-AF65-F5344CB8AC3E}">
        <p14:creationId xmlns:p14="http://schemas.microsoft.com/office/powerpoint/2010/main" val="1325842358"/>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preserve="1" userDrawn="1">
  <p:cSld name="Light - Logo wall_12">
    <p:bg>
      <p:bgPr>
        <a:solidFill>
          <a:srgbClr val="E5E2DE"/>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BBB2184-8053-CCB5-8408-8B5DF96B1A4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1999" cy="6858000"/>
          </a:xfrm>
          <a:prstGeom prst="rect">
            <a:avLst/>
          </a:prstGeom>
        </p:spPr>
      </p:pic>
      <p:sp>
        <p:nvSpPr>
          <p:cNvPr id="5" name="Slide Number">
            <a:extLst>
              <a:ext uri="{FF2B5EF4-FFF2-40B4-BE49-F238E27FC236}">
                <a16:creationId xmlns:a16="http://schemas.microsoft.com/office/drawing/2014/main" id="{FA2E7555-617F-514A-998A-B4FD6333A9F5}"/>
              </a:ext>
            </a:extLst>
          </p:cNvPr>
          <p:cNvSpPr>
            <a:spLocks noGrp="1"/>
          </p:cNvSpPr>
          <p:nvPr>
            <p:ph type="sldNum" sz="quarter" idx="4"/>
          </p:nvPr>
        </p:nvSpPr>
        <p:spPr>
          <a:xfrm>
            <a:off x="762000" y="6423660"/>
            <a:ext cx="365760" cy="365760"/>
          </a:xfrm>
          <a:prstGeom prst="rect">
            <a:avLst/>
          </a:prstGeom>
        </p:spPr>
        <p:txBody>
          <a:bodyPr vert="horz" lIns="0" tIns="0" rIns="0" bIns="0" rtlCol="0" anchor="ctr"/>
          <a:lstStyle>
            <a:lvl1pPr algn="l">
              <a:defRPr sz="700">
                <a:solidFill>
                  <a:srgbClr val="8B8580"/>
                </a:solidFill>
              </a:defRPr>
            </a:lvl1pPr>
          </a:lstStyle>
          <a:p>
            <a:fld id="{345D60D9-5372-5F40-9443-0F9AE5BDC3C8}" type="slidenum">
              <a:rPr lang="en-US" smtClean="0"/>
              <a:pPr/>
              <a:t>‹#›</a:t>
            </a:fld>
            <a:endParaRPr lang="en-US" dirty="0"/>
          </a:p>
        </p:txBody>
      </p:sp>
      <p:sp>
        <p:nvSpPr>
          <p:cNvPr id="6" name="Footer">
            <a:extLst>
              <a:ext uri="{FF2B5EF4-FFF2-40B4-BE49-F238E27FC236}">
                <a16:creationId xmlns:a16="http://schemas.microsoft.com/office/drawing/2014/main" id="{B348A6A2-2DAA-8349-9F70-D848FE897B02}"/>
              </a:ext>
            </a:extLst>
          </p:cNvPr>
          <p:cNvSpPr>
            <a:spLocks noGrp="1"/>
          </p:cNvSpPr>
          <p:nvPr>
            <p:ph type="ftr" sz="quarter" idx="3"/>
          </p:nvPr>
        </p:nvSpPr>
        <p:spPr>
          <a:xfrm>
            <a:off x="1127759" y="6423978"/>
            <a:ext cx="5745379" cy="365125"/>
          </a:xfrm>
          <a:prstGeom prst="rect">
            <a:avLst/>
          </a:prstGeom>
        </p:spPr>
        <p:txBody>
          <a:bodyPr vert="horz" lIns="0" tIns="0" rIns="0" bIns="0" rtlCol="0" anchor="ctr"/>
          <a:lstStyle>
            <a:lvl1pPr algn="l">
              <a:defRPr sz="700">
                <a:solidFill>
                  <a:srgbClr val="8B8580"/>
                </a:solidFill>
              </a:defRPr>
            </a:lvl1pPr>
          </a:lstStyle>
          <a:p>
            <a:r>
              <a:rPr lang="en-US"/>
              <a:t>Copyright © 2025, Oracle and/or its affiliates</a:t>
            </a:r>
            <a:endParaRPr lang="en-US" dirty="0"/>
          </a:p>
        </p:txBody>
      </p:sp>
      <p:pic>
        <p:nvPicPr>
          <p:cNvPr id="7" name="OTag">
            <a:extLst>
              <a:ext uri="{FF2B5EF4-FFF2-40B4-BE49-F238E27FC236}">
                <a16:creationId xmlns:a16="http://schemas.microsoft.com/office/drawing/2014/main" id="{905E1C4B-3BE4-CD4B-B2AC-9AC383AC9B95}"/>
              </a:ext>
              <a:ext uri="{C183D7F6-B498-43B3-948B-1728B52AA6E4}">
                <adec:decorative xmlns:adec="http://schemas.microsoft.com/office/drawing/2017/decorative" val="1"/>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18" name="Title 1">
            <a:extLst>
              <a:ext uri="{FF2B5EF4-FFF2-40B4-BE49-F238E27FC236}">
                <a16:creationId xmlns:a16="http://schemas.microsoft.com/office/drawing/2014/main" id="{70E0EDB1-9DF4-8952-2C03-4F2F9EC28675}"/>
              </a:ext>
            </a:extLst>
          </p:cNvPr>
          <p:cNvSpPr>
            <a:spLocks noGrp="1"/>
          </p:cNvSpPr>
          <p:nvPr>
            <p:ph type="title" hasCustomPrompt="1"/>
          </p:nvPr>
        </p:nvSpPr>
        <p:spPr>
          <a:xfrm>
            <a:off x="768875" y="338328"/>
            <a:ext cx="10671048" cy="822960"/>
          </a:xfrm>
        </p:spPr>
        <p:txBody>
          <a:bodyPr/>
          <a:lstStyle>
            <a:lvl1pPr>
              <a:defRPr>
                <a:solidFill>
                  <a:srgbClr val="312D2A"/>
                </a:solidFill>
              </a:defRPr>
            </a:lvl1pPr>
          </a:lstStyle>
          <a:p>
            <a:r>
              <a:rPr lang="en-US" dirty="0"/>
              <a:t>Title</a:t>
            </a:r>
          </a:p>
        </p:txBody>
      </p:sp>
      <p:sp>
        <p:nvSpPr>
          <p:cNvPr id="3" name="Content Placeholder 4">
            <a:extLst>
              <a:ext uri="{FF2B5EF4-FFF2-40B4-BE49-F238E27FC236}">
                <a16:creationId xmlns:a16="http://schemas.microsoft.com/office/drawing/2014/main" id="{BC227FCC-B362-062B-BEA5-54BDB4A031E3}"/>
              </a:ext>
            </a:extLst>
          </p:cNvPr>
          <p:cNvSpPr>
            <a:spLocks noGrp="1" noChangeAspect="1"/>
          </p:cNvSpPr>
          <p:nvPr>
            <p:ph sz="quarter" idx="36" hasCustomPrompt="1"/>
          </p:nvPr>
        </p:nvSpPr>
        <p:spPr>
          <a:xfrm>
            <a:off x="809625" y="1555452"/>
            <a:ext cx="2167128" cy="1179576"/>
          </a:xfrm>
        </p:spPr>
        <p:txBody>
          <a:bodyPr anchor="ctr"/>
          <a:lstStyle>
            <a:lvl1pPr algn="ctr">
              <a:defRPr sz="1100">
                <a:solidFill>
                  <a:srgbClr val="312D2A"/>
                </a:solidFill>
                <a:latin typeface="Oracle Sans Light" panose="020B0403020204020204" pitchFamily="34" charset="0"/>
                <a:cs typeface="Oracle Sans Light" panose="020B0403020204020204" pitchFamily="34" charset="0"/>
              </a:defRPr>
            </a:lvl1pPr>
          </a:lstStyle>
          <a:p>
            <a:pPr lvl="0"/>
            <a:r>
              <a:rPr lang="en-US" dirty="0"/>
              <a:t>Insert logo</a:t>
            </a:r>
          </a:p>
        </p:txBody>
      </p:sp>
      <p:cxnSp>
        <p:nvCxnSpPr>
          <p:cNvPr id="19" name="Straight Connector 18">
            <a:extLst>
              <a:ext uri="{FF2B5EF4-FFF2-40B4-BE49-F238E27FC236}">
                <a16:creationId xmlns:a16="http://schemas.microsoft.com/office/drawing/2014/main" id="{2669B424-941F-020C-157C-A3D43EA6C359}"/>
              </a:ext>
              <a:ext uri="{C183D7F6-B498-43B3-948B-1728B52AA6E4}">
                <adec:decorative xmlns:adec="http://schemas.microsoft.com/office/drawing/2017/decorative" val="1"/>
              </a:ext>
            </a:extLst>
          </p:cNvPr>
          <p:cNvCxnSpPr>
            <a:cxnSpLocks/>
          </p:cNvCxnSpPr>
          <p:nvPr userDrawn="1"/>
        </p:nvCxnSpPr>
        <p:spPr>
          <a:xfrm>
            <a:off x="3296653" y="1697853"/>
            <a:ext cx="0" cy="4138863"/>
          </a:xfrm>
          <a:prstGeom prst="line">
            <a:avLst/>
          </a:prstGeom>
          <a:ln w="9525">
            <a:solidFill>
              <a:schemeClr val="tx2">
                <a:lumMod val="75000"/>
                <a:lumOff val="25000"/>
                <a:alpha val="50000"/>
              </a:schemeClr>
            </a:solidFill>
          </a:ln>
        </p:spPr>
        <p:style>
          <a:lnRef idx="1">
            <a:schemeClr val="accent1"/>
          </a:lnRef>
          <a:fillRef idx="0">
            <a:schemeClr val="accent1"/>
          </a:fillRef>
          <a:effectRef idx="0">
            <a:schemeClr val="accent1"/>
          </a:effectRef>
          <a:fontRef idx="minor">
            <a:schemeClr val="tx1"/>
          </a:fontRef>
        </p:style>
      </p:cxnSp>
      <p:sp>
        <p:nvSpPr>
          <p:cNvPr id="20" name="Content Placeholder 4">
            <a:extLst>
              <a:ext uri="{FF2B5EF4-FFF2-40B4-BE49-F238E27FC236}">
                <a16:creationId xmlns:a16="http://schemas.microsoft.com/office/drawing/2014/main" id="{AA49EDB7-0739-129C-978B-EC52F5BEFF3E}"/>
              </a:ext>
            </a:extLst>
          </p:cNvPr>
          <p:cNvSpPr>
            <a:spLocks noGrp="1" noChangeAspect="1"/>
          </p:cNvSpPr>
          <p:nvPr>
            <p:ph sz="quarter" idx="37" hasCustomPrompt="1"/>
          </p:nvPr>
        </p:nvSpPr>
        <p:spPr>
          <a:xfrm>
            <a:off x="3585482" y="1555452"/>
            <a:ext cx="2167128" cy="1179576"/>
          </a:xfrm>
        </p:spPr>
        <p:txBody>
          <a:bodyPr anchor="ctr"/>
          <a:lstStyle>
            <a:lvl1pPr algn="ctr">
              <a:defRPr sz="1100">
                <a:solidFill>
                  <a:srgbClr val="312D2A"/>
                </a:solidFill>
                <a:latin typeface="Oracle Sans Light" panose="020B0403020204020204" pitchFamily="34" charset="0"/>
                <a:cs typeface="Oracle Sans Light" panose="020B0403020204020204" pitchFamily="34" charset="0"/>
              </a:defRPr>
            </a:lvl1pPr>
          </a:lstStyle>
          <a:p>
            <a:pPr lvl="0"/>
            <a:r>
              <a:rPr lang="en-US" dirty="0"/>
              <a:t>Insert logo</a:t>
            </a:r>
          </a:p>
        </p:txBody>
      </p:sp>
      <p:cxnSp>
        <p:nvCxnSpPr>
          <p:cNvPr id="21" name="Straight Connector 20">
            <a:extLst>
              <a:ext uri="{FF2B5EF4-FFF2-40B4-BE49-F238E27FC236}">
                <a16:creationId xmlns:a16="http://schemas.microsoft.com/office/drawing/2014/main" id="{A2E12B28-9923-B253-CDD4-3D63D4B70E80}"/>
              </a:ext>
              <a:ext uri="{C183D7F6-B498-43B3-948B-1728B52AA6E4}">
                <adec:decorative xmlns:adec="http://schemas.microsoft.com/office/drawing/2017/decorative" val="1"/>
              </a:ext>
            </a:extLst>
          </p:cNvPr>
          <p:cNvCxnSpPr>
            <a:cxnSpLocks/>
          </p:cNvCxnSpPr>
          <p:nvPr userDrawn="1"/>
        </p:nvCxnSpPr>
        <p:spPr>
          <a:xfrm>
            <a:off x="6095999" y="1697853"/>
            <a:ext cx="0" cy="4138863"/>
          </a:xfrm>
          <a:prstGeom prst="line">
            <a:avLst/>
          </a:prstGeom>
          <a:ln w="9525">
            <a:solidFill>
              <a:schemeClr val="tx2">
                <a:lumMod val="75000"/>
                <a:lumOff val="25000"/>
                <a:alpha val="50000"/>
              </a:schemeClr>
            </a:solidFill>
          </a:ln>
        </p:spPr>
        <p:style>
          <a:lnRef idx="1">
            <a:schemeClr val="accent1"/>
          </a:lnRef>
          <a:fillRef idx="0">
            <a:schemeClr val="accent1"/>
          </a:fillRef>
          <a:effectRef idx="0">
            <a:schemeClr val="accent1"/>
          </a:effectRef>
          <a:fontRef idx="minor">
            <a:schemeClr val="tx1"/>
          </a:fontRef>
        </p:style>
      </p:cxnSp>
      <p:sp>
        <p:nvSpPr>
          <p:cNvPr id="22" name="Content Placeholder 4">
            <a:extLst>
              <a:ext uri="{FF2B5EF4-FFF2-40B4-BE49-F238E27FC236}">
                <a16:creationId xmlns:a16="http://schemas.microsoft.com/office/drawing/2014/main" id="{C4AABAC7-EC9D-8439-DBED-8255F76BA61F}"/>
              </a:ext>
            </a:extLst>
          </p:cNvPr>
          <p:cNvSpPr>
            <a:spLocks noGrp="1" noChangeAspect="1"/>
          </p:cNvSpPr>
          <p:nvPr>
            <p:ph sz="quarter" idx="38" hasCustomPrompt="1"/>
          </p:nvPr>
        </p:nvSpPr>
        <p:spPr>
          <a:xfrm>
            <a:off x="6372225" y="1555452"/>
            <a:ext cx="2167128" cy="1179576"/>
          </a:xfrm>
        </p:spPr>
        <p:txBody>
          <a:bodyPr anchor="ctr"/>
          <a:lstStyle>
            <a:lvl1pPr algn="ctr">
              <a:defRPr sz="1100">
                <a:solidFill>
                  <a:srgbClr val="312D2A"/>
                </a:solidFill>
                <a:latin typeface="Oracle Sans Light" panose="020B0403020204020204" pitchFamily="34" charset="0"/>
                <a:cs typeface="Oracle Sans Light" panose="020B0403020204020204" pitchFamily="34" charset="0"/>
              </a:defRPr>
            </a:lvl1pPr>
          </a:lstStyle>
          <a:p>
            <a:pPr lvl="0"/>
            <a:r>
              <a:rPr lang="en-US" dirty="0"/>
              <a:t>Insert logo</a:t>
            </a:r>
          </a:p>
        </p:txBody>
      </p:sp>
      <p:cxnSp>
        <p:nvCxnSpPr>
          <p:cNvPr id="23" name="Straight Connector 22">
            <a:extLst>
              <a:ext uri="{FF2B5EF4-FFF2-40B4-BE49-F238E27FC236}">
                <a16:creationId xmlns:a16="http://schemas.microsoft.com/office/drawing/2014/main" id="{2D236D29-B2A6-764B-3902-E261F88FB80C}"/>
              </a:ext>
              <a:ext uri="{C183D7F6-B498-43B3-948B-1728B52AA6E4}">
                <adec:decorative xmlns:adec="http://schemas.microsoft.com/office/drawing/2017/decorative" val="1"/>
              </a:ext>
            </a:extLst>
          </p:cNvPr>
          <p:cNvCxnSpPr>
            <a:cxnSpLocks/>
          </p:cNvCxnSpPr>
          <p:nvPr userDrawn="1"/>
        </p:nvCxnSpPr>
        <p:spPr>
          <a:xfrm>
            <a:off x="8859252" y="1697853"/>
            <a:ext cx="0" cy="4138863"/>
          </a:xfrm>
          <a:prstGeom prst="line">
            <a:avLst/>
          </a:prstGeom>
          <a:ln w="9525">
            <a:solidFill>
              <a:schemeClr val="tx2">
                <a:lumMod val="75000"/>
                <a:lumOff val="25000"/>
                <a:alpha val="50000"/>
              </a:schemeClr>
            </a:solidFill>
          </a:ln>
        </p:spPr>
        <p:style>
          <a:lnRef idx="1">
            <a:schemeClr val="accent1"/>
          </a:lnRef>
          <a:fillRef idx="0">
            <a:schemeClr val="accent1"/>
          </a:fillRef>
          <a:effectRef idx="0">
            <a:schemeClr val="accent1"/>
          </a:effectRef>
          <a:fontRef idx="minor">
            <a:schemeClr val="tx1"/>
          </a:fontRef>
        </p:style>
      </p:cxnSp>
      <p:sp>
        <p:nvSpPr>
          <p:cNvPr id="24" name="Content Placeholder 4">
            <a:extLst>
              <a:ext uri="{FF2B5EF4-FFF2-40B4-BE49-F238E27FC236}">
                <a16:creationId xmlns:a16="http://schemas.microsoft.com/office/drawing/2014/main" id="{EBF6BA7E-7FA6-5D5C-A4E0-8DBE119A2C43}"/>
              </a:ext>
            </a:extLst>
          </p:cNvPr>
          <p:cNvSpPr>
            <a:spLocks noGrp="1" noChangeAspect="1"/>
          </p:cNvSpPr>
          <p:nvPr>
            <p:ph sz="quarter" idx="39" hasCustomPrompt="1"/>
          </p:nvPr>
        </p:nvSpPr>
        <p:spPr>
          <a:xfrm>
            <a:off x="9169853" y="1555452"/>
            <a:ext cx="2167128" cy="1179576"/>
          </a:xfrm>
        </p:spPr>
        <p:txBody>
          <a:bodyPr anchor="ctr"/>
          <a:lstStyle>
            <a:lvl1pPr algn="ctr">
              <a:defRPr sz="1100">
                <a:solidFill>
                  <a:srgbClr val="312D2A"/>
                </a:solidFill>
                <a:latin typeface="Oracle Sans Light" panose="020B0403020204020204" pitchFamily="34" charset="0"/>
                <a:cs typeface="Oracle Sans Light" panose="020B0403020204020204" pitchFamily="34" charset="0"/>
              </a:defRPr>
            </a:lvl1pPr>
          </a:lstStyle>
          <a:p>
            <a:pPr lvl="0"/>
            <a:r>
              <a:rPr lang="en-US" dirty="0"/>
              <a:t>Insert logo</a:t>
            </a:r>
          </a:p>
        </p:txBody>
      </p:sp>
      <p:cxnSp>
        <p:nvCxnSpPr>
          <p:cNvPr id="25" name="Straight Connector 24">
            <a:extLst>
              <a:ext uri="{FF2B5EF4-FFF2-40B4-BE49-F238E27FC236}">
                <a16:creationId xmlns:a16="http://schemas.microsoft.com/office/drawing/2014/main" id="{73EF5153-9473-DA90-0366-45771EB8C181}"/>
              </a:ext>
              <a:ext uri="{C183D7F6-B498-43B3-948B-1728B52AA6E4}">
                <adec:decorative xmlns:adec="http://schemas.microsoft.com/office/drawing/2017/decorative" val="1"/>
              </a:ext>
            </a:extLst>
          </p:cNvPr>
          <p:cNvCxnSpPr>
            <a:cxnSpLocks/>
          </p:cNvCxnSpPr>
          <p:nvPr userDrawn="1"/>
        </p:nvCxnSpPr>
        <p:spPr>
          <a:xfrm>
            <a:off x="701840" y="2915879"/>
            <a:ext cx="2509636" cy="0"/>
          </a:xfrm>
          <a:prstGeom prst="line">
            <a:avLst/>
          </a:prstGeom>
          <a:ln w="9525">
            <a:solidFill>
              <a:schemeClr val="tx2">
                <a:lumMod val="75000"/>
                <a:lumOff val="25000"/>
                <a:alpha val="50000"/>
              </a:schemeClr>
            </a:solidFill>
          </a:ln>
        </p:spPr>
        <p:style>
          <a:lnRef idx="1">
            <a:schemeClr val="accent1"/>
          </a:lnRef>
          <a:fillRef idx="0">
            <a:schemeClr val="accent1"/>
          </a:fillRef>
          <a:effectRef idx="0">
            <a:schemeClr val="accent1"/>
          </a:effectRef>
          <a:fontRef idx="minor">
            <a:schemeClr val="tx1"/>
          </a:fontRef>
        </p:style>
      </p:cxnSp>
      <p:sp>
        <p:nvSpPr>
          <p:cNvPr id="26" name="Content Placeholder 4">
            <a:extLst>
              <a:ext uri="{FF2B5EF4-FFF2-40B4-BE49-F238E27FC236}">
                <a16:creationId xmlns:a16="http://schemas.microsoft.com/office/drawing/2014/main" id="{A666D75C-F836-B679-066C-7FEFAA59F64D}"/>
              </a:ext>
            </a:extLst>
          </p:cNvPr>
          <p:cNvSpPr>
            <a:spLocks noGrp="1" noChangeAspect="1"/>
          </p:cNvSpPr>
          <p:nvPr>
            <p:ph sz="quarter" idx="40" hasCustomPrompt="1"/>
          </p:nvPr>
        </p:nvSpPr>
        <p:spPr>
          <a:xfrm>
            <a:off x="809625" y="3155652"/>
            <a:ext cx="2167128" cy="1179576"/>
          </a:xfrm>
        </p:spPr>
        <p:txBody>
          <a:bodyPr anchor="ctr"/>
          <a:lstStyle>
            <a:lvl1pPr algn="ctr">
              <a:defRPr sz="1100">
                <a:solidFill>
                  <a:srgbClr val="312D2A"/>
                </a:solidFill>
                <a:latin typeface="Oracle Sans Light" panose="020B0403020204020204" pitchFamily="34" charset="0"/>
                <a:cs typeface="Oracle Sans Light" panose="020B0403020204020204" pitchFamily="34" charset="0"/>
              </a:defRPr>
            </a:lvl1pPr>
          </a:lstStyle>
          <a:p>
            <a:pPr lvl="0"/>
            <a:r>
              <a:rPr lang="en-US" dirty="0"/>
              <a:t>Insert logo</a:t>
            </a:r>
          </a:p>
        </p:txBody>
      </p:sp>
      <p:cxnSp>
        <p:nvCxnSpPr>
          <p:cNvPr id="27" name="Straight Connector 26">
            <a:extLst>
              <a:ext uri="{FF2B5EF4-FFF2-40B4-BE49-F238E27FC236}">
                <a16:creationId xmlns:a16="http://schemas.microsoft.com/office/drawing/2014/main" id="{6F28AD6B-942C-E00B-6F96-381DB948DB6A}"/>
              </a:ext>
              <a:ext uri="{C183D7F6-B498-43B3-948B-1728B52AA6E4}">
                <adec:decorative xmlns:adec="http://schemas.microsoft.com/office/drawing/2017/decorative" val="1"/>
              </a:ext>
            </a:extLst>
          </p:cNvPr>
          <p:cNvCxnSpPr>
            <a:cxnSpLocks/>
          </p:cNvCxnSpPr>
          <p:nvPr userDrawn="1"/>
        </p:nvCxnSpPr>
        <p:spPr>
          <a:xfrm>
            <a:off x="3471416" y="2915879"/>
            <a:ext cx="2509636" cy="0"/>
          </a:xfrm>
          <a:prstGeom prst="line">
            <a:avLst/>
          </a:prstGeom>
          <a:ln w="9525">
            <a:solidFill>
              <a:schemeClr val="tx2">
                <a:lumMod val="75000"/>
                <a:lumOff val="25000"/>
                <a:alpha val="50000"/>
              </a:schemeClr>
            </a:solidFill>
          </a:ln>
        </p:spPr>
        <p:style>
          <a:lnRef idx="1">
            <a:schemeClr val="accent1"/>
          </a:lnRef>
          <a:fillRef idx="0">
            <a:schemeClr val="accent1"/>
          </a:fillRef>
          <a:effectRef idx="0">
            <a:schemeClr val="accent1"/>
          </a:effectRef>
          <a:fontRef idx="minor">
            <a:schemeClr val="tx1"/>
          </a:fontRef>
        </p:style>
      </p:cxnSp>
      <p:sp>
        <p:nvSpPr>
          <p:cNvPr id="28" name="Content Placeholder 4">
            <a:extLst>
              <a:ext uri="{FF2B5EF4-FFF2-40B4-BE49-F238E27FC236}">
                <a16:creationId xmlns:a16="http://schemas.microsoft.com/office/drawing/2014/main" id="{BD7D727F-5962-F7D8-7001-EBE17E07EDB6}"/>
              </a:ext>
            </a:extLst>
          </p:cNvPr>
          <p:cNvSpPr>
            <a:spLocks noGrp="1" noChangeAspect="1"/>
          </p:cNvSpPr>
          <p:nvPr>
            <p:ph sz="quarter" idx="41" hasCustomPrompt="1"/>
          </p:nvPr>
        </p:nvSpPr>
        <p:spPr>
          <a:xfrm>
            <a:off x="3585482" y="3155652"/>
            <a:ext cx="2167128" cy="1179576"/>
          </a:xfrm>
        </p:spPr>
        <p:txBody>
          <a:bodyPr anchor="ctr"/>
          <a:lstStyle>
            <a:lvl1pPr algn="ctr">
              <a:defRPr sz="1100">
                <a:solidFill>
                  <a:srgbClr val="312D2A"/>
                </a:solidFill>
                <a:latin typeface="Oracle Sans Light" panose="020B0403020204020204" pitchFamily="34" charset="0"/>
                <a:cs typeface="Oracle Sans Light" panose="020B0403020204020204" pitchFamily="34" charset="0"/>
              </a:defRPr>
            </a:lvl1pPr>
          </a:lstStyle>
          <a:p>
            <a:pPr lvl="0"/>
            <a:r>
              <a:rPr lang="en-US" dirty="0"/>
              <a:t>Insert logo</a:t>
            </a:r>
          </a:p>
        </p:txBody>
      </p:sp>
      <p:cxnSp>
        <p:nvCxnSpPr>
          <p:cNvPr id="29" name="Straight Connector 28">
            <a:extLst>
              <a:ext uri="{FF2B5EF4-FFF2-40B4-BE49-F238E27FC236}">
                <a16:creationId xmlns:a16="http://schemas.microsoft.com/office/drawing/2014/main" id="{C4FA2253-A473-AC51-191D-667694DCFF56}"/>
              </a:ext>
              <a:ext uri="{C183D7F6-B498-43B3-948B-1728B52AA6E4}">
                <adec:decorative xmlns:adec="http://schemas.microsoft.com/office/drawing/2017/decorative" val="1"/>
              </a:ext>
            </a:extLst>
          </p:cNvPr>
          <p:cNvCxnSpPr>
            <a:cxnSpLocks/>
          </p:cNvCxnSpPr>
          <p:nvPr userDrawn="1"/>
        </p:nvCxnSpPr>
        <p:spPr>
          <a:xfrm>
            <a:off x="6215520" y="2915879"/>
            <a:ext cx="2509636" cy="0"/>
          </a:xfrm>
          <a:prstGeom prst="line">
            <a:avLst/>
          </a:prstGeom>
          <a:ln w="9525">
            <a:solidFill>
              <a:schemeClr val="tx2">
                <a:lumMod val="75000"/>
                <a:lumOff val="25000"/>
                <a:alpha val="50000"/>
              </a:schemeClr>
            </a:solidFill>
          </a:ln>
        </p:spPr>
        <p:style>
          <a:lnRef idx="1">
            <a:schemeClr val="accent1"/>
          </a:lnRef>
          <a:fillRef idx="0">
            <a:schemeClr val="accent1"/>
          </a:fillRef>
          <a:effectRef idx="0">
            <a:schemeClr val="accent1"/>
          </a:effectRef>
          <a:fontRef idx="minor">
            <a:schemeClr val="tx1"/>
          </a:fontRef>
        </p:style>
      </p:cxnSp>
      <p:sp>
        <p:nvSpPr>
          <p:cNvPr id="30" name="Content Placeholder 4">
            <a:extLst>
              <a:ext uri="{FF2B5EF4-FFF2-40B4-BE49-F238E27FC236}">
                <a16:creationId xmlns:a16="http://schemas.microsoft.com/office/drawing/2014/main" id="{956D01EC-6862-F8DB-3C67-1CDBA74723FA}"/>
              </a:ext>
            </a:extLst>
          </p:cNvPr>
          <p:cNvSpPr>
            <a:spLocks noGrp="1" noChangeAspect="1"/>
          </p:cNvSpPr>
          <p:nvPr>
            <p:ph sz="quarter" idx="42" hasCustomPrompt="1"/>
          </p:nvPr>
        </p:nvSpPr>
        <p:spPr>
          <a:xfrm>
            <a:off x="6372225" y="3155652"/>
            <a:ext cx="2167128" cy="1179576"/>
          </a:xfrm>
        </p:spPr>
        <p:txBody>
          <a:bodyPr anchor="ctr"/>
          <a:lstStyle>
            <a:lvl1pPr algn="ctr">
              <a:defRPr sz="1100">
                <a:solidFill>
                  <a:srgbClr val="312D2A"/>
                </a:solidFill>
                <a:latin typeface="Oracle Sans Light" panose="020B0403020204020204" pitchFamily="34" charset="0"/>
                <a:cs typeface="Oracle Sans Light" panose="020B0403020204020204" pitchFamily="34" charset="0"/>
              </a:defRPr>
            </a:lvl1pPr>
          </a:lstStyle>
          <a:p>
            <a:pPr lvl="0"/>
            <a:r>
              <a:rPr lang="en-US" dirty="0"/>
              <a:t>Insert logo</a:t>
            </a:r>
          </a:p>
        </p:txBody>
      </p:sp>
      <p:cxnSp>
        <p:nvCxnSpPr>
          <p:cNvPr id="31" name="Straight Connector 30">
            <a:extLst>
              <a:ext uri="{FF2B5EF4-FFF2-40B4-BE49-F238E27FC236}">
                <a16:creationId xmlns:a16="http://schemas.microsoft.com/office/drawing/2014/main" id="{A5F4771C-11F1-5AAA-F90B-D9D4CDD2B9A7}"/>
              </a:ext>
              <a:ext uri="{C183D7F6-B498-43B3-948B-1728B52AA6E4}">
                <adec:decorative xmlns:adec="http://schemas.microsoft.com/office/drawing/2017/decorative" val="1"/>
              </a:ext>
            </a:extLst>
          </p:cNvPr>
          <p:cNvCxnSpPr>
            <a:cxnSpLocks/>
          </p:cNvCxnSpPr>
          <p:nvPr userDrawn="1"/>
        </p:nvCxnSpPr>
        <p:spPr>
          <a:xfrm>
            <a:off x="8924936" y="2915879"/>
            <a:ext cx="2509636" cy="0"/>
          </a:xfrm>
          <a:prstGeom prst="line">
            <a:avLst/>
          </a:prstGeom>
          <a:ln w="9525">
            <a:solidFill>
              <a:schemeClr val="tx2">
                <a:lumMod val="75000"/>
                <a:lumOff val="25000"/>
                <a:alpha val="50000"/>
              </a:schemeClr>
            </a:solidFill>
          </a:ln>
        </p:spPr>
        <p:style>
          <a:lnRef idx="1">
            <a:schemeClr val="accent1"/>
          </a:lnRef>
          <a:fillRef idx="0">
            <a:schemeClr val="accent1"/>
          </a:fillRef>
          <a:effectRef idx="0">
            <a:schemeClr val="accent1"/>
          </a:effectRef>
          <a:fontRef idx="minor">
            <a:schemeClr val="tx1"/>
          </a:fontRef>
        </p:style>
      </p:cxnSp>
      <p:sp>
        <p:nvSpPr>
          <p:cNvPr id="32" name="Content Placeholder 4">
            <a:extLst>
              <a:ext uri="{FF2B5EF4-FFF2-40B4-BE49-F238E27FC236}">
                <a16:creationId xmlns:a16="http://schemas.microsoft.com/office/drawing/2014/main" id="{CA6C93EC-3DD5-10FF-B0EB-D2F876875687}"/>
              </a:ext>
            </a:extLst>
          </p:cNvPr>
          <p:cNvSpPr>
            <a:spLocks noGrp="1" noChangeAspect="1"/>
          </p:cNvSpPr>
          <p:nvPr>
            <p:ph sz="quarter" idx="43" hasCustomPrompt="1"/>
          </p:nvPr>
        </p:nvSpPr>
        <p:spPr>
          <a:xfrm>
            <a:off x="9169853" y="3155652"/>
            <a:ext cx="2167128" cy="1179576"/>
          </a:xfrm>
        </p:spPr>
        <p:txBody>
          <a:bodyPr anchor="ctr"/>
          <a:lstStyle>
            <a:lvl1pPr algn="ctr">
              <a:defRPr sz="1100">
                <a:solidFill>
                  <a:srgbClr val="312D2A"/>
                </a:solidFill>
                <a:latin typeface="Oracle Sans Light" panose="020B0403020204020204" pitchFamily="34" charset="0"/>
                <a:cs typeface="Oracle Sans Light" panose="020B0403020204020204" pitchFamily="34" charset="0"/>
              </a:defRPr>
            </a:lvl1pPr>
          </a:lstStyle>
          <a:p>
            <a:pPr lvl="0"/>
            <a:r>
              <a:rPr lang="en-US" dirty="0"/>
              <a:t>Insert logo</a:t>
            </a:r>
          </a:p>
        </p:txBody>
      </p:sp>
      <p:cxnSp>
        <p:nvCxnSpPr>
          <p:cNvPr id="33" name="Straight Connector 32">
            <a:extLst>
              <a:ext uri="{FF2B5EF4-FFF2-40B4-BE49-F238E27FC236}">
                <a16:creationId xmlns:a16="http://schemas.microsoft.com/office/drawing/2014/main" id="{A986192D-D1FE-26C0-66EC-3F5396573484}"/>
              </a:ext>
              <a:ext uri="{C183D7F6-B498-43B3-948B-1728B52AA6E4}">
                <adec:decorative xmlns:adec="http://schemas.microsoft.com/office/drawing/2017/decorative" val="1"/>
              </a:ext>
            </a:extLst>
          </p:cNvPr>
          <p:cNvCxnSpPr>
            <a:cxnSpLocks noChangeAspect="1"/>
          </p:cNvCxnSpPr>
          <p:nvPr userDrawn="1"/>
        </p:nvCxnSpPr>
        <p:spPr>
          <a:xfrm>
            <a:off x="701840" y="4572226"/>
            <a:ext cx="2509636" cy="0"/>
          </a:xfrm>
          <a:prstGeom prst="line">
            <a:avLst/>
          </a:prstGeom>
          <a:ln w="9525">
            <a:solidFill>
              <a:schemeClr val="tx2">
                <a:lumMod val="75000"/>
                <a:lumOff val="25000"/>
                <a:alpha val="50000"/>
              </a:schemeClr>
            </a:solidFill>
          </a:ln>
        </p:spPr>
        <p:style>
          <a:lnRef idx="1">
            <a:schemeClr val="accent1"/>
          </a:lnRef>
          <a:fillRef idx="0">
            <a:schemeClr val="accent1"/>
          </a:fillRef>
          <a:effectRef idx="0">
            <a:schemeClr val="accent1"/>
          </a:effectRef>
          <a:fontRef idx="minor">
            <a:schemeClr val="tx1"/>
          </a:fontRef>
        </p:style>
      </p:cxnSp>
      <p:sp>
        <p:nvSpPr>
          <p:cNvPr id="34" name="Content Placeholder 4">
            <a:extLst>
              <a:ext uri="{FF2B5EF4-FFF2-40B4-BE49-F238E27FC236}">
                <a16:creationId xmlns:a16="http://schemas.microsoft.com/office/drawing/2014/main" id="{E3EE0D89-41F7-3550-277B-94B758E9492C}"/>
              </a:ext>
            </a:extLst>
          </p:cNvPr>
          <p:cNvSpPr>
            <a:spLocks noGrp="1" noChangeAspect="1"/>
          </p:cNvSpPr>
          <p:nvPr>
            <p:ph sz="quarter" idx="44" hasCustomPrompt="1"/>
          </p:nvPr>
        </p:nvSpPr>
        <p:spPr>
          <a:xfrm>
            <a:off x="809625" y="4788509"/>
            <a:ext cx="2167128" cy="1179576"/>
          </a:xfrm>
        </p:spPr>
        <p:txBody>
          <a:bodyPr anchor="ctr"/>
          <a:lstStyle>
            <a:lvl1pPr algn="ctr">
              <a:defRPr sz="1100">
                <a:solidFill>
                  <a:srgbClr val="312D2A"/>
                </a:solidFill>
                <a:latin typeface="Oracle Sans Light" panose="020B0403020204020204" pitchFamily="34" charset="0"/>
                <a:cs typeface="Oracle Sans Light" panose="020B0403020204020204" pitchFamily="34" charset="0"/>
              </a:defRPr>
            </a:lvl1pPr>
          </a:lstStyle>
          <a:p>
            <a:pPr lvl="0"/>
            <a:r>
              <a:rPr lang="en-US" dirty="0"/>
              <a:t>Insert logo</a:t>
            </a:r>
          </a:p>
        </p:txBody>
      </p:sp>
      <p:cxnSp>
        <p:nvCxnSpPr>
          <p:cNvPr id="35" name="Straight Connector 34">
            <a:extLst>
              <a:ext uri="{FF2B5EF4-FFF2-40B4-BE49-F238E27FC236}">
                <a16:creationId xmlns:a16="http://schemas.microsoft.com/office/drawing/2014/main" id="{E6933EB6-0AB8-AF33-7550-3F0220209D70}"/>
              </a:ext>
              <a:ext uri="{C183D7F6-B498-43B3-948B-1728B52AA6E4}">
                <adec:decorative xmlns:adec="http://schemas.microsoft.com/office/drawing/2017/decorative" val="1"/>
              </a:ext>
            </a:extLst>
          </p:cNvPr>
          <p:cNvCxnSpPr>
            <a:cxnSpLocks noChangeAspect="1"/>
          </p:cNvCxnSpPr>
          <p:nvPr userDrawn="1"/>
        </p:nvCxnSpPr>
        <p:spPr>
          <a:xfrm>
            <a:off x="3471416" y="4572226"/>
            <a:ext cx="2509636" cy="0"/>
          </a:xfrm>
          <a:prstGeom prst="line">
            <a:avLst/>
          </a:prstGeom>
          <a:ln w="9525">
            <a:solidFill>
              <a:schemeClr val="tx2">
                <a:lumMod val="75000"/>
                <a:lumOff val="25000"/>
                <a:alpha val="50000"/>
              </a:schemeClr>
            </a:solidFill>
          </a:ln>
        </p:spPr>
        <p:style>
          <a:lnRef idx="1">
            <a:schemeClr val="accent1"/>
          </a:lnRef>
          <a:fillRef idx="0">
            <a:schemeClr val="accent1"/>
          </a:fillRef>
          <a:effectRef idx="0">
            <a:schemeClr val="accent1"/>
          </a:effectRef>
          <a:fontRef idx="minor">
            <a:schemeClr val="tx1"/>
          </a:fontRef>
        </p:style>
      </p:cxnSp>
      <p:sp>
        <p:nvSpPr>
          <p:cNvPr id="36" name="Content Placeholder 4">
            <a:extLst>
              <a:ext uri="{FF2B5EF4-FFF2-40B4-BE49-F238E27FC236}">
                <a16:creationId xmlns:a16="http://schemas.microsoft.com/office/drawing/2014/main" id="{9132554A-D2C4-822D-D219-4A322FDD9A79}"/>
              </a:ext>
            </a:extLst>
          </p:cNvPr>
          <p:cNvSpPr>
            <a:spLocks noGrp="1" noChangeAspect="1"/>
          </p:cNvSpPr>
          <p:nvPr>
            <p:ph sz="quarter" idx="45" hasCustomPrompt="1"/>
          </p:nvPr>
        </p:nvSpPr>
        <p:spPr>
          <a:xfrm>
            <a:off x="3585482" y="4788509"/>
            <a:ext cx="2167128" cy="1179576"/>
          </a:xfrm>
        </p:spPr>
        <p:txBody>
          <a:bodyPr anchor="ctr"/>
          <a:lstStyle>
            <a:lvl1pPr algn="ctr">
              <a:defRPr sz="1100">
                <a:solidFill>
                  <a:srgbClr val="312D2A"/>
                </a:solidFill>
                <a:latin typeface="Oracle Sans Light" panose="020B0403020204020204" pitchFamily="34" charset="0"/>
                <a:cs typeface="Oracle Sans Light" panose="020B0403020204020204" pitchFamily="34" charset="0"/>
              </a:defRPr>
            </a:lvl1pPr>
          </a:lstStyle>
          <a:p>
            <a:pPr lvl="0"/>
            <a:r>
              <a:rPr lang="en-US" dirty="0"/>
              <a:t>Insert logo</a:t>
            </a:r>
          </a:p>
        </p:txBody>
      </p:sp>
      <p:cxnSp>
        <p:nvCxnSpPr>
          <p:cNvPr id="37" name="Straight Connector 36">
            <a:extLst>
              <a:ext uri="{FF2B5EF4-FFF2-40B4-BE49-F238E27FC236}">
                <a16:creationId xmlns:a16="http://schemas.microsoft.com/office/drawing/2014/main" id="{C3996E3E-0CF6-2B35-BDC1-0B6446A38958}"/>
              </a:ext>
              <a:ext uri="{C183D7F6-B498-43B3-948B-1728B52AA6E4}">
                <adec:decorative xmlns:adec="http://schemas.microsoft.com/office/drawing/2017/decorative" val="1"/>
              </a:ext>
            </a:extLst>
          </p:cNvPr>
          <p:cNvCxnSpPr>
            <a:cxnSpLocks noChangeAspect="1"/>
          </p:cNvCxnSpPr>
          <p:nvPr userDrawn="1"/>
        </p:nvCxnSpPr>
        <p:spPr>
          <a:xfrm>
            <a:off x="6215520" y="4572226"/>
            <a:ext cx="2509636" cy="0"/>
          </a:xfrm>
          <a:prstGeom prst="line">
            <a:avLst/>
          </a:prstGeom>
          <a:ln w="9525">
            <a:solidFill>
              <a:schemeClr val="tx2">
                <a:lumMod val="75000"/>
                <a:lumOff val="25000"/>
                <a:alpha val="50000"/>
              </a:schemeClr>
            </a:solidFill>
          </a:ln>
        </p:spPr>
        <p:style>
          <a:lnRef idx="1">
            <a:schemeClr val="accent1"/>
          </a:lnRef>
          <a:fillRef idx="0">
            <a:schemeClr val="accent1"/>
          </a:fillRef>
          <a:effectRef idx="0">
            <a:schemeClr val="accent1"/>
          </a:effectRef>
          <a:fontRef idx="minor">
            <a:schemeClr val="tx1"/>
          </a:fontRef>
        </p:style>
      </p:cxnSp>
      <p:sp>
        <p:nvSpPr>
          <p:cNvPr id="38" name="Content Placeholder 4">
            <a:extLst>
              <a:ext uri="{FF2B5EF4-FFF2-40B4-BE49-F238E27FC236}">
                <a16:creationId xmlns:a16="http://schemas.microsoft.com/office/drawing/2014/main" id="{54E5888A-80AC-7569-8D05-2FE70C415F09}"/>
              </a:ext>
            </a:extLst>
          </p:cNvPr>
          <p:cNvSpPr>
            <a:spLocks noGrp="1" noChangeAspect="1"/>
          </p:cNvSpPr>
          <p:nvPr>
            <p:ph sz="quarter" idx="46" hasCustomPrompt="1"/>
          </p:nvPr>
        </p:nvSpPr>
        <p:spPr>
          <a:xfrm>
            <a:off x="6372225" y="4788509"/>
            <a:ext cx="2167128" cy="1179576"/>
          </a:xfrm>
        </p:spPr>
        <p:txBody>
          <a:bodyPr anchor="ctr"/>
          <a:lstStyle>
            <a:lvl1pPr algn="ctr">
              <a:defRPr sz="1100">
                <a:solidFill>
                  <a:srgbClr val="312D2A"/>
                </a:solidFill>
                <a:latin typeface="Oracle Sans Light" panose="020B0403020204020204" pitchFamily="34" charset="0"/>
                <a:cs typeface="Oracle Sans Light" panose="020B0403020204020204" pitchFamily="34" charset="0"/>
              </a:defRPr>
            </a:lvl1pPr>
          </a:lstStyle>
          <a:p>
            <a:pPr lvl="0"/>
            <a:r>
              <a:rPr lang="en-US" dirty="0"/>
              <a:t>Insert logo</a:t>
            </a:r>
          </a:p>
        </p:txBody>
      </p:sp>
      <p:cxnSp>
        <p:nvCxnSpPr>
          <p:cNvPr id="39" name="Straight Connector 38">
            <a:extLst>
              <a:ext uri="{FF2B5EF4-FFF2-40B4-BE49-F238E27FC236}">
                <a16:creationId xmlns:a16="http://schemas.microsoft.com/office/drawing/2014/main" id="{090AF340-7CB6-39E7-3719-B681EAFEE8BA}"/>
              </a:ext>
              <a:ext uri="{C183D7F6-B498-43B3-948B-1728B52AA6E4}">
                <adec:decorative xmlns:adec="http://schemas.microsoft.com/office/drawing/2017/decorative" val="1"/>
              </a:ext>
            </a:extLst>
          </p:cNvPr>
          <p:cNvCxnSpPr>
            <a:cxnSpLocks noChangeAspect="1"/>
          </p:cNvCxnSpPr>
          <p:nvPr userDrawn="1"/>
        </p:nvCxnSpPr>
        <p:spPr>
          <a:xfrm>
            <a:off x="8924936" y="4572226"/>
            <a:ext cx="2509636" cy="0"/>
          </a:xfrm>
          <a:prstGeom prst="line">
            <a:avLst/>
          </a:prstGeom>
          <a:ln w="9525">
            <a:solidFill>
              <a:schemeClr val="tx2">
                <a:lumMod val="75000"/>
                <a:lumOff val="25000"/>
                <a:alpha val="50000"/>
              </a:schemeClr>
            </a:solidFill>
          </a:ln>
        </p:spPr>
        <p:style>
          <a:lnRef idx="1">
            <a:schemeClr val="accent1"/>
          </a:lnRef>
          <a:fillRef idx="0">
            <a:schemeClr val="accent1"/>
          </a:fillRef>
          <a:effectRef idx="0">
            <a:schemeClr val="accent1"/>
          </a:effectRef>
          <a:fontRef idx="minor">
            <a:schemeClr val="tx1"/>
          </a:fontRef>
        </p:style>
      </p:cxnSp>
      <p:sp>
        <p:nvSpPr>
          <p:cNvPr id="40" name="Content Placeholder 4">
            <a:extLst>
              <a:ext uri="{FF2B5EF4-FFF2-40B4-BE49-F238E27FC236}">
                <a16:creationId xmlns:a16="http://schemas.microsoft.com/office/drawing/2014/main" id="{CCD9ACB3-923C-9654-5333-4FEB4EA3BA96}"/>
              </a:ext>
            </a:extLst>
          </p:cNvPr>
          <p:cNvSpPr>
            <a:spLocks noGrp="1" noChangeAspect="1"/>
          </p:cNvSpPr>
          <p:nvPr>
            <p:ph sz="quarter" idx="47" hasCustomPrompt="1"/>
          </p:nvPr>
        </p:nvSpPr>
        <p:spPr>
          <a:xfrm>
            <a:off x="9169853" y="4788509"/>
            <a:ext cx="2167128" cy="1179576"/>
          </a:xfrm>
        </p:spPr>
        <p:txBody>
          <a:bodyPr anchor="ctr"/>
          <a:lstStyle>
            <a:lvl1pPr algn="ctr">
              <a:defRPr sz="1100">
                <a:solidFill>
                  <a:srgbClr val="312D2A"/>
                </a:solidFill>
                <a:latin typeface="Oracle Sans Light" panose="020B0403020204020204" pitchFamily="34" charset="0"/>
                <a:cs typeface="Oracle Sans Light" panose="020B0403020204020204" pitchFamily="34" charset="0"/>
              </a:defRPr>
            </a:lvl1pPr>
          </a:lstStyle>
          <a:p>
            <a:pPr lvl="0"/>
            <a:r>
              <a:rPr lang="en-US" dirty="0"/>
              <a:t>Insert logo</a:t>
            </a:r>
          </a:p>
        </p:txBody>
      </p:sp>
    </p:spTree>
    <p:extLst>
      <p:ext uri="{BB962C8B-B14F-4D97-AF65-F5344CB8AC3E}">
        <p14:creationId xmlns:p14="http://schemas.microsoft.com/office/powerpoint/2010/main" val="573602257"/>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preserve="1" userDrawn="1">
  <p:cSld name="Light - Logo wall_18">
    <p:bg>
      <p:bgPr>
        <a:solidFill>
          <a:srgbClr val="E5E2DE"/>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1940CB4-F954-7DEC-1596-ADF022D9137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1999" cy="6858000"/>
          </a:xfrm>
          <a:prstGeom prst="rect">
            <a:avLst/>
          </a:prstGeom>
        </p:spPr>
      </p:pic>
      <p:sp>
        <p:nvSpPr>
          <p:cNvPr id="5" name="Slide Number">
            <a:extLst>
              <a:ext uri="{FF2B5EF4-FFF2-40B4-BE49-F238E27FC236}">
                <a16:creationId xmlns:a16="http://schemas.microsoft.com/office/drawing/2014/main" id="{FA2E7555-617F-514A-998A-B4FD6333A9F5}"/>
              </a:ext>
            </a:extLst>
          </p:cNvPr>
          <p:cNvSpPr>
            <a:spLocks noGrp="1"/>
          </p:cNvSpPr>
          <p:nvPr>
            <p:ph type="sldNum" sz="quarter" idx="4"/>
          </p:nvPr>
        </p:nvSpPr>
        <p:spPr>
          <a:xfrm>
            <a:off x="762000" y="6423660"/>
            <a:ext cx="365760" cy="365760"/>
          </a:xfrm>
          <a:prstGeom prst="rect">
            <a:avLst/>
          </a:prstGeom>
        </p:spPr>
        <p:txBody>
          <a:bodyPr vert="horz" lIns="0" tIns="0" rIns="0" bIns="0" rtlCol="0" anchor="ctr"/>
          <a:lstStyle>
            <a:lvl1pPr algn="l">
              <a:defRPr sz="700">
                <a:solidFill>
                  <a:srgbClr val="8B8580"/>
                </a:solidFill>
              </a:defRPr>
            </a:lvl1pPr>
          </a:lstStyle>
          <a:p>
            <a:fld id="{345D60D9-5372-5F40-9443-0F9AE5BDC3C8}" type="slidenum">
              <a:rPr lang="en-US" smtClean="0"/>
              <a:pPr/>
              <a:t>‹#›</a:t>
            </a:fld>
            <a:endParaRPr lang="en-US" dirty="0"/>
          </a:p>
        </p:txBody>
      </p:sp>
      <p:sp>
        <p:nvSpPr>
          <p:cNvPr id="6" name="Footer">
            <a:extLst>
              <a:ext uri="{FF2B5EF4-FFF2-40B4-BE49-F238E27FC236}">
                <a16:creationId xmlns:a16="http://schemas.microsoft.com/office/drawing/2014/main" id="{B348A6A2-2DAA-8349-9F70-D848FE897B02}"/>
              </a:ext>
            </a:extLst>
          </p:cNvPr>
          <p:cNvSpPr>
            <a:spLocks noGrp="1"/>
          </p:cNvSpPr>
          <p:nvPr>
            <p:ph type="ftr" sz="quarter" idx="3"/>
          </p:nvPr>
        </p:nvSpPr>
        <p:spPr>
          <a:xfrm>
            <a:off x="1127759" y="6423978"/>
            <a:ext cx="5745379" cy="365125"/>
          </a:xfrm>
          <a:prstGeom prst="rect">
            <a:avLst/>
          </a:prstGeom>
        </p:spPr>
        <p:txBody>
          <a:bodyPr vert="horz" lIns="0" tIns="0" rIns="0" bIns="0" rtlCol="0" anchor="ctr"/>
          <a:lstStyle>
            <a:lvl1pPr algn="l">
              <a:defRPr sz="700">
                <a:solidFill>
                  <a:srgbClr val="8B8580"/>
                </a:solidFill>
              </a:defRPr>
            </a:lvl1pPr>
          </a:lstStyle>
          <a:p>
            <a:r>
              <a:rPr lang="en-US"/>
              <a:t>Copyright © 2025, Oracle and/or its affiliates</a:t>
            </a:r>
            <a:endParaRPr lang="en-US" dirty="0"/>
          </a:p>
        </p:txBody>
      </p:sp>
      <p:pic>
        <p:nvPicPr>
          <p:cNvPr id="7" name="OTag">
            <a:extLst>
              <a:ext uri="{FF2B5EF4-FFF2-40B4-BE49-F238E27FC236}">
                <a16:creationId xmlns:a16="http://schemas.microsoft.com/office/drawing/2014/main" id="{905E1C4B-3BE4-CD4B-B2AC-9AC383AC9B95}"/>
              </a:ext>
              <a:ext uri="{C183D7F6-B498-43B3-948B-1728B52AA6E4}">
                <adec:decorative xmlns:adec="http://schemas.microsoft.com/office/drawing/2017/decorative" val="1"/>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18" name="Title 1">
            <a:extLst>
              <a:ext uri="{FF2B5EF4-FFF2-40B4-BE49-F238E27FC236}">
                <a16:creationId xmlns:a16="http://schemas.microsoft.com/office/drawing/2014/main" id="{70E0EDB1-9DF4-8952-2C03-4F2F9EC28675}"/>
              </a:ext>
            </a:extLst>
          </p:cNvPr>
          <p:cNvSpPr>
            <a:spLocks noGrp="1"/>
          </p:cNvSpPr>
          <p:nvPr>
            <p:ph type="title" hasCustomPrompt="1"/>
          </p:nvPr>
        </p:nvSpPr>
        <p:spPr>
          <a:xfrm>
            <a:off x="768875" y="338328"/>
            <a:ext cx="10671048" cy="822960"/>
          </a:xfrm>
        </p:spPr>
        <p:txBody>
          <a:bodyPr/>
          <a:lstStyle>
            <a:lvl1pPr>
              <a:defRPr>
                <a:solidFill>
                  <a:srgbClr val="312D2A"/>
                </a:solidFill>
              </a:defRPr>
            </a:lvl1pPr>
          </a:lstStyle>
          <a:p>
            <a:r>
              <a:rPr lang="en-US" dirty="0"/>
              <a:t>Title</a:t>
            </a:r>
          </a:p>
        </p:txBody>
      </p:sp>
      <p:sp>
        <p:nvSpPr>
          <p:cNvPr id="4" name="Content Placeholder 4">
            <a:extLst>
              <a:ext uri="{FF2B5EF4-FFF2-40B4-BE49-F238E27FC236}">
                <a16:creationId xmlns:a16="http://schemas.microsoft.com/office/drawing/2014/main" id="{4E46F0F7-074D-8265-D200-565B5604D4E8}"/>
              </a:ext>
            </a:extLst>
          </p:cNvPr>
          <p:cNvSpPr>
            <a:spLocks noGrp="1" noChangeAspect="1"/>
          </p:cNvSpPr>
          <p:nvPr>
            <p:ph sz="quarter" idx="47" hasCustomPrompt="1"/>
          </p:nvPr>
        </p:nvSpPr>
        <p:spPr>
          <a:xfrm>
            <a:off x="809625" y="1436913"/>
            <a:ext cx="1531066" cy="1323513"/>
          </a:xfrm>
        </p:spPr>
        <p:txBody>
          <a:bodyPr anchor="ctr"/>
          <a:lstStyle>
            <a:lvl1pPr algn="ctr">
              <a:defRPr sz="1100">
                <a:solidFill>
                  <a:srgbClr val="312D2A"/>
                </a:solidFill>
                <a:latin typeface="Oracle Sans Light" panose="020B0403020204020204" pitchFamily="34" charset="0"/>
                <a:cs typeface="Oracle Sans Light" panose="020B0403020204020204" pitchFamily="34" charset="0"/>
              </a:defRPr>
            </a:lvl1pPr>
          </a:lstStyle>
          <a:p>
            <a:pPr lvl="0"/>
            <a:r>
              <a:rPr lang="en-US" dirty="0"/>
              <a:t>Insert logo</a:t>
            </a:r>
          </a:p>
        </p:txBody>
      </p:sp>
      <p:cxnSp>
        <p:nvCxnSpPr>
          <p:cNvPr id="8" name="Straight Connector 7">
            <a:extLst>
              <a:ext uri="{FF2B5EF4-FFF2-40B4-BE49-F238E27FC236}">
                <a16:creationId xmlns:a16="http://schemas.microsoft.com/office/drawing/2014/main" id="{2AD706EF-BD74-9E96-8771-61593B6A280F}"/>
              </a:ext>
              <a:ext uri="{C183D7F6-B498-43B3-948B-1728B52AA6E4}">
                <adec:decorative xmlns:adec="http://schemas.microsoft.com/office/drawing/2017/decorative" val="1"/>
              </a:ext>
            </a:extLst>
          </p:cNvPr>
          <p:cNvCxnSpPr>
            <a:cxnSpLocks noChangeAspect="1"/>
          </p:cNvCxnSpPr>
          <p:nvPr userDrawn="1"/>
        </p:nvCxnSpPr>
        <p:spPr>
          <a:xfrm>
            <a:off x="2475243" y="1694320"/>
            <a:ext cx="0" cy="4138863"/>
          </a:xfrm>
          <a:prstGeom prst="line">
            <a:avLst/>
          </a:prstGeom>
          <a:ln w="9525">
            <a:solidFill>
              <a:schemeClr val="tx2">
                <a:lumMod val="75000"/>
                <a:lumOff val="25000"/>
                <a:alpha val="50000"/>
              </a:schemeClr>
            </a:solidFill>
          </a:ln>
        </p:spPr>
        <p:style>
          <a:lnRef idx="1">
            <a:schemeClr val="accent1"/>
          </a:lnRef>
          <a:fillRef idx="0">
            <a:schemeClr val="accent1"/>
          </a:fillRef>
          <a:effectRef idx="0">
            <a:schemeClr val="accent1"/>
          </a:effectRef>
          <a:fontRef idx="minor">
            <a:schemeClr val="tx1"/>
          </a:fontRef>
        </p:style>
      </p:cxnSp>
      <p:sp>
        <p:nvSpPr>
          <p:cNvPr id="9" name="Content Placeholder 4">
            <a:extLst>
              <a:ext uri="{FF2B5EF4-FFF2-40B4-BE49-F238E27FC236}">
                <a16:creationId xmlns:a16="http://schemas.microsoft.com/office/drawing/2014/main" id="{062AC9A3-176D-D93C-3288-3E3673B1B9C3}"/>
              </a:ext>
            </a:extLst>
          </p:cNvPr>
          <p:cNvSpPr>
            <a:spLocks noGrp="1" noChangeAspect="1"/>
          </p:cNvSpPr>
          <p:nvPr>
            <p:ph sz="quarter" idx="48" hasCustomPrompt="1"/>
          </p:nvPr>
        </p:nvSpPr>
        <p:spPr>
          <a:xfrm>
            <a:off x="2638425" y="1436913"/>
            <a:ext cx="1531066" cy="1323513"/>
          </a:xfrm>
        </p:spPr>
        <p:txBody>
          <a:bodyPr anchor="ctr"/>
          <a:lstStyle>
            <a:lvl1pPr algn="ctr">
              <a:defRPr sz="1100">
                <a:solidFill>
                  <a:srgbClr val="312D2A"/>
                </a:solidFill>
                <a:latin typeface="Oracle Sans Light" panose="020B0403020204020204" pitchFamily="34" charset="0"/>
                <a:cs typeface="Oracle Sans Light" panose="020B0403020204020204" pitchFamily="34" charset="0"/>
              </a:defRPr>
            </a:lvl1pPr>
          </a:lstStyle>
          <a:p>
            <a:pPr lvl="0"/>
            <a:r>
              <a:rPr lang="en-US" dirty="0"/>
              <a:t>Insert logo</a:t>
            </a:r>
          </a:p>
        </p:txBody>
      </p:sp>
      <p:cxnSp>
        <p:nvCxnSpPr>
          <p:cNvPr id="10" name="Straight Connector 9">
            <a:extLst>
              <a:ext uri="{FF2B5EF4-FFF2-40B4-BE49-F238E27FC236}">
                <a16:creationId xmlns:a16="http://schemas.microsoft.com/office/drawing/2014/main" id="{578E0473-746E-2DB9-323A-6BA1EE672F3D}"/>
              </a:ext>
              <a:ext uri="{C183D7F6-B498-43B3-948B-1728B52AA6E4}">
                <adec:decorative xmlns:adec="http://schemas.microsoft.com/office/drawing/2017/decorative" val="1"/>
              </a:ext>
            </a:extLst>
          </p:cNvPr>
          <p:cNvCxnSpPr>
            <a:cxnSpLocks noChangeAspect="1"/>
          </p:cNvCxnSpPr>
          <p:nvPr userDrawn="1"/>
        </p:nvCxnSpPr>
        <p:spPr>
          <a:xfrm>
            <a:off x="4304043" y="1694320"/>
            <a:ext cx="0" cy="4138863"/>
          </a:xfrm>
          <a:prstGeom prst="line">
            <a:avLst/>
          </a:prstGeom>
          <a:ln w="9525">
            <a:solidFill>
              <a:schemeClr val="tx2">
                <a:lumMod val="75000"/>
                <a:lumOff val="25000"/>
                <a:alpha val="50000"/>
              </a:schemeClr>
            </a:solidFill>
          </a:ln>
        </p:spPr>
        <p:style>
          <a:lnRef idx="1">
            <a:schemeClr val="accent1"/>
          </a:lnRef>
          <a:fillRef idx="0">
            <a:schemeClr val="accent1"/>
          </a:fillRef>
          <a:effectRef idx="0">
            <a:schemeClr val="accent1"/>
          </a:effectRef>
          <a:fontRef idx="minor">
            <a:schemeClr val="tx1"/>
          </a:fontRef>
        </p:style>
      </p:cxnSp>
      <p:sp>
        <p:nvSpPr>
          <p:cNvPr id="11" name="Content Placeholder 4">
            <a:extLst>
              <a:ext uri="{FF2B5EF4-FFF2-40B4-BE49-F238E27FC236}">
                <a16:creationId xmlns:a16="http://schemas.microsoft.com/office/drawing/2014/main" id="{34181F45-9D87-0A1B-265A-FD565E00C194}"/>
              </a:ext>
            </a:extLst>
          </p:cNvPr>
          <p:cNvSpPr>
            <a:spLocks noGrp="1" noChangeAspect="1"/>
          </p:cNvSpPr>
          <p:nvPr>
            <p:ph sz="quarter" idx="49" hasCustomPrompt="1"/>
          </p:nvPr>
        </p:nvSpPr>
        <p:spPr>
          <a:xfrm>
            <a:off x="4456339" y="1436913"/>
            <a:ext cx="1531066" cy="1323513"/>
          </a:xfrm>
        </p:spPr>
        <p:txBody>
          <a:bodyPr anchor="ctr"/>
          <a:lstStyle>
            <a:lvl1pPr algn="ctr">
              <a:defRPr sz="1100">
                <a:solidFill>
                  <a:srgbClr val="312D2A"/>
                </a:solidFill>
                <a:latin typeface="Oracle Sans Light" panose="020B0403020204020204" pitchFamily="34" charset="0"/>
                <a:cs typeface="Oracle Sans Light" panose="020B0403020204020204" pitchFamily="34" charset="0"/>
              </a:defRPr>
            </a:lvl1pPr>
          </a:lstStyle>
          <a:p>
            <a:pPr lvl="0"/>
            <a:r>
              <a:rPr lang="en-US" dirty="0"/>
              <a:t>Insert logo</a:t>
            </a:r>
          </a:p>
        </p:txBody>
      </p:sp>
      <p:cxnSp>
        <p:nvCxnSpPr>
          <p:cNvPr id="12" name="Straight Connector 11">
            <a:extLst>
              <a:ext uri="{FF2B5EF4-FFF2-40B4-BE49-F238E27FC236}">
                <a16:creationId xmlns:a16="http://schemas.microsoft.com/office/drawing/2014/main" id="{636564BB-7AF4-D910-9536-FD9FF67A9E67}"/>
              </a:ext>
              <a:ext uri="{C183D7F6-B498-43B3-948B-1728B52AA6E4}">
                <adec:decorative xmlns:adec="http://schemas.microsoft.com/office/drawing/2017/decorative" val="1"/>
              </a:ext>
            </a:extLst>
          </p:cNvPr>
          <p:cNvCxnSpPr>
            <a:cxnSpLocks noChangeAspect="1"/>
          </p:cNvCxnSpPr>
          <p:nvPr userDrawn="1"/>
        </p:nvCxnSpPr>
        <p:spPr>
          <a:xfrm>
            <a:off x="6122683" y="1694320"/>
            <a:ext cx="0" cy="4138863"/>
          </a:xfrm>
          <a:prstGeom prst="line">
            <a:avLst/>
          </a:prstGeom>
          <a:ln w="9525">
            <a:solidFill>
              <a:schemeClr val="tx2">
                <a:lumMod val="75000"/>
                <a:lumOff val="25000"/>
                <a:alpha val="50000"/>
              </a:schemeClr>
            </a:solidFill>
          </a:ln>
        </p:spPr>
        <p:style>
          <a:lnRef idx="1">
            <a:schemeClr val="accent1"/>
          </a:lnRef>
          <a:fillRef idx="0">
            <a:schemeClr val="accent1"/>
          </a:fillRef>
          <a:effectRef idx="0">
            <a:schemeClr val="accent1"/>
          </a:effectRef>
          <a:fontRef idx="minor">
            <a:schemeClr val="tx1"/>
          </a:fontRef>
        </p:style>
      </p:cxnSp>
      <p:sp>
        <p:nvSpPr>
          <p:cNvPr id="13" name="Content Placeholder 4">
            <a:extLst>
              <a:ext uri="{FF2B5EF4-FFF2-40B4-BE49-F238E27FC236}">
                <a16:creationId xmlns:a16="http://schemas.microsoft.com/office/drawing/2014/main" id="{8502100B-3083-6C81-DA9D-7DC9DF1B0B3D}"/>
              </a:ext>
            </a:extLst>
          </p:cNvPr>
          <p:cNvSpPr>
            <a:spLocks noGrp="1" noChangeAspect="1"/>
          </p:cNvSpPr>
          <p:nvPr>
            <p:ph sz="quarter" idx="50" hasCustomPrompt="1"/>
          </p:nvPr>
        </p:nvSpPr>
        <p:spPr>
          <a:xfrm>
            <a:off x="6285139" y="1436913"/>
            <a:ext cx="1531066" cy="1323513"/>
          </a:xfrm>
        </p:spPr>
        <p:txBody>
          <a:bodyPr anchor="ctr"/>
          <a:lstStyle>
            <a:lvl1pPr algn="ctr">
              <a:defRPr sz="1100">
                <a:solidFill>
                  <a:srgbClr val="312D2A"/>
                </a:solidFill>
                <a:latin typeface="Oracle Sans Light" panose="020B0403020204020204" pitchFamily="34" charset="0"/>
                <a:cs typeface="Oracle Sans Light" panose="020B0403020204020204" pitchFamily="34" charset="0"/>
              </a:defRPr>
            </a:lvl1pPr>
          </a:lstStyle>
          <a:p>
            <a:pPr lvl="0"/>
            <a:r>
              <a:rPr lang="en-US" dirty="0"/>
              <a:t>Insert logo</a:t>
            </a:r>
          </a:p>
        </p:txBody>
      </p:sp>
      <p:cxnSp>
        <p:nvCxnSpPr>
          <p:cNvPr id="14" name="Straight Connector 13">
            <a:extLst>
              <a:ext uri="{FF2B5EF4-FFF2-40B4-BE49-F238E27FC236}">
                <a16:creationId xmlns:a16="http://schemas.microsoft.com/office/drawing/2014/main" id="{3D40336E-85F1-3719-C91B-D531A858FD21}"/>
              </a:ext>
              <a:ext uri="{C183D7F6-B498-43B3-948B-1728B52AA6E4}">
                <adec:decorative xmlns:adec="http://schemas.microsoft.com/office/drawing/2017/decorative" val="1"/>
              </a:ext>
            </a:extLst>
          </p:cNvPr>
          <p:cNvCxnSpPr>
            <a:cxnSpLocks noChangeAspect="1"/>
          </p:cNvCxnSpPr>
          <p:nvPr userDrawn="1"/>
        </p:nvCxnSpPr>
        <p:spPr>
          <a:xfrm>
            <a:off x="7951483" y="1694320"/>
            <a:ext cx="0" cy="4138863"/>
          </a:xfrm>
          <a:prstGeom prst="line">
            <a:avLst/>
          </a:prstGeom>
          <a:ln w="9525">
            <a:solidFill>
              <a:schemeClr val="tx2">
                <a:lumMod val="75000"/>
                <a:lumOff val="25000"/>
                <a:alpha val="50000"/>
              </a:schemeClr>
            </a:solidFill>
          </a:ln>
        </p:spPr>
        <p:style>
          <a:lnRef idx="1">
            <a:schemeClr val="accent1"/>
          </a:lnRef>
          <a:fillRef idx="0">
            <a:schemeClr val="accent1"/>
          </a:fillRef>
          <a:effectRef idx="0">
            <a:schemeClr val="accent1"/>
          </a:effectRef>
          <a:fontRef idx="minor">
            <a:schemeClr val="tx1"/>
          </a:fontRef>
        </p:style>
      </p:cxnSp>
      <p:sp>
        <p:nvSpPr>
          <p:cNvPr id="15" name="Content Placeholder 4">
            <a:extLst>
              <a:ext uri="{FF2B5EF4-FFF2-40B4-BE49-F238E27FC236}">
                <a16:creationId xmlns:a16="http://schemas.microsoft.com/office/drawing/2014/main" id="{B17956F1-15DB-BA48-286C-3B6AB9EFC18D}"/>
              </a:ext>
            </a:extLst>
          </p:cNvPr>
          <p:cNvSpPr>
            <a:spLocks noGrp="1" noChangeAspect="1"/>
          </p:cNvSpPr>
          <p:nvPr>
            <p:ph sz="quarter" idx="51" hasCustomPrompt="1"/>
          </p:nvPr>
        </p:nvSpPr>
        <p:spPr>
          <a:xfrm>
            <a:off x="8113939" y="1436913"/>
            <a:ext cx="1531066" cy="1323513"/>
          </a:xfrm>
        </p:spPr>
        <p:txBody>
          <a:bodyPr anchor="ctr"/>
          <a:lstStyle>
            <a:lvl1pPr algn="ctr">
              <a:defRPr sz="1100">
                <a:solidFill>
                  <a:srgbClr val="312D2A"/>
                </a:solidFill>
                <a:latin typeface="Oracle Sans Light" panose="020B0403020204020204" pitchFamily="34" charset="0"/>
                <a:cs typeface="Oracle Sans Light" panose="020B0403020204020204" pitchFamily="34" charset="0"/>
              </a:defRPr>
            </a:lvl1pPr>
          </a:lstStyle>
          <a:p>
            <a:pPr lvl="0"/>
            <a:r>
              <a:rPr lang="en-US" dirty="0"/>
              <a:t>Insert logo</a:t>
            </a:r>
          </a:p>
        </p:txBody>
      </p:sp>
      <p:cxnSp>
        <p:nvCxnSpPr>
          <p:cNvPr id="16" name="Straight Connector 15">
            <a:extLst>
              <a:ext uri="{FF2B5EF4-FFF2-40B4-BE49-F238E27FC236}">
                <a16:creationId xmlns:a16="http://schemas.microsoft.com/office/drawing/2014/main" id="{5809EC1B-6F99-6E6A-11F0-B6C0466720E6}"/>
              </a:ext>
              <a:ext uri="{C183D7F6-B498-43B3-948B-1728B52AA6E4}">
                <adec:decorative xmlns:adec="http://schemas.microsoft.com/office/drawing/2017/decorative" val="1"/>
              </a:ext>
            </a:extLst>
          </p:cNvPr>
          <p:cNvCxnSpPr>
            <a:cxnSpLocks noChangeAspect="1"/>
          </p:cNvCxnSpPr>
          <p:nvPr userDrawn="1"/>
        </p:nvCxnSpPr>
        <p:spPr>
          <a:xfrm>
            <a:off x="9790443" y="1694320"/>
            <a:ext cx="0" cy="4138863"/>
          </a:xfrm>
          <a:prstGeom prst="line">
            <a:avLst/>
          </a:prstGeom>
          <a:ln w="9525">
            <a:solidFill>
              <a:schemeClr val="tx2">
                <a:lumMod val="75000"/>
                <a:lumOff val="25000"/>
                <a:alpha val="50000"/>
              </a:schemeClr>
            </a:solidFill>
          </a:ln>
        </p:spPr>
        <p:style>
          <a:lnRef idx="1">
            <a:schemeClr val="accent1"/>
          </a:lnRef>
          <a:fillRef idx="0">
            <a:schemeClr val="accent1"/>
          </a:fillRef>
          <a:effectRef idx="0">
            <a:schemeClr val="accent1"/>
          </a:effectRef>
          <a:fontRef idx="minor">
            <a:schemeClr val="tx1"/>
          </a:fontRef>
        </p:style>
      </p:cxnSp>
      <p:sp>
        <p:nvSpPr>
          <p:cNvPr id="17" name="Content Placeholder 4">
            <a:extLst>
              <a:ext uri="{FF2B5EF4-FFF2-40B4-BE49-F238E27FC236}">
                <a16:creationId xmlns:a16="http://schemas.microsoft.com/office/drawing/2014/main" id="{CCF99657-5CCB-5F2C-049D-33ABFAB9C2D2}"/>
              </a:ext>
            </a:extLst>
          </p:cNvPr>
          <p:cNvSpPr>
            <a:spLocks noGrp="1" noChangeAspect="1"/>
          </p:cNvSpPr>
          <p:nvPr>
            <p:ph sz="quarter" idx="52" hasCustomPrompt="1"/>
          </p:nvPr>
        </p:nvSpPr>
        <p:spPr>
          <a:xfrm>
            <a:off x="9942739" y="1436913"/>
            <a:ext cx="1531066" cy="1323513"/>
          </a:xfrm>
        </p:spPr>
        <p:txBody>
          <a:bodyPr anchor="ctr"/>
          <a:lstStyle>
            <a:lvl1pPr algn="ctr">
              <a:defRPr sz="1100">
                <a:solidFill>
                  <a:srgbClr val="312D2A"/>
                </a:solidFill>
                <a:latin typeface="Oracle Sans Light" panose="020B0403020204020204" pitchFamily="34" charset="0"/>
                <a:cs typeface="Oracle Sans Light" panose="020B0403020204020204" pitchFamily="34" charset="0"/>
              </a:defRPr>
            </a:lvl1pPr>
          </a:lstStyle>
          <a:p>
            <a:pPr lvl="0"/>
            <a:r>
              <a:rPr lang="en-US" dirty="0"/>
              <a:t>Insert logo</a:t>
            </a:r>
          </a:p>
        </p:txBody>
      </p:sp>
      <p:cxnSp>
        <p:nvCxnSpPr>
          <p:cNvPr id="41" name="Straight Connector 40">
            <a:extLst>
              <a:ext uri="{FF2B5EF4-FFF2-40B4-BE49-F238E27FC236}">
                <a16:creationId xmlns:a16="http://schemas.microsoft.com/office/drawing/2014/main" id="{55325CAA-D3A2-3E29-7B3E-8B0711D4C3AB}"/>
              </a:ext>
              <a:ext uri="{C183D7F6-B498-43B3-948B-1728B52AA6E4}">
                <adec:decorative xmlns:adec="http://schemas.microsoft.com/office/drawing/2017/decorative" val="1"/>
              </a:ext>
            </a:extLst>
          </p:cNvPr>
          <p:cNvCxnSpPr>
            <a:cxnSpLocks noChangeAspect="1"/>
          </p:cNvCxnSpPr>
          <p:nvPr userDrawn="1"/>
        </p:nvCxnSpPr>
        <p:spPr>
          <a:xfrm>
            <a:off x="756139" y="2873541"/>
            <a:ext cx="1600363" cy="0"/>
          </a:xfrm>
          <a:prstGeom prst="line">
            <a:avLst/>
          </a:prstGeom>
          <a:ln w="9525">
            <a:solidFill>
              <a:schemeClr val="tx2">
                <a:lumMod val="75000"/>
                <a:lumOff val="25000"/>
                <a:alpha val="50000"/>
              </a:schemeClr>
            </a:solidFill>
          </a:ln>
        </p:spPr>
        <p:style>
          <a:lnRef idx="1">
            <a:schemeClr val="accent1"/>
          </a:lnRef>
          <a:fillRef idx="0">
            <a:schemeClr val="accent1"/>
          </a:fillRef>
          <a:effectRef idx="0">
            <a:schemeClr val="accent1"/>
          </a:effectRef>
          <a:fontRef idx="minor">
            <a:schemeClr val="tx1"/>
          </a:fontRef>
        </p:style>
      </p:cxnSp>
      <p:sp>
        <p:nvSpPr>
          <p:cNvPr id="42" name="Content Placeholder 4">
            <a:extLst>
              <a:ext uri="{FF2B5EF4-FFF2-40B4-BE49-F238E27FC236}">
                <a16:creationId xmlns:a16="http://schemas.microsoft.com/office/drawing/2014/main" id="{3678E66E-CAAA-D05F-327D-F9F1C2CC6E76}"/>
              </a:ext>
            </a:extLst>
          </p:cNvPr>
          <p:cNvSpPr>
            <a:spLocks noGrp="1" noChangeAspect="1"/>
          </p:cNvSpPr>
          <p:nvPr>
            <p:ph sz="quarter" idx="53" hasCustomPrompt="1"/>
          </p:nvPr>
        </p:nvSpPr>
        <p:spPr>
          <a:xfrm>
            <a:off x="809625" y="3004455"/>
            <a:ext cx="1531066" cy="1323513"/>
          </a:xfrm>
        </p:spPr>
        <p:txBody>
          <a:bodyPr anchor="ctr"/>
          <a:lstStyle>
            <a:lvl1pPr algn="ctr">
              <a:defRPr sz="1100">
                <a:solidFill>
                  <a:srgbClr val="312D2A"/>
                </a:solidFill>
                <a:latin typeface="Oracle Sans Light" panose="020B0403020204020204" pitchFamily="34" charset="0"/>
                <a:cs typeface="Oracle Sans Light" panose="020B0403020204020204" pitchFamily="34" charset="0"/>
              </a:defRPr>
            </a:lvl1pPr>
          </a:lstStyle>
          <a:p>
            <a:pPr lvl="0"/>
            <a:r>
              <a:rPr lang="en-US" dirty="0"/>
              <a:t>Insert logo</a:t>
            </a:r>
          </a:p>
        </p:txBody>
      </p:sp>
      <p:cxnSp>
        <p:nvCxnSpPr>
          <p:cNvPr id="43" name="Straight Connector 42">
            <a:extLst>
              <a:ext uri="{FF2B5EF4-FFF2-40B4-BE49-F238E27FC236}">
                <a16:creationId xmlns:a16="http://schemas.microsoft.com/office/drawing/2014/main" id="{14A85F57-DDBA-1640-767F-5E465AE76B44}"/>
              </a:ext>
              <a:ext uri="{C183D7F6-B498-43B3-948B-1728B52AA6E4}">
                <adec:decorative xmlns:adec="http://schemas.microsoft.com/office/drawing/2017/decorative" val="1"/>
              </a:ext>
            </a:extLst>
          </p:cNvPr>
          <p:cNvCxnSpPr>
            <a:cxnSpLocks noChangeAspect="1"/>
          </p:cNvCxnSpPr>
          <p:nvPr userDrawn="1"/>
        </p:nvCxnSpPr>
        <p:spPr>
          <a:xfrm>
            <a:off x="2582245" y="2880790"/>
            <a:ext cx="1600363" cy="0"/>
          </a:xfrm>
          <a:prstGeom prst="line">
            <a:avLst/>
          </a:prstGeom>
          <a:ln w="9525">
            <a:solidFill>
              <a:schemeClr val="tx2">
                <a:lumMod val="75000"/>
                <a:lumOff val="25000"/>
                <a:alpha val="50000"/>
              </a:schemeClr>
            </a:solidFill>
          </a:ln>
        </p:spPr>
        <p:style>
          <a:lnRef idx="1">
            <a:schemeClr val="accent1"/>
          </a:lnRef>
          <a:fillRef idx="0">
            <a:schemeClr val="accent1"/>
          </a:fillRef>
          <a:effectRef idx="0">
            <a:schemeClr val="accent1"/>
          </a:effectRef>
          <a:fontRef idx="minor">
            <a:schemeClr val="tx1"/>
          </a:fontRef>
        </p:style>
      </p:cxnSp>
      <p:sp>
        <p:nvSpPr>
          <p:cNvPr id="44" name="Content Placeholder 4">
            <a:extLst>
              <a:ext uri="{FF2B5EF4-FFF2-40B4-BE49-F238E27FC236}">
                <a16:creationId xmlns:a16="http://schemas.microsoft.com/office/drawing/2014/main" id="{1ED11A77-CA68-5F1E-8968-3F4C23802AFE}"/>
              </a:ext>
            </a:extLst>
          </p:cNvPr>
          <p:cNvSpPr>
            <a:spLocks noGrp="1" noChangeAspect="1"/>
          </p:cNvSpPr>
          <p:nvPr>
            <p:ph sz="quarter" idx="54" hasCustomPrompt="1"/>
          </p:nvPr>
        </p:nvSpPr>
        <p:spPr>
          <a:xfrm>
            <a:off x="2638425" y="3004455"/>
            <a:ext cx="1531066" cy="1323513"/>
          </a:xfrm>
        </p:spPr>
        <p:txBody>
          <a:bodyPr anchor="ctr"/>
          <a:lstStyle>
            <a:lvl1pPr algn="ctr">
              <a:defRPr sz="1100">
                <a:solidFill>
                  <a:srgbClr val="312D2A"/>
                </a:solidFill>
                <a:latin typeface="Oracle Sans Light" panose="020B0403020204020204" pitchFamily="34" charset="0"/>
                <a:cs typeface="Oracle Sans Light" panose="020B0403020204020204" pitchFamily="34" charset="0"/>
              </a:defRPr>
            </a:lvl1pPr>
          </a:lstStyle>
          <a:p>
            <a:pPr lvl="0"/>
            <a:r>
              <a:rPr lang="en-US" dirty="0"/>
              <a:t>Insert logo</a:t>
            </a:r>
          </a:p>
        </p:txBody>
      </p:sp>
      <p:cxnSp>
        <p:nvCxnSpPr>
          <p:cNvPr id="45" name="Straight Connector 44">
            <a:extLst>
              <a:ext uri="{FF2B5EF4-FFF2-40B4-BE49-F238E27FC236}">
                <a16:creationId xmlns:a16="http://schemas.microsoft.com/office/drawing/2014/main" id="{CE580155-066F-8A47-7317-EDBFD56B8D41}"/>
              </a:ext>
              <a:ext uri="{C183D7F6-B498-43B3-948B-1728B52AA6E4}">
                <adec:decorative xmlns:adec="http://schemas.microsoft.com/office/drawing/2017/decorative" val="1"/>
              </a:ext>
            </a:extLst>
          </p:cNvPr>
          <p:cNvCxnSpPr>
            <a:cxnSpLocks noChangeAspect="1"/>
          </p:cNvCxnSpPr>
          <p:nvPr userDrawn="1"/>
        </p:nvCxnSpPr>
        <p:spPr>
          <a:xfrm>
            <a:off x="4431130" y="2876935"/>
            <a:ext cx="1600363" cy="0"/>
          </a:xfrm>
          <a:prstGeom prst="line">
            <a:avLst/>
          </a:prstGeom>
          <a:ln w="9525">
            <a:solidFill>
              <a:schemeClr val="tx2">
                <a:lumMod val="75000"/>
                <a:lumOff val="25000"/>
                <a:alpha val="50000"/>
              </a:schemeClr>
            </a:solidFill>
          </a:ln>
        </p:spPr>
        <p:style>
          <a:lnRef idx="1">
            <a:schemeClr val="accent1"/>
          </a:lnRef>
          <a:fillRef idx="0">
            <a:schemeClr val="accent1"/>
          </a:fillRef>
          <a:effectRef idx="0">
            <a:schemeClr val="accent1"/>
          </a:effectRef>
          <a:fontRef idx="minor">
            <a:schemeClr val="tx1"/>
          </a:fontRef>
        </p:style>
      </p:cxnSp>
      <p:sp>
        <p:nvSpPr>
          <p:cNvPr id="46" name="Content Placeholder 4">
            <a:extLst>
              <a:ext uri="{FF2B5EF4-FFF2-40B4-BE49-F238E27FC236}">
                <a16:creationId xmlns:a16="http://schemas.microsoft.com/office/drawing/2014/main" id="{75F6DF66-4514-31BA-E70D-8EBC7A5EC4D9}"/>
              </a:ext>
            </a:extLst>
          </p:cNvPr>
          <p:cNvSpPr>
            <a:spLocks noGrp="1" noChangeAspect="1"/>
          </p:cNvSpPr>
          <p:nvPr>
            <p:ph sz="quarter" idx="55" hasCustomPrompt="1"/>
          </p:nvPr>
        </p:nvSpPr>
        <p:spPr>
          <a:xfrm>
            <a:off x="4456339" y="3004455"/>
            <a:ext cx="1531066" cy="1323513"/>
          </a:xfrm>
        </p:spPr>
        <p:txBody>
          <a:bodyPr anchor="ctr"/>
          <a:lstStyle>
            <a:lvl1pPr algn="ctr">
              <a:defRPr sz="1100">
                <a:solidFill>
                  <a:srgbClr val="312D2A"/>
                </a:solidFill>
                <a:latin typeface="Oracle Sans Light" panose="020B0403020204020204" pitchFamily="34" charset="0"/>
                <a:cs typeface="Oracle Sans Light" panose="020B0403020204020204" pitchFamily="34" charset="0"/>
              </a:defRPr>
            </a:lvl1pPr>
          </a:lstStyle>
          <a:p>
            <a:pPr lvl="0"/>
            <a:r>
              <a:rPr lang="en-US" dirty="0"/>
              <a:t>Insert logo</a:t>
            </a:r>
          </a:p>
        </p:txBody>
      </p:sp>
      <p:cxnSp>
        <p:nvCxnSpPr>
          <p:cNvPr id="47" name="Straight Connector 46">
            <a:extLst>
              <a:ext uri="{FF2B5EF4-FFF2-40B4-BE49-F238E27FC236}">
                <a16:creationId xmlns:a16="http://schemas.microsoft.com/office/drawing/2014/main" id="{415AD339-C36D-B090-58DE-5E63A361F360}"/>
              </a:ext>
              <a:ext uri="{C183D7F6-B498-43B3-948B-1728B52AA6E4}">
                <adec:decorative xmlns:adec="http://schemas.microsoft.com/office/drawing/2017/decorative" val="1"/>
              </a:ext>
            </a:extLst>
          </p:cNvPr>
          <p:cNvCxnSpPr>
            <a:cxnSpLocks noChangeAspect="1"/>
          </p:cNvCxnSpPr>
          <p:nvPr userDrawn="1"/>
        </p:nvCxnSpPr>
        <p:spPr>
          <a:xfrm>
            <a:off x="6257236" y="2884184"/>
            <a:ext cx="1600363" cy="0"/>
          </a:xfrm>
          <a:prstGeom prst="line">
            <a:avLst/>
          </a:prstGeom>
          <a:ln w="9525">
            <a:solidFill>
              <a:schemeClr val="tx2">
                <a:lumMod val="75000"/>
                <a:lumOff val="25000"/>
                <a:alpha val="50000"/>
              </a:schemeClr>
            </a:solidFill>
          </a:ln>
        </p:spPr>
        <p:style>
          <a:lnRef idx="1">
            <a:schemeClr val="accent1"/>
          </a:lnRef>
          <a:fillRef idx="0">
            <a:schemeClr val="accent1"/>
          </a:fillRef>
          <a:effectRef idx="0">
            <a:schemeClr val="accent1"/>
          </a:effectRef>
          <a:fontRef idx="minor">
            <a:schemeClr val="tx1"/>
          </a:fontRef>
        </p:style>
      </p:cxnSp>
      <p:sp>
        <p:nvSpPr>
          <p:cNvPr id="48" name="Content Placeholder 4">
            <a:extLst>
              <a:ext uri="{FF2B5EF4-FFF2-40B4-BE49-F238E27FC236}">
                <a16:creationId xmlns:a16="http://schemas.microsoft.com/office/drawing/2014/main" id="{188742EE-B7B9-DB0D-BA95-DC8421E1E968}"/>
              </a:ext>
            </a:extLst>
          </p:cNvPr>
          <p:cNvSpPr>
            <a:spLocks noGrp="1" noChangeAspect="1"/>
          </p:cNvSpPr>
          <p:nvPr>
            <p:ph sz="quarter" idx="56" hasCustomPrompt="1"/>
          </p:nvPr>
        </p:nvSpPr>
        <p:spPr>
          <a:xfrm>
            <a:off x="6285139" y="3004455"/>
            <a:ext cx="1531066" cy="1323513"/>
          </a:xfrm>
        </p:spPr>
        <p:txBody>
          <a:bodyPr anchor="ctr"/>
          <a:lstStyle>
            <a:lvl1pPr algn="ctr">
              <a:defRPr sz="1100">
                <a:solidFill>
                  <a:srgbClr val="312D2A"/>
                </a:solidFill>
                <a:latin typeface="Oracle Sans Light" panose="020B0403020204020204" pitchFamily="34" charset="0"/>
                <a:cs typeface="Oracle Sans Light" panose="020B0403020204020204" pitchFamily="34" charset="0"/>
              </a:defRPr>
            </a:lvl1pPr>
          </a:lstStyle>
          <a:p>
            <a:pPr lvl="0"/>
            <a:r>
              <a:rPr lang="en-US" dirty="0"/>
              <a:t>Insert logo</a:t>
            </a:r>
          </a:p>
        </p:txBody>
      </p:sp>
      <p:cxnSp>
        <p:nvCxnSpPr>
          <p:cNvPr id="49" name="Straight Connector 48">
            <a:extLst>
              <a:ext uri="{FF2B5EF4-FFF2-40B4-BE49-F238E27FC236}">
                <a16:creationId xmlns:a16="http://schemas.microsoft.com/office/drawing/2014/main" id="{BD0DEE45-7942-7AE9-92C7-88FFB07E4A5A}"/>
              </a:ext>
              <a:ext uri="{C183D7F6-B498-43B3-948B-1728B52AA6E4}">
                <adec:decorative xmlns:adec="http://schemas.microsoft.com/office/drawing/2017/decorative" val="1"/>
              </a:ext>
            </a:extLst>
          </p:cNvPr>
          <p:cNvCxnSpPr>
            <a:cxnSpLocks noChangeAspect="1"/>
          </p:cNvCxnSpPr>
          <p:nvPr userDrawn="1"/>
        </p:nvCxnSpPr>
        <p:spPr>
          <a:xfrm>
            <a:off x="8069296" y="2885815"/>
            <a:ext cx="1600363" cy="0"/>
          </a:xfrm>
          <a:prstGeom prst="line">
            <a:avLst/>
          </a:prstGeom>
          <a:ln w="9525">
            <a:solidFill>
              <a:schemeClr val="tx2">
                <a:lumMod val="75000"/>
                <a:lumOff val="25000"/>
                <a:alpha val="50000"/>
              </a:schemeClr>
            </a:solidFill>
          </a:ln>
        </p:spPr>
        <p:style>
          <a:lnRef idx="1">
            <a:schemeClr val="accent1"/>
          </a:lnRef>
          <a:fillRef idx="0">
            <a:schemeClr val="accent1"/>
          </a:fillRef>
          <a:effectRef idx="0">
            <a:schemeClr val="accent1"/>
          </a:effectRef>
          <a:fontRef idx="minor">
            <a:schemeClr val="tx1"/>
          </a:fontRef>
        </p:style>
      </p:cxnSp>
      <p:sp>
        <p:nvSpPr>
          <p:cNvPr id="50" name="Content Placeholder 4">
            <a:extLst>
              <a:ext uri="{FF2B5EF4-FFF2-40B4-BE49-F238E27FC236}">
                <a16:creationId xmlns:a16="http://schemas.microsoft.com/office/drawing/2014/main" id="{2979FF32-F3AE-CA32-9083-A0E4B60CE66D}"/>
              </a:ext>
            </a:extLst>
          </p:cNvPr>
          <p:cNvSpPr>
            <a:spLocks noGrp="1" noChangeAspect="1"/>
          </p:cNvSpPr>
          <p:nvPr>
            <p:ph sz="quarter" idx="57" hasCustomPrompt="1"/>
          </p:nvPr>
        </p:nvSpPr>
        <p:spPr>
          <a:xfrm>
            <a:off x="8113939" y="3004455"/>
            <a:ext cx="1531066" cy="1323513"/>
          </a:xfrm>
        </p:spPr>
        <p:txBody>
          <a:bodyPr anchor="ctr"/>
          <a:lstStyle>
            <a:lvl1pPr algn="ctr">
              <a:defRPr sz="1100">
                <a:solidFill>
                  <a:srgbClr val="312D2A"/>
                </a:solidFill>
                <a:latin typeface="Oracle Sans Light" panose="020B0403020204020204" pitchFamily="34" charset="0"/>
                <a:cs typeface="Oracle Sans Light" panose="020B0403020204020204" pitchFamily="34" charset="0"/>
              </a:defRPr>
            </a:lvl1pPr>
          </a:lstStyle>
          <a:p>
            <a:pPr lvl="0"/>
            <a:r>
              <a:rPr lang="en-US" dirty="0"/>
              <a:t>Insert logo</a:t>
            </a:r>
          </a:p>
        </p:txBody>
      </p:sp>
      <p:cxnSp>
        <p:nvCxnSpPr>
          <p:cNvPr id="51" name="Straight Connector 50">
            <a:extLst>
              <a:ext uri="{FF2B5EF4-FFF2-40B4-BE49-F238E27FC236}">
                <a16:creationId xmlns:a16="http://schemas.microsoft.com/office/drawing/2014/main" id="{3B071863-436F-A0C0-018A-064775073A60}"/>
              </a:ext>
              <a:ext uri="{C183D7F6-B498-43B3-948B-1728B52AA6E4}">
                <adec:decorative xmlns:adec="http://schemas.microsoft.com/office/drawing/2017/decorative" val="1"/>
              </a:ext>
            </a:extLst>
          </p:cNvPr>
          <p:cNvCxnSpPr>
            <a:cxnSpLocks noChangeAspect="1"/>
          </p:cNvCxnSpPr>
          <p:nvPr userDrawn="1"/>
        </p:nvCxnSpPr>
        <p:spPr>
          <a:xfrm>
            <a:off x="9895402" y="2893064"/>
            <a:ext cx="1600363" cy="0"/>
          </a:xfrm>
          <a:prstGeom prst="line">
            <a:avLst/>
          </a:prstGeom>
          <a:ln w="9525">
            <a:solidFill>
              <a:schemeClr val="tx2">
                <a:lumMod val="75000"/>
                <a:lumOff val="25000"/>
                <a:alpha val="50000"/>
              </a:schemeClr>
            </a:solidFill>
          </a:ln>
        </p:spPr>
        <p:style>
          <a:lnRef idx="1">
            <a:schemeClr val="accent1"/>
          </a:lnRef>
          <a:fillRef idx="0">
            <a:schemeClr val="accent1"/>
          </a:fillRef>
          <a:effectRef idx="0">
            <a:schemeClr val="accent1"/>
          </a:effectRef>
          <a:fontRef idx="minor">
            <a:schemeClr val="tx1"/>
          </a:fontRef>
        </p:style>
      </p:cxnSp>
      <p:sp>
        <p:nvSpPr>
          <p:cNvPr id="52" name="Content Placeholder 4">
            <a:extLst>
              <a:ext uri="{FF2B5EF4-FFF2-40B4-BE49-F238E27FC236}">
                <a16:creationId xmlns:a16="http://schemas.microsoft.com/office/drawing/2014/main" id="{4B6A87E0-E54C-60B7-A332-A127292D8DDC}"/>
              </a:ext>
            </a:extLst>
          </p:cNvPr>
          <p:cNvSpPr>
            <a:spLocks noGrp="1" noChangeAspect="1"/>
          </p:cNvSpPr>
          <p:nvPr>
            <p:ph sz="quarter" idx="58" hasCustomPrompt="1"/>
          </p:nvPr>
        </p:nvSpPr>
        <p:spPr>
          <a:xfrm>
            <a:off x="9942739" y="3004455"/>
            <a:ext cx="1531066" cy="1323513"/>
          </a:xfrm>
        </p:spPr>
        <p:txBody>
          <a:bodyPr anchor="ctr"/>
          <a:lstStyle>
            <a:lvl1pPr algn="ctr">
              <a:defRPr sz="1100">
                <a:solidFill>
                  <a:srgbClr val="312D2A"/>
                </a:solidFill>
                <a:latin typeface="Oracle Sans Light" panose="020B0403020204020204" pitchFamily="34" charset="0"/>
                <a:cs typeface="Oracle Sans Light" panose="020B0403020204020204" pitchFamily="34" charset="0"/>
              </a:defRPr>
            </a:lvl1pPr>
          </a:lstStyle>
          <a:p>
            <a:pPr lvl="0"/>
            <a:r>
              <a:rPr lang="en-US" dirty="0"/>
              <a:t>Insert logo</a:t>
            </a:r>
          </a:p>
        </p:txBody>
      </p:sp>
      <p:cxnSp>
        <p:nvCxnSpPr>
          <p:cNvPr id="53" name="Straight Connector 52">
            <a:extLst>
              <a:ext uri="{FF2B5EF4-FFF2-40B4-BE49-F238E27FC236}">
                <a16:creationId xmlns:a16="http://schemas.microsoft.com/office/drawing/2014/main" id="{4C0AEA7B-3D99-5E28-774D-4A95182E0157}"/>
              </a:ext>
              <a:ext uri="{C183D7F6-B498-43B3-948B-1728B52AA6E4}">
                <adec:decorative xmlns:adec="http://schemas.microsoft.com/office/drawing/2017/decorative" val="1"/>
              </a:ext>
            </a:extLst>
          </p:cNvPr>
          <p:cNvCxnSpPr>
            <a:cxnSpLocks noChangeAspect="1"/>
          </p:cNvCxnSpPr>
          <p:nvPr userDrawn="1"/>
        </p:nvCxnSpPr>
        <p:spPr>
          <a:xfrm>
            <a:off x="771950" y="4463140"/>
            <a:ext cx="1600363" cy="0"/>
          </a:xfrm>
          <a:prstGeom prst="line">
            <a:avLst/>
          </a:prstGeom>
          <a:ln w="9525">
            <a:solidFill>
              <a:schemeClr val="tx2">
                <a:lumMod val="75000"/>
                <a:lumOff val="25000"/>
                <a:alpha val="50000"/>
              </a:schemeClr>
            </a:solidFill>
          </a:ln>
        </p:spPr>
        <p:style>
          <a:lnRef idx="1">
            <a:schemeClr val="accent1"/>
          </a:lnRef>
          <a:fillRef idx="0">
            <a:schemeClr val="accent1"/>
          </a:fillRef>
          <a:effectRef idx="0">
            <a:schemeClr val="accent1"/>
          </a:effectRef>
          <a:fontRef idx="minor">
            <a:schemeClr val="tx1"/>
          </a:fontRef>
        </p:style>
      </p:cxnSp>
      <p:sp>
        <p:nvSpPr>
          <p:cNvPr id="54" name="Content Placeholder 4">
            <a:extLst>
              <a:ext uri="{FF2B5EF4-FFF2-40B4-BE49-F238E27FC236}">
                <a16:creationId xmlns:a16="http://schemas.microsoft.com/office/drawing/2014/main" id="{EF93F89C-07CB-5C2E-8073-3B61B92A88EB}"/>
              </a:ext>
            </a:extLst>
          </p:cNvPr>
          <p:cNvSpPr>
            <a:spLocks noGrp="1" noChangeAspect="1"/>
          </p:cNvSpPr>
          <p:nvPr>
            <p:ph sz="quarter" idx="59" hasCustomPrompt="1"/>
          </p:nvPr>
        </p:nvSpPr>
        <p:spPr>
          <a:xfrm>
            <a:off x="825436" y="4594054"/>
            <a:ext cx="1531066" cy="1323513"/>
          </a:xfrm>
        </p:spPr>
        <p:txBody>
          <a:bodyPr anchor="ctr"/>
          <a:lstStyle>
            <a:lvl1pPr algn="ctr">
              <a:defRPr sz="1100">
                <a:solidFill>
                  <a:srgbClr val="312D2A"/>
                </a:solidFill>
                <a:latin typeface="Oracle Sans Light" panose="020B0403020204020204" pitchFamily="34" charset="0"/>
                <a:cs typeface="Oracle Sans Light" panose="020B0403020204020204" pitchFamily="34" charset="0"/>
              </a:defRPr>
            </a:lvl1pPr>
          </a:lstStyle>
          <a:p>
            <a:pPr lvl="0"/>
            <a:r>
              <a:rPr lang="en-US" dirty="0"/>
              <a:t>Insert logo</a:t>
            </a:r>
          </a:p>
        </p:txBody>
      </p:sp>
      <p:cxnSp>
        <p:nvCxnSpPr>
          <p:cNvPr id="55" name="Straight Connector 54">
            <a:extLst>
              <a:ext uri="{FF2B5EF4-FFF2-40B4-BE49-F238E27FC236}">
                <a16:creationId xmlns:a16="http://schemas.microsoft.com/office/drawing/2014/main" id="{6069996F-46CB-F51B-4736-38F779B88BA3}"/>
              </a:ext>
              <a:ext uri="{C183D7F6-B498-43B3-948B-1728B52AA6E4}">
                <adec:decorative xmlns:adec="http://schemas.microsoft.com/office/drawing/2017/decorative" val="1"/>
              </a:ext>
            </a:extLst>
          </p:cNvPr>
          <p:cNvCxnSpPr>
            <a:cxnSpLocks noChangeAspect="1"/>
          </p:cNvCxnSpPr>
          <p:nvPr userDrawn="1"/>
        </p:nvCxnSpPr>
        <p:spPr>
          <a:xfrm>
            <a:off x="2598056" y="4470389"/>
            <a:ext cx="1600363" cy="0"/>
          </a:xfrm>
          <a:prstGeom prst="line">
            <a:avLst/>
          </a:prstGeom>
          <a:ln w="9525">
            <a:solidFill>
              <a:schemeClr val="tx2">
                <a:lumMod val="75000"/>
                <a:lumOff val="25000"/>
                <a:alpha val="50000"/>
              </a:schemeClr>
            </a:solidFill>
          </a:ln>
        </p:spPr>
        <p:style>
          <a:lnRef idx="1">
            <a:schemeClr val="accent1"/>
          </a:lnRef>
          <a:fillRef idx="0">
            <a:schemeClr val="accent1"/>
          </a:fillRef>
          <a:effectRef idx="0">
            <a:schemeClr val="accent1"/>
          </a:effectRef>
          <a:fontRef idx="minor">
            <a:schemeClr val="tx1"/>
          </a:fontRef>
        </p:style>
      </p:cxnSp>
      <p:sp>
        <p:nvSpPr>
          <p:cNvPr id="56" name="Content Placeholder 4">
            <a:extLst>
              <a:ext uri="{FF2B5EF4-FFF2-40B4-BE49-F238E27FC236}">
                <a16:creationId xmlns:a16="http://schemas.microsoft.com/office/drawing/2014/main" id="{B9038DB4-C078-1ADD-612C-5618DA6CE657}"/>
              </a:ext>
            </a:extLst>
          </p:cNvPr>
          <p:cNvSpPr>
            <a:spLocks noGrp="1" noChangeAspect="1"/>
          </p:cNvSpPr>
          <p:nvPr>
            <p:ph sz="quarter" idx="60" hasCustomPrompt="1"/>
          </p:nvPr>
        </p:nvSpPr>
        <p:spPr>
          <a:xfrm>
            <a:off x="2654236" y="4594054"/>
            <a:ext cx="1531066" cy="1323513"/>
          </a:xfrm>
        </p:spPr>
        <p:txBody>
          <a:bodyPr anchor="ctr"/>
          <a:lstStyle>
            <a:lvl1pPr algn="ctr">
              <a:defRPr sz="1100">
                <a:solidFill>
                  <a:srgbClr val="312D2A"/>
                </a:solidFill>
                <a:latin typeface="Oracle Sans Light" panose="020B0403020204020204" pitchFamily="34" charset="0"/>
                <a:cs typeface="Oracle Sans Light" panose="020B0403020204020204" pitchFamily="34" charset="0"/>
              </a:defRPr>
            </a:lvl1pPr>
          </a:lstStyle>
          <a:p>
            <a:pPr lvl="0"/>
            <a:r>
              <a:rPr lang="en-US" dirty="0"/>
              <a:t>Insert logo</a:t>
            </a:r>
          </a:p>
        </p:txBody>
      </p:sp>
      <p:cxnSp>
        <p:nvCxnSpPr>
          <p:cNvPr id="57" name="Straight Connector 56">
            <a:extLst>
              <a:ext uri="{FF2B5EF4-FFF2-40B4-BE49-F238E27FC236}">
                <a16:creationId xmlns:a16="http://schemas.microsoft.com/office/drawing/2014/main" id="{E1B55092-2828-1A22-F94F-D4C9C2600BD2}"/>
              </a:ext>
              <a:ext uri="{C183D7F6-B498-43B3-948B-1728B52AA6E4}">
                <adec:decorative xmlns:adec="http://schemas.microsoft.com/office/drawing/2017/decorative" val="1"/>
              </a:ext>
            </a:extLst>
          </p:cNvPr>
          <p:cNvCxnSpPr>
            <a:cxnSpLocks noChangeAspect="1"/>
          </p:cNvCxnSpPr>
          <p:nvPr userDrawn="1"/>
        </p:nvCxnSpPr>
        <p:spPr>
          <a:xfrm>
            <a:off x="4446941" y="4466534"/>
            <a:ext cx="1600363" cy="0"/>
          </a:xfrm>
          <a:prstGeom prst="line">
            <a:avLst/>
          </a:prstGeom>
          <a:ln w="9525">
            <a:solidFill>
              <a:schemeClr val="tx2">
                <a:lumMod val="75000"/>
                <a:lumOff val="25000"/>
                <a:alpha val="50000"/>
              </a:schemeClr>
            </a:solidFill>
          </a:ln>
        </p:spPr>
        <p:style>
          <a:lnRef idx="1">
            <a:schemeClr val="accent1"/>
          </a:lnRef>
          <a:fillRef idx="0">
            <a:schemeClr val="accent1"/>
          </a:fillRef>
          <a:effectRef idx="0">
            <a:schemeClr val="accent1"/>
          </a:effectRef>
          <a:fontRef idx="minor">
            <a:schemeClr val="tx1"/>
          </a:fontRef>
        </p:style>
      </p:cxnSp>
      <p:sp>
        <p:nvSpPr>
          <p:cNvPr id="58" name="Content Placeholder 4">
            <a:extLst>
              <a:ext uri="{FF2B5EF4-FFF2-40B4-BE49-F238E27FC236}">
                <a16:creationId xmlns:a16="http://schemas.microsoft.com/office/drawing/2014/main" id="{74751613-93C2-C5E4-E68D-D85A0A1931E1}"/>
              </a:ext>
            </a:extLst>
          </p:cNvPr>
          <p:cNvSpPr>
            <a:spLocks noGrp="1" noChangeAspect="1"/>
          </p:cNvSpPr>
          <p:nvPr>
            <p:ph sz="quarter" idx="61" hasCustomPrompt="1"/>
          </p:nvPr>
        </p:nvSpPr>
        <p:spPr>
          <a:xfrm>
            <a:off x="4472150" y="4594054"/>
            <a:ext cx="1531066" cy="1323513"/>
          </a:xfrm>
        </p:spPr>
        <p:txBody>
          <a:bodyPr anchor="ctr"/>
          <a:lstStyle>
            <a:lvl1pPr algn="ctr">
              <a:defRPr sz="1100">
                <a:solidFill>
                  <a:srgbClr val="312D2A"/>
                </a:solidFill>
                <a:latin typeface="Oracle Sans Light" panose="020B0403020204020204" pitchFamily="34" charset="0"/>
                <a:cs typeface="Oracle Sans Light" panose="020B0403020204020204" pitchFamily="34" charset="0"/>
              </a:defRPr>
            </a:lvl1pPr>
          </a:lstStyle>
          <a:p>
            <a:pPr lvl="0"/>
            <a:r>
              <a:rPr lang="en-US" dirty="0"/>
              <a:t>Insert logo</a:t>
            </a:r>
          </a:p>
        </p:txBody>
      </p:sp>
      <p:cxnSp>
        <p:nvCxnSpPr>
          <p:cNvPr id="59" name="Straight Connector 58">
            <a:extLst>
              <a:ext uri="{FF2B5EF4-FFF2-40B4-BE49-F238E27FC236}">
                <a16:creationId xmlns:a16="http://schemas.microsoft.com/office/drawing/2014/main" id="{8F1A2927-B4A4-CC7F-31B3-83CC9D67E0DD}"/>
              </a:ext>
              <a:ext uri="{C183D7F6-B498-43B3-948B-1728B52AA6E4}">
                <adec:decorative xmlns:adec="http://schemas.microsoft.com/office/drawing/2017/decorative" val="1"/>
              </a:ext>
            </a:extLst>
          </p:cNvPr>
          <p:cNvCxnSpPr>
            <a:cxnSpLocks noChangeAspect="1"/>
          </p:cNvCxnSpPr>
          <p:nvPr userDrawn="1"/>
        </p:nvCxnSpPr>
        <p:spPr>
          <a:xfrm>
            <a:off x="6273047" y="4473783"/>
            <a:ext cx="1600363" cy="0"/>
          </a:xfrm>
          <a:prstGeom prst="line">
            <a:avLst/>
          </a:prstGeom>
          <a:ln w="9525">
            <a:solidFill>
              <a:schemeClr val="tx2">
                <a:lumMod val="75000"/>
                <a:lumOff val="25000"/>
                <a:alpha val="50000"/>
              </a:schemeClr>
            </a:solidFill>
          </a:ln>
        </p:spPr>
        <p:style>
          <a:lnRef idx="1">
            <a:schemeClr val="accent1"/>
          </a:lnRef>
          <a:fillRef idx="0">
            <a:schemeClr val="accent1"/>
          </a:fillRef>
          <a:effectRef idx="0">
            <a:schemeClr val="accent1"/>
          </a:effectRef>
          <a:fontRef idx="minor">
            <a:schemeClr val="tx1"/>
          </a:fontRef>
        </p:style>
      </p:cxnSp>
      <p:sp>
        <p:nvSpPr>
          <p:cNvPr id="60" name="Content Placeholder 4">
            <a:extLst>
              <a:ext uri="{FF2B5EF4-FFF2-40B4-BE49-F238E27FC236}">
                <a16:creationId xmlns:a16="http://schemas.microsoft.com/office/drawing/2014/main" id="{60461880-43F1-4AAA-A66D-5BEE9C7026E5}"/>
              </a:ext>
            </a:extLst>
          </p:cNvPr>
          <p:cNvSpPr>
            <a:spLocks noGrp="1" noChangeAspect="1"/>
          </p:cNvSpPr>
          <p:nvPr>
            <p:ph sz="quarter" idx="62" hasCustomPrompt="1"/>
          </p:nvPr>
        </p:nvSpPr>
        <p:spPr>
          <a:xfrm>
            <a:off x="6300950" y="4594054"/>
            <a:ext cx="1531066" cy="1323513"/>
          </a:xfrm>
        </p:spPr>
        <p:txBody>
          <a:bodyPr anchor="ctr"/>
          <a:lstStyle>
            <a:lvl1pPr algn="ctr">
              <a:defRPr sz="1100">
                <a:solidFill>
                  <a:srgbClr val="312D2A"/>
                </a:solidFill>
                <a:latin typeface="Oracle Sans Light" panose="020B0403020204020204" pitchFamily="34" charset="0"/>
                <a:cs typeface="Oracle Sans Light" panose="020B0403020204020204" pitchFamily="34" charset="0"/>
              </a:defRPr>
            </a:lvl1pPr>
          </a:lstStyle>
          <a:p>
            <a:pPr lvl="0"/>
            <a:r>
              <a:rPr lang="en-US" dirty="0"/>
              <a:t>Insert logo</a:t>
            </a:r>
          </a:p>
        </p:txBody>
      </p:sp>
      <p:cxnSp>
        <p:nvCxnSpPr>
          <p:cNvPr id="61" name="Straight Connector 60">
            <a:extLst>
              <a:ext uri="{FF2B5EF4-FFF2-40B4-BE49-F238E27FC236}">
                <a16:creationId xmlns:a16="http://schemas.microsoft.com/office/drawing/2014/main" id="{AE44835A-B23D-BD3F-F9D9-09820FDD69F6}"/>
              </a:ext>
              <a:ext uri="{C183D7F6-B498-43B3-948B-1728B52AA6E4}">
                <adec:decorative xmlns:adec="http://schemas.microsoft.com/office/drawing/2017/decorative" val="1"/>
              </a:ext>
            </a:extLst>
          </p:cNvPr>
          <p:cNvCxnSpPr>
            <a:cxnSpLocks noChangeAspect="1"/>
          </p:cNvCxnSpPr>
          <p:nvPr userDrawn="1"/>
        </p:nvCxnSpPr>
        <p:spPr>
          <a:xfrm>
            <a:off x="8085107" y="4475414"/>
            <a:ext cx="1600363" cy="0"/>
          </a:xfrm>
          <a:prstGeom prst="line">
            <a:avLst/>
          </a:prstGeom>
          <a:ln w="9525">
            <a:solidFill>
              <a:schemeClr val="tx2">
                <a:lumMod val="75000"/>
                <a:lumOff val="25000"/>
                <a:alpha val="50000"/>
              </a:schemeClr>
            </a:solidFill>
          </a:ln>
        </p:spPr>
        <p:style>
          <a:lnRef idx="1">
            <a:schemeClr val="accent1"/>
          </a:lnRef>
          <a:fillRef idx="0">
            <a:schemeClr val="accent1"/>
          </a:fillRef>
          <a:effectRef idx="0">
            <a:schemeClr val="accent1"/>
          </a:effectRef>
          <a:fontRef idx="minor">
            <a:schemeClr val="tx1"/>
          </a:fontRef>
        </p:style>
      </p:cxnSp>
      <p:sp>
        <p:nvSpPr>
          <p:cNvPr id="62" name="Content Placeholder 4">
            <a:extLst>
              <a:ext uri="{FF2B5EF4-FFF2-40B4-BE49-F238E27FC236}">
                <a16:creationId xmlns:a16="http://schemas.microsoft.com/office/drawing/2014/main" id="{56BD2B73-131A-7F6B-FB97-39952EB601DF}"/>
              </a:ext>
            </a:extLst>
          </p:cNvPr>
          <p:cNvSpPr>
            <a:spLocks noGrp="1" noChangeAspect="1"/>
          </p:cNvSpPr>
          <p:nvPr>
            <p:ph sz="quarter" idx="63" hasCustomPrompt="1"/>
          </p:nvPr>
        </p:nvSpPr>
        <p:spPr>
          <a:xfrm>
            <a:off x="8129750" y="4594054"/>
            <a:ext cx="1531066" cy="1323513"/>
          </a:xfrm>
        </p:spPr>
        <p:txBody>
          <a:bodyPr anchor="ctr"/>
          <a:lstStyle>
            <a:lvl1pPr algn="ctr">
              <a:defRPr sz="1100">
                <a:solidFill>
                  <a:srgbClr val="312D2A"/>
                </a:solidFill>
                <a:latin typeface="Oracle Sans Light" panose="020B0403020204020204" pitchFamily="34" charset="0"/>
                <a:cs typeface="Oracle Sans Light" panose="020B0403020204020204" pitchFamily="34" charset="0"/>
              </a:defRPr>
            </a:lvl1pPr>
          </a:lstStyle>
          <a:p>
            <a:pPr lvl="0"/>
            <a:r>
              <a:rPr lang="en-US" dirty="0"/>
              <a:t>Insert logo</a:t>
            </a:r>
          </a:p>
        </p:txBody>
      </p:sp>
      <p:cxnSp>
        <p:nvCxnSpPr>
          <p:cNvPr id="63" name="Straight Connector 62">
            <a:extLst>
              <a:ext uri="{FF2B5EF4-FFF2-40B4-BE49-F238E27FC236}">
                <a16:creationId xmlns:a16="http://schemas.microsoft.com/office/drawing/2014/main" id="{17832C27-1477-E8B8-220C-96A0D6625E3A}"/>
              </a:ext>
              <a:ext uri="{C183D7F6-B498-43B3-948B-1728B52AA6E4}">
                <adec:decorative xmlns:adec="http://schemas.microsoft.com/office/drawing/2017/decorative" val="1"/>
              </a:ext>
            </a:extLst>
          </p:cNvPr>
          <p:cNvCxnSpPr>
            <a:cxnSpLocks noChangeAspect="1"/>
          </p:cNvCxnSpPr>
          <p:nvPr userDrawn="1"/>
        </p:nvCxnSpPr>
        <p:spPr>
          <a:xfrm>
            <a:off x="9911213" y="4482663"/>
            <a:ext cx="1600363" cy="0"/>
          </a:xfrm>
          <a:prstGeom prst="line">
            <a:avLst/>
          </a:prstGeom>
          <a:ln w="9525">
            <a:solidFill>
              <a:schemeClr val="tx2">
                <a:lumMod val="75000"/>
                <a:lumOff val="25000"/>
                <a:alpha val="50000"/>
              </a:schemeClr>
            </a:solidFill>
          </a:ln>
        </p:spPr>
        <p:style>
          <a:lnRef idx="1">
            <a:schemeClr val="accent1"/>
          </a:lnRef>
          <a:fillRef idx="0">
            <a:schemeClr val="accent1"/>
          </a:fillRef>
          <a:effectRef idx="0">
            <a:schemeClr val="accent1"/>
          </a:effectRef>
          <a:fontRef idx="minor">
            <a:schemeClr val="tx1"/>
          </a:fontRef>
        </p:style>
      </p:cxnSp>
      <p:sp>
        <p:nvSpPr>
          <p:cNvPr id="64" name="Content Placeholder 4">
            <a:extLst>
              <a:ext uri="{FF2B5EF4-FFF2-40B4-BE49-F238E27FC236}">
                <a16:creationId xmlns:a16="http://schemas.microsoft.com/office/drawing/2014/main" id="{BA98A465-1F69-7D25-89F9-CEEC14B1DF64}"/>
              </a:ext>
            </a:extLst>
          </p:cNvPr>
          <p:cNvSpPr>
            <a:spLocks noGrp="1" noChangeAspect="1"/>
          </p:cNvSpPr>
          <p:nvPr>
            <p:ph sz="quarter" idx="64" hasCustomPrompt="1"/>
          </p:nvPr>
        </p:nvSpPr>
        <p:spPr>
          <a:xfrm>
            <a:off x="9958550" y="4594054"/>
            <a:ext cx="1531066" cy="1323513"/>
          </a:xfrm>
        </p:spPr>
        <p:txBody>
          <a:bodyPr anchor="ctr"/>
          <a:lstStyle>
            <a:lvl1pPr algn="ctr">
              <a:defRPr sz="1100">
                <a:solidFill>
                  <a:srgbClr val="312D2A"/>
                </a:solidFill>
                <a:latin typeface="Oracle Sans Light" panose="020B0403020204020204" pitchFamily="34" charset="0"/>
                <a:cs typeface="Oracle Sans Light" panose="020B0403020204020204" pitchFamily="34" charset="0"/>
              </a:defRPr>
            </a:lvl1pPr>
          </a:lstStyle>
          <a:p>
            <a:pPr lvl="0"/>
            <a:r>
              <a:rPr lang="en-US" dirty="0"/>
              <a:t>Insert logo</a:t>
            </a:r>
          </a:p>
        </p:txBody>
      </p:sp>
    </p:spTree>
    <p:extLst>
      <p:ext uri="{BB962C8B-B14F-4D97-AF65-F5344CB8AC3E}">
        <p14:creationId xmlns:p14="http://schemas.microsoft.com/office/powerpoint/2010/main" val="2615729593"/>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showMasterSp="0" preserve="1" userDrawn="1">
  <p:cSld name="Light - Icon + Text">
    <p:bg>
      <p:bgPr>
        <a:solidFill>
          <a:srgbClr val="E5E2DE"/>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F4F5C24-1B02-C5CB-5568-34276BE06C0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1999" cy="6858000"/>
          </a:xfrm>
          <a:prstGeom prst="rect">
            <a:avLst/>
          </a:prstGeom>
        </p:spPr>
      </p:pic>
      <p:sp>
        <p:nvSpPr>
          <p:cNvPr id="5" name="Slide Number">
            <a:extLst>
              <a:ext uri="{FF2B5EF4-FFF2-40B4-BE49-F238E27FC236}">
                <a16:creationId xmlns:a16="http://schemas.microsoft.com/office/drawing/2014/main" id="{FA2E7555-617F-514A-998A-B4FD6333A9F5}"/>
              </a:ext>
            </a:extLst>
          </p:cNvPr>
          <p:cNvSpPr>
            <a:spLocks noGrp="1"/>
          </p:cNvSpPr>
          <p:nvPr>
            <p:ph type="sldNum" sz="quarter" idx="4"/>
          </p:nvPr>
        </p:nvSpPr>
        <p:spPr>
          <a:xfrm>
            <a:off x="762000" y="6423660"/>
            <a:ext cx="365760" cy="365760"/>
          </a:xfrm>
          <a:prstGeom prst="rect">
            <a:avLst/>
          </a:prstGeom>
        </p:spPr>
        <p:txBody>
          <a:bodyPr vert="horz" lIns="0" tIns="0" rIns="0" bIns="0" rtlCol="0" anchor="ctr"/>
          <a:lstStyle>
            <a:lvl1pPr algn="l">
              <a:defRPr sz="700">
                <a:solidFill>
                  <a:srgbClr val="8B8580"/>
                </a:solidFill>
              </a:defRPr>
            </a:lvl1pPr>
          </a:lstStyle>
          <a:p>
            <a:fld id="{345D60D9-5372-5F40-9443-0F9AE5BDC3C8}" type="slidenum">
              <a:rPr lang="en-US" smtClean="0"/>
              <a:pPr/>
              <a:t>‹#›</a:t>
            </a:fld>
            <a:endParaRPr lang="en-US" dirty="0"/>
          </a:p>
        </p:txBody>
      </p:sp>
      <p:sp>
        <p:nvSpPr>
          <p:cNvPr id="6" name="Footer">
            <a:extLst>
              <a:ext uri="{FF2B5EF4-FFF2-40B4-BE49-F238E27FC236}">
                <a16:creationId xmlns:a16="http://schemas.microsoft.com/office/drawing/2014/main" id="{B348A6A2-2DAA-8349-9F70-D848FE897B02}"/>
              </a:ext>
            </a:extLst>
          </p:cNvPr>
          <p:cNvSpPr>
            <a:spLocks noGrp="1"/>
          </p:cNvSpPr>
          <p:nvPr>
            <p:ph type="ftr" sz="quarter" idx="3"/>
          </p:nvPr>
        </p:nvSpPr>
        <p:spPr>
          <a:xfrm>
            <a:off x="1127759" y="6423978"/>
            <a:ext cx="5745379" cy="365125"/>
          </a:xfrm>
          <a:prstGeom prst="rect">
            <a:avLst/>
          </a:prstGeom>
        </p:spPr>
        <p:txBody>
          <a:bodyPr vert="horz" lIns="0" tIns="0" rIns="0" bIns="0" rtlCol="0" anchor="ctr"/>
          <a:lstStyle>
            <a:lvl1pPr algn="l">
              <a:defRPr sz="700">
                <a:solidFill>
                  <a:srgbClr val="8B8580"/>
                </a:solidFill>
              </a:defRPr>
            </a:lvl1pPr>
          </a:lstStyle>
          <a:p>
            <a:r>
              <a:rPr lang="en-US"/>
              <a:t>Copyright © 2025, Oracle and/or its affiliates</a:t>
            </a:r>
            <a:endParaRPr lang="en-US" dirty="0"/>
          </a:p>
        </p:txBody>
      </p:sp>
      <p:pic>
        <p:nvPicPr>
          <p:cNvPr id="7" name="OTag">
            <a:extLst>
              <a:ext uri="{FF2B5EF4-FFF2-40B4-BE49-F238E27FC236}">
                <a16:creationId xmlns:a16="http://schemas.microsoft.com/office/drawing/2014/main" id="{905E1C4B-3BE4-CD4B-B2AC-9AC383AC9B95}"/>
              </a:ext>
              <a:ext uri="{C183D7F6-B498-43B3-948B-1728B52AA6E4}">
                <adec:decorative xmlns:adec="http://schemas.microsoft.com/office/drawing/2017/decorative" val="1"/>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18" name="Title 1">
            <a:extLst>
              <a:ext uri="{FF2B5EF4-FFF2-40B4-BE49-F238E27FC236}">
                <a16:creationId xmlns:a16="http://schemas.microsoft.com/office/drawing/2014/main" id="{70E0EDB1-9DF4-8952-2C03-4F2F9EC28675}"/>
              </a:ext>
            </a:extLst>
          </p:cNvPr>
          <p:cNvSpPr>
            <a:spLocks noGrp="1"/>
          </p:cNvSpPr>
          <p:nvPr>
            <p:ph type="title" hasCustomPrompt="1"/>
          </p:nvPr>
        </p:nvSpPr>
        <p:spPr>
          <a:xfrm>
            <a:off x="768875" y="338328"/>
            <a:ext cx="10671048" cy="822960"/>
          </a:xfrm>
        </p:spPr>
        <p:txBody>
          <a:bodyPr/>
          <a:lstStyle>
            <a:lvl1pPr>
              <a:defRPr>
                <a:solidFill>
                  <a:srgbClr val="312D2A"/>
                </a:solidFill>
              </a:defRPr>
            </a:lvl1pPr>
          </a:lstStyle>
          <a:p>
            <a:r>
              <a:rPr lang="en-US" dirty="0"/>
              <a:t>Title</a:t>
            </a:r>
          </a:p>
        </p:txBody>
      </p:sp>
      <p:sp>
        <p:nvSpPr>
          <p:cNvPr id="3" name="Content Placeholder 3">
            <a:extLst>
              <a:ext uri="{FF2B5EF4-FFF2-40B4-BE49-F238E27FC236}">
                <a16:creationId xmlns:a16="http://schemas.microsoft.com/office/drawing/2014/main" id="{1ABF3636-846E-81E4-F785-68A88D03C3B2}"/>
              </a:ext>
            </a:extLst>
          </p:cNvPr>
          <p:cNvSpPr>
            <a:spLocks noGrp="1" noChangeAspect="1"/>
          </p:cNvSpPr>
          <p:nvPr>
            <p:ph sz="quarter" idx="116" hasCustomPrompt="1"/>
          </p:nvPr>
        </p:nvSpPr>
        <p:spPr>
          <a:xfrm>
            <a:off x="960906" y="1611305"/>
            <a:ext cx="928688" cy="924340"/>
          </a:xfrm>
        </p:spPr>
        <p:txBody>
          <a:bodyPr anchor="ctr"/>
          <a:lstStyle>
            <a:lvl1pPr algn="ctr">
              <a:defRPr sz="1000">
                <a:solidFill>
                  <a:srgbClr val="312D2A"/>
                </a:solidFill>
                <a:latin typeface="+mn-lt"/>
              </a:defRPr>
            </a:lvl1pPr>
            <a:lvl2pPr>
              <a:defRPr sz="1000">
                <a:latin typeface="+mn-lt"/>
              </a:defRPr>
            </a:lvl2pPr>
            <a:lvl3pPr>
              <a:defRPr sz="1000">
                <a:latin typeface="+mn-lt"/>
              </a:defRPr>
            </a:lvl3pPr>
            <a:lvl4pPr>
              <a:defRPr sz="1000">
                <a:latin typeface="+mn-lt"/>
              </a:defRPr>
            </a:lvl4pPr>
            <a:lvl5pPr>
              <a:defRPr sz="1000">
                <a:latin typeface="+mn-lt"/>
              </a:defRPr>
            </a:lvl5pPr>
          </a:lstStyle>
          <a:p>
            <a:r>
              <a:rPr lang="en-US" dirty="0"/>
              <a:t>Click icon to add picture</a:t>
            </a:r>
          </a:p>
        </p:txBody>
      </p:sp>
      <p:sp>
        <p:nvSpPr>
          <p:cNvPr id="19" name="Text Field 3">
            <a:extLst>
              <a:ext uri="{FF2B5EF4-FFF2-40B4-BE49-F238E27FC236}">
                <a16:creationId xmlns:a16="http://schemas.microsoft.com/office/drawing/2014/main" id="{BE2D27B1-9F05-4A7C-ABFA-E4EC7C60DC6E}"/>
              </a:ext>
            </a:extLst>
          </p:cNvPr>
          <p:cNvSpPr>
            <a:spLocks noGrp="1"/>
          </p:cNvSpPr>
          <p:nvPr>
            <p:ph type="body" sz="quarter" idx="58"/>
          </p:nvPr>
        </p:nvSpPr>
        <p:spPr>
          <a:xfrm>
            <a:off x="675442" y="2588070"/>
            <a:ext cx="1499616" cy="274320"/>
          </a:xfrm>
          <a:prstGeom prst="rect">
            <a:avLst/>
          </a:prstGeom>
        </p:spPr>
        <p:txBody>
          <a:bodyPr lIns="0" anchor="t" anchorCtr="0"/>
          <a:lstStyle>
            <a:lvl1pPr marL="0" marR="0" indent="0" algn="ctr" defTabSz="914400" rtl="0" eaLnBrk="1" fontAlgn="auto" latinLnBrk="0" hangingPunct="1">
              <a:lnSpc>
                <a:spcPct val="95000"/>
              </a:lnSpc>
              <a:spcBef>
                <a:spcPts val="300"/>
              </a:spcBef>
              <a:spcAft>
                <a:spcPts val="0"/>
              </a:spcAft>
              <a:buClrTx/>
              <a:buSzTx/>
              <a:buFont typeface="System Font Regular"/>
              <a:buNone/>
              <a:tabLst/>
              <a:defRPr sz="800">
                <a:solidFill>
                  <a:srgbClr val="312D2A"/>
                </a:solidFill>
              </a:defRPr>
            </a:lvl1pPr>
            <a:lvl2pPr marL="0" indent="-100584" algn="l">
              <a:spcBef>
                <a:spcPts val="300"/>
              </a:spcBef>
              <a:tabLst/>
              <a:defRPr sz="1000"/>
            </a:lvl2pPr>
          </a:lstStyle>
          <a:p>
            <a:pPr marL="0" marR="0" lvl="0" indent="0" algn="ctr" defTabSz="914400" rtl="0" eaLnBrk="1" fontAlgn="auto" latinLnBrk="0" hangingPunct="1">
              <a:lnSpc>
                <a:spcPct val="95000"/>
              </a:lnSpc>
              <a:spcBef>
                <a:spcPts val="300"/>
              </a:spcBef>
              <a:spcAft>
                <a:spcPts val="0"/>
              </a:spcAft>
              <a:buClrTx/>
              <a:buSzTx/>
              <a:buFont typeface="System Font Regular"/>
              <a:buNone/>
              <a:tabLst/>
              <a:defRPr/>
            </a:pPr>
            <a:r>
              <a:rPr lang="en-GB"/>
              <a:t>Click to edit Master text styles</a:t>
            </a:r>
          </a:p>
        </p:txBody>
      </p:sp>
      <p:sp>
        <p:nvSpPr>
          <p:cNvPr id="20" name="Content Placeholder 3">
            <a:extLst>
              <a:ext uri="{FF2B5EF4-FFF2-40B4-BE49-F238E27FC236}">
                <a16:creationId xmlns:a16="http://schemas.microsoft.com/office/drawing/2014/main" id="{2EF607D3-74F7-ADC5-80E2-423DEB55DAB9}"/>
              </a:ext>
            </a:extLst>
          </p:cNvPr>
          <p:cNvSpPr>
            <a:spLocks noGrp="1" noChangeAspect="1"/>
          </p:cNvSpPr>
          <p:nvPr>
            <p:ph sz="quarter" idx="117" hasCustomPrompt="1"/>
          </p:nvPr>
        </p:nvSpPr>
        <p:spPr>
          <a:xfrm>
            <a:off x="2525123" y="1611305"/>
            <a:ext cx="928688" cy="924340"/>
          </a:xfrm>
        </p:spPr>
        <p:txBody>
          <a:bodyPr anchor="ctr"/>
          <a:lstStyle>
            <a:lvl1pPr algn="ctr">
              <a:defRPr sz="1000">
                <a:solidFill>
                  <a:srgbClr val="312D2A"/>
                </a:solidFill>
                <a:latin typeface="+mn-lt"/>
              </a:defRPr>
            </a:lvl1pPr>
            <a:lvl2pPr>
              <a:defRPr sz="1000">
                <a:latin typeface="+mn-lt"/>
              </a:defRPr>
            </a:lvl2pPr>
            <a:lvl3pPr>
              <a:defRPr sz="1000">
                <a:latin typeface="+mn-lt"/>
              </a:defRPr>
            </a:lvl3pPr>
            <a:lvl4pPr>
              <a:defRPr sz="1000">
                <a:latin typeface="+mn-lt"/>
              </a:defRPr>
            </a:lvl4pPr>
            <a:lvl5pPr>
              <a:defRPr sz="1000">
                <a:latin typeface="+mn-lt"/>
              </a:defRPr>
            </a:lvl5pPr>
          </a:lstStyle>
          <a:p>
            <a:r>
              <a:rPr lang="en-US" dirty="0"/>
              <a:t>Click icon to add picture</a:t>
            </a:r>
          </a:p>
        </p:txBody>
      </p:sp>
      <p:sp>
        <p:nvSpPr>
          <p:cNvPr id="21" name="Text Field 3">
            <a:extLst>
              <a:ext uri="{FF2B5EF4-FFF2-40B4-BE49-F238E27FC236}">
                <a16:creationId xmlns:a16="http://schemas.microsoft.com/office/drawing/2014/main" id="{05B0626E-2AF9-B336-F950-6B38C961CCCE}"/>
              </a:ext>
            </a:extLst>
          </p:cNvPr>
          <p:cNvSpPr>
            <a:spLocks noGrp="1"/>
          </p:cNvSpPr>
          <p:nvPr>
            <p:ph type="body" sz="quarter" idx="118"/>
          </p:nvPr>
        </p:nvSpPr>
        <p:spPr>
          <a:xfrm>
            <a:off x="2239659" y="2588070"/>
            <a:ext cx="1499616" cy="274320"/>
          </a:xfrm>
          <a:prstGeom prst="rect">
            <a:avLst/>
          </a:prstGeom>
        </p:spPr>
        <p:txBody>
          <a:bodyPr lIns="0" anchor="t" anchorCtr="0"/>
          <a:lstStyle>
            <a:lvl1pPr marL="0" marR="0" indent="0" algn="ctr" defTabSz="914400" rtl="0" eaLnBrk="1" fontAlgn="auto" latinLnBrk="0" hangingPunct="1">
              <a:lnSpc>
                <a:spcPct val="95000"/>
              </a:lnSpc>
              <a:spcBef>
                <a:spcPts val="300"/>
              </a:spcBef>
              <a:spcAft>
                <a:spcPts val="0"/>
              </a:spcAft>
              <a:buClrTx/>
              <a:buSzTx/>
              <a:buFont typeface="System Font Regular"/>
              <a:buNone/>
              <a:tabLst/>
              <a:defRPr sz="800">
                <a:solidFill>
                  <a:srgbClr val="312D2A"/>
                </a:solidFill>
              </a:defRPr>
            </a:lvl1pPr>
            <a:lvl2pPr marL="0" indent="-100584" algn="l">
              <a:spcBef>
                <a:spcPts val="300"/>
              </a:spcBef>
              <a:tabLst/>
              <a:defRPr sz="1000"/>
            </a:lvl2pPr>
          </a:lstStyle>
          <a:p>
            <a:pPr marL="0" marR="0" lvl="0" indent="0" algn="ctr" defTabSz="914400" rtl="0" eaLnBrk="1" fontAlgn="auto" latinLnBrk="0" hangingPunct="1">
              <a:lnSpc>
                <a:spcPct val="95000"/>
              </a:lnSpc>
              <a:spcBef>
                <a:spcPts val="300"/>
              </a:spcBef>
              <a:spcAft>
                <a:spcPts val="0"/>
              </a:spcAft>
              <a:buClrTx/>
              <a:buSzTx/>
              <a:buFont typeface="System Font Regular"/>
              <a:buNone/>
              <a:tabLst/>
              <a:defRPr/>
            </a:pPr>
            <a:r>
              <a:rPr lang="en-GB"/>
              <a:t>Click to edit Master text styles</a:t>
            </a:r>
          </a:p>
        </p:txBody>
      </p:sp>
      <p:sp>
        <p:nvSpPr>
          <p:cNvPr id="22" name="Content Placeholder 3">
            <a:extLst>
              <a:ext uri="{FF2B5EF4-FFF2-40B4-BE49-F238E27FC236}">
                <a16:creationId xmlns:a16="http://schemas.microsoft.com/office/drawing/2014/main" id="{5F35A84A-E830-E345-8D80-7091EC4F64BC}"/>
              </a:ext>
            </a:extLst>
          </p:cNvPr>
          <p:cNvSpPr>
            <a:spLocks noGrp="1" noChangeAspect="1"/>
          </p:cNvSpPr>
          <p:nvPr>
            <p:ph sz="quarter" idx="119" hasCustomPrompt="1"/>
          </p:nvPr>
        </p:nvSpPr>
        <p:spPr>
          <a:xfrm>
            <a:off x="4089340" y="1611305"/>
            <a:ext cx="928688" cy="924340"/>
          </a:xfrm>
        </p:spPr>
        <p:txBody>
          <a:bodyPr anchor="ctr"/>
          <a:lstStyle>
            <a:lvl1pPr algn="ctr">
              <a:defRPr sz="1000">
                <a:solidFill>
                  <a:srgbClr val="312D2A"/>
                </a:solidFill>
                <a:latin typeface="+mn-lt"/>
              </a:defRPr>
            </a:lvl1pPr>
            <a:lvl2pPr>
              <a:defRPr sz="1000">
                <a:latin typeface="+mn-lt"/>
              </a:defRPr>
            </a:lvl2pPr>
            <a:lvl3pPr>
              <a:defRPr sz="1000">
                <a:latin typeface="+mn-lt"/>
              </a:defRPr>
            </a:lvl3pPr>
            <a:lvl4pPr>
              <a:defRPr sz="1000">
                <a:latin typeface="+mn-lt"/>
              </a:defRPr>
            </a:lvl4pPr>
            <a:lvl5pPr>
              <a:defRPr sz="1000">
                <a:latin typeface="+mn-lt"/>
              </a:defRPr>
            </a:lvl5pPr>
          </a:lstStyle>
          <a:p>
            <a:r>
              <a:rPr lang="en-US" dirty="0"/>
              <a:t>Click icon to add picture</a:t>
            </a:r>
          </a:p>
        </p:txBody>
      </p:sp>
      <p:sp>
        <p:nvSpPr>
          <p:cNvPr id="23" name="Text Field 3">
            <a:extLst>
              <a:ext uri="{FF2B5EF4-FFF2-40B4-BE49-F238E27FC236}">
                <a16:creationId xmlns:a16="http://schemas.microsoft.com/office/drawing/2014/main" id="{BB6BDAFA-D209-C65F-5B8E-D87F5DE702B1}"/>
              </a:ext>
            </a:extLst>
          </p:cNvPr>
          <p:cNvSpPr>
            <a:spLocks noGrp="1"/>
          </p:cNvSpPr>
          <p:nvPr>
            <p:ph type="body" sz="quarter" idx="120"/>
          </p:nvPr>
        </p:nvSpPr>
        <p:spPr>
          <a:xfrm>
            <a:off x="3803876" y="2588070"/>
            <a:ext cx="1499616" cy="274320"/>
          </a:xfrm>
          <a:prstGeom prst="rect">
            <a:avLst/>
          </a:prstGeom>
        </p:spPr>
        <p:txBody>
          <a:bodyPr lIns="0" anchor="t" anchorCtr="0"/>
          <a:lstStyle>
            <a:lvl1pPr marL="0" marR="0" indent="0" algn="ctr" defTabSz="914400" rtl="0" eaLnBrk="1" fontAlgn="auto" latinLnBrk="0" hangingPunct="1">
              <a:lnSpc>
                <a:spcPct val="95000"/>
              </a:lnSpc>
              <a:spcBef>
                <a:spcPts val="300"/>
              </a:spcBef>
              <a:spcAft>
                <a:spcPts val="0"/>
              </a:spcAft>
              <a:buClrTx/>
              <a:buSzTx/>
              <a:buFont typeface="System Font Regular"/>
              <a:buNone/>
              <a:tabLst/>
              <a:defRPr sz="800">
                <a:solidFill>
                  <a:srgbClr val="312D2A"/>
                </a:solidFill>
              </a:defRPr>
            </a:lvl1pPr>
            <a:lvl2pPr marL="0" indent="-100584" algn="l">
              <a:spcBef>
                <a:spcPts val="300"/>
              </a:spcBef>
              <a:tabLst/>
              <a:defRPr sz="1000"/>
            </a:lvl2pPr>
          </a:lstStyle>
          <a:p>
            <a:pPr marL="0" marR="0" lvl="0" indent="0" algn="ctr" defTabSz="914400" rtl="0" eaLnBrk="1" fontAlgn="auto" latinLnBrk="0" hangingPunct="1">
              <a:lnSpc>
                <a:spcPct val="95000"/>
              </a:lnSpc>
              <a:spcBef>
                <a:spcPts val="300"/>
              </a:spcBef>
              <a:spcAft>
                <a:spcPts val="0"/>
              </a:spcAft>
              <a:buClrTx/>
              <a:buSzTx/>
              <a:buFont typeface="System Font Regular"/>
              <a:buNone/>
              <a:tabLst/>
              <a:defRPr/>
            </a:pPr>
            <a:r>
              <a:rPr lang="en-GB"/>
              <a:t>Click to edit Master text styles</a:t>
            </a:r>
          </a:p>
        </p:txBody>
      </p:sp>
      <p:sp>
        <p:nvSpPr>
          <p:cNvPr id="24" name="Content Placeholder 3">
            <a:extLst>
              <a:ext uri="{FF2B5EF4-FFF2-40B4-BE49-F238E27FC236}">
                <a16:creationId xmlns:a16="http://schemas.microsoft.com/office/drawing/2014/main" id="{1341816C-732F-BA8E-2C51-226862ED91A9}"/>
              </a:ext>
            </a:extLst>
          </p:cNvPr>
          <p:cNvSpPr>
            <a:spLocks noGrp="1" noChangeAspect="1"/>
          </p:cNvSpPr>
          <p:nvPr>
            <p:ph sz="quarter" idx="121" hasCustomPrompt="1"/>
          </p:nvPr>
        </p:nvSpPr>
        <p:spPr>
          <a:xfrm>
            <a:off x="5653397" y="1611305"/>
            <a:ext cx="928688" cy="924340"/>
          </a:xfrm>
        </p:spPr>
        <p:txBody>
          <a:bodyPr anchor="ctr"/>
          <a:lstStyle>
            <a:lvl1pPr algn="ctr">
              <a:defRPr sz="1000">
                <a:solidFill>
                  <a:srgbClr val="312D2A"/>
                </a:solidFill>
                <a:latin typeface="+mn-lt"/>
              </a:defRPr>
            </a:lvl1pPr>
            <a:lvl2pPr>
              <a:defRPr sz="1000">
                <a:latin typeface="+mn-lt"/>
              </a:defRPr>
            </a:lvl2pPr>
            <a:lvl3pPr>
              <a:defRPr sz="1000">
                <a:latin typeface="+mn-lt"/>
              </a:defRPr>
            </a:lvl3pPr>
            <a:lvl4pPr>
              <a:defRPr sz="1000">
                <a:latin typeface="+mn-lt"/>
              </a:defRPr>
            </a:lvl4pPr>
            <a:lvl5pPr>
              <a:defRPr sz="1000">
                <a:latin typeface="+mn-lt"/>
              </a:defRPr>
            </a:lvl5pPr>
          </a:lstStyle>
          <a:p>
            <a:r>
              <a:rPr lang="en-US" dirty="0"/>
              <a:t>Click icon to add picture</a:t>
            </a:r>
          </a:p>
        </p:txBody>
      </p:sp>
      <p:sp>
        <p:nvSpPr>
          <p:cNvPr id="25" name="Text Field 3">
            <a:extLst>
              <a:ext uri="{FF2B5EF4-FFF2-40B4-BE49-F238E27FC236}">
                <a16:creationId xmlns:a16="http://schemas.microsoft.com/office/drawing/2014/main" id="{2EAE1FF6-6CFD-0D8A-40E5-2B98B5146CC5}"/>
              </a:ext>
            </a:extLst>
          </p:cNvPr>
          <p:cNvSpPr>
            <a:spLocks noGrp="1"/>
          </p:cNvSpPr>
          <p:nvPr>
            <p:ph type="body" sz="quarter" idx="122"/>
          </p:nvPr>
        </p:nvSpPr>
        <p:spPr>
          <a:xfrm>
            <a:off x="5368093" y="2588070"/>
            <a:ext cx="1499616" cy="274320"/>
          </a:xfrm>
          <a:prstGeom prst="rect">
            <a:avLst/>
          </a:prstGeom>
        </p:spPr>
        <p:txBody>
          <a:bodyPr lIns="0" anchor="t" anchorCtr="0"/>
          <a:lstStyle>
            <a:lvl1pPr marL="0" marR="0" indent="0" algn="ctr" defTabSz="914400" rtl="0" eaLnBrk="1" fontAlgn="auto" latinLnBrk="0" hangingPunct="1">
              <a:lnSpc>
                <a:spcPct val="95000"/>
              </a:lnSpc>
              <a:spcBef>
                <a:spcPts val="300"/>
              </a:spcBef>
              <a:spcAft>
                <a:spcPts val="0"/>
              </a:spcAft>
              <a:buClrTx/>
              <a:buSzTx/>
              <a:buFont typeface="System Font Regular"/>
              <a:buNone/>
              <a:tabLst/>
              <a:defRPr sz="800">
                <a:solidFill>
                  <a:srgbClr val="312D2A"/>
                </a:solidFill>
              </a:defRPr>
            </a:lvl1pPr>
            <a:lvl2pPr marL="0" indent="-100584" algn="l">
              <a:spcBef>
                <a:spcPts val="300"/>
              </a:spcBef>
              <a:tabLst/>
              <a:defRPr sz="1000"/>
            </a:lvl2pPr>
          </a:lstStyle>
          <a:p>
            <a:pPr marL="0" marR="0" lvl="0" indent="0" algn="ctr" defTabSz="914400" rtl="0" eaLnBrk="1" fontAlgn="auto" latinLnBrk="0" hangingPunct="1">
              <a:lnSpc>
                <a:spcPct val="95000"/>
              </a:lnSpc>
              <a:spcBef>
                <a:spcPts val="300"/>
              </a:spcBef>
              <a:spcAft>
                <a:spcPts val="0"/>
              </a:spcAft>
              <a:buClrTx/>
              <a:buSzTx/>
              <a:buFont typeface="System Font Regular"/>
              <a:buNone/>
              <a:tabLst/>
              <a:defRPr/>
            </a:pPr>
            <a:r>
              <a:rPr lang="en-GB"/>
              <a:t>Click to edit Master text styles</a:t>
            </a:r>
          </a:p>
        </p:txBody>
      </p:sp>
      <p:sp>
        <p:nvSpPr>
          <p:cNvPr id="26" name="Content Placeholder 3">
            <a:extLst>
              <a:ext uri="{FF2B5EF4-FFF2-40B4-BE49-F238E27FC236}">
                <a16:creationId xmlns:a16="http://schemas.microsoft.com/office/drawing/2014/main" id="{5B84E67B-C392-731A-EFD2-15A49232AD4C}"/>
              </a:ext>
            </a:extLst>
          </p:cNvPr>
          <p:cNvSpPr>
            <a:spLocks noGrp="1" noChangeAspect="1"/>
          </p:cNvSpPr>
          <p:nvPr>
            <p:ph sz="quarter" idx="123" hasCustomPrompt="1"/>
          </p:nvPr>
        </p:nvSpPr>
        <p:spPr>
          <a:xfrm>
            <a:off x="7217614" y="1611305"/>
            <a:ext cx="928688" cy="924340"/>
          </a:xfrm>
        </p:spPr>
        <p:txBody>
          <a:bodyPr anchor="ctr"/>
          <a:lstStyle>
            <a:lvl1pPr algn="ctr">
              <a:defRPr sz="1000">
                <a:solidFill>
                  <a:srgbClr val="312D2A"/>
                </a:solidFill>
                <a:latin typeface="+mn-lt"/>
              </a:defRPr>
            </a:lvl1pPr>
            <a:lvl2pPr>
              <a:defRPr sz="1000">
                <a:latin typeface="+mn-lt"/>
              </a:defRPr>
            </a:lvl2pPr>
            <a:lvl3pPr>
              <a:defRPr sz="1000">
                <a:latin typeface="+mn-lt"/>
              </a:defRPr>
            </a:lvl3pPr>
            <a:lvl4pPr>
              <a:defRPr sz="1000">
                <a:latin typeface="+mn-lt"/>
              </a:defRPr>
            </a:lvl4pPr>
            <a:lvl5pPr>
              <a:defRPr sz="1000">
                <a:latin typeface="+mn-lt"/>
              </a:defRPr>
            </a:lvl5pPr>
          </a:lstStyle>
          <a:p>
            <a:r>
              <a:rPr lang="en-US" dirty="0"/>
              <a:t>Click icon to add picture</a:t>
            </a:r>
          </a:p>
        </p:txBody>
      </p:sp>
      <p:sp>
        <p:nvSpPr>
          <p:cNvPr id="27" name="Text Field 3">
            <a:extLst>
              <a:ext uri="{FF2B5EF4-FFF2-40B4-BE49-F238E27FC236}">
                <a16:creationId xmlns:a16="http://schemas.microsoft.com/office/drawing/2014/main" id="{ABE83128-A105-4260-A573-4BA35C41F293}"/>
              </a:ext>
            </a:extLst>
          </p:cNvPr>
          <p:cNvSpPr>
            <a:spLocks noGrp="1"/>
          </p:cNvSpPr>
          <p:nvPr>
            <p:ph type="body" sz="quarter" idx="124"/>
          </p:nvPr>
        </p:nvSpPr>
        <p:spPr>
          <a:xfrm>
            <a:off x="6932310" y="2588070"/>
            <a:ext cx="1499616" cy="274320"/>
          </a:xfrm>
          <a:prstGeom prst="rect">
            <a:avLst/>
          </a:prstGeom>
        </p:spPr>
        <p:txBody>
          <a:bodyPr lIns="0" anchor="t" anchorCtr="0"/>
          <a:lstStyle>
            <a:lvl1pPr marL="0" marR="0" indent="0" algn="ctr" defTabSz="914400" rtl="0" eaLnBrk="1" fontAlgn="auto" latinLnBrk="0" hangingPunct="1">
              <a:lnSpc>
                <a:spcPct val="95000"/>
              </a:lnSpc>
              <a:spcBef>
                <a:spcPts val="300"/>
              </a:spcBef>
              <a:spcAft>
                <a:spcPts val="0"/>
              </a:spcAft>
              <a:buClrTx/>
              <a:buSzTx/>
              <a:buFont typeface="System Font Regular"/>
              <a:buNone/>
              <a:tabLst/>
              <a:defRPr sz="800">
                <a:solidFill>
                  <a:srgbClr val="312D2A"/>
                </a:solidFill>
              </a:defRPr>
            </a:lvl1pPr>
            <a:lvl2pPr marL="0" indent="-100584" algn="l">
              <a:spcBef>
                <a:spcPts val="300"/>
              </a:spcBef>
              <a:tabLst/>
              <a:defRPr sz="1000"/>
            </a:lvl2pPr>
          </a:lstStyle>
          <a:p>
            <a:pPr marL="0" marR="0" lvl="0" indent="0" algn="ctr" defTabSz="914400" rtl="0" eaLnBrk="1" fontAlgn="auto" latinLnBrk="0" hangingPunct="1">
              <a:lnSpc>
                <a:spcPct val="95000"/>
              </a:lnSpc>
              <a:spcBef>
                <a:spcPts val="300"/>
              </a:spcBef>
              <a:spcAft>
                <a:spcPts val="0"/>
              </a:spcAft>
              <a:buClrTx/>
              <a:buSzTx/>
              <a:buFont typeface="System Font Regular"/>
              <a:buNone/>
              <a:tabLst/>
              <a:defRPr/>
            </a:pPr>
            <a:r>
              <a:rPr lang="en-GB"/>
              <a:t>Click to edit Master text styles</a:t>
            </a:r>
          </a:p>
        </p:txBody>
      </p:sp>
      <p:sp>
        <p:nvSpPr>
          <p:cNvPr id="28" name="Content Placeholder 3">
            <a:extLst>
              <a:ext uri="{FF2B5EF4-FFF2-40B4-BE49-F238E27FC236}">
                <a16:creationId xmlns:a16="http://schemas.microsoft.com/office/drawing/2014/main" id="{7E5D1DAC-780B-7093-F3DF-2A9587BC4BA9}"/>
              </a:ext>
            </a:extLst>
          </p:cNvPr>
          <p:cNvSpPr>
            <a:spLocks noGrp="1" noChangeAspect="1"/>
          </p:cNvSpPr>
          <p:nvPr>
            <p:ph sz="quarter" idx="125" hasCustomPrompt="1"/>
          </p:nvPr>
        </p:nvSpPr>
        <p:spPr>
          <a:xfrm>
            <a:off x="8781831" y="1611305"/>
            <a:ext cx="928688" cy="924340"/>
          </a:xfrm>
        </p:spPr>
        <p:txBody>
          <a:bodyPr anchor="ctr"/>
          <a:lstStyle>
            <a:lvl1pPr algn="ctr">
              <a:defRPr sz="1000">
                <a:solidFill>
                  <a:srgbClr val="312D2A"/>
                </a:solidFill>
                <a:latin typeface="+mn-lt"/>
              </a:defRPr>
            </a:lvl1pPr>
            <a:lvl2pPr>
              <a:defRPr sz="1000">
                <a:latin typeface="+mn-lt"/>
              </a:defRPr>
            </a:lvl2pPr>
            <a:lvl3pPr>
              <a:defRPr sz="1000">
                <a:latin typeface="+mn-lt"/>
              </a:defRPr>
            </a:lvl3pPr>
            <a:lvl4pPr>
              <a:defRPr sz="1000">
                <a:latin typeface="+mn-lt"/>
              </a:defRPr>
            </a:lvl4pPr>
            <a:lvl5pPr>
              <a:defRPr sz="1000">
                <a:latin typeface="+mn-lt"/>
              </a:defRPr>
            </a:lvl5pPr>
          </a:lstStyle>
          <a:p>
            <a:r>
              <a:rPr lang="en-US" dirty="0"/>
              <a:t>Click icon to add picture</a:t>
            </a:r>
          </a:p>
        </p:txBody>
      </p:sp>
      <p:sp>
        <p:nvSpPr>
          <p:cNvPr id="29" name="Text Field 3">
            <a:extLst>
              <a:ext uri="{FF2B5EF4-FFF2-40B4-BE49-F238E27FC236}">
                <a16:creationId xmlns:a16="http://schemas.microsoft.com/office/drawing/2014/main" id="{2C6F1166-D1C6-AF28-116A-004B2BF85868}"/>
              </a:ext>
            </a:extLst>
          </p:cNvPr>
          <p:cNvSpPr>
            <a:spLocks noGrp="1"/>
          </p:cNvSpPr>
          <p:nvPr>
            <p:ph type="body" sz="quarter" idx="126"/>
          </p:nvPr>
        </p:nvSpPr>
        <p:spPr>
          <a:xfrm>
            <a:off x="8496527" y="2588070"/>
            <a:ext cx="1499616" cy="274320"/>
          </a:xfrm>
          <a:prstGeom prst="rect">
            <a:avLst/>
          </a:prstGeom>
        </p:spPr>
        <p:txBody>
          <a:bodyPr lIns="0" anchor="t" anchorCtr="0"/>
          <a:lstStyle>
            <a:lvl1pPr marL="0" marR="0" indent="0" algn="ctr" defTabSz="914400" rtl="0" eaLnBrk="1" fontAlgn="auto" latinLnBrk="0" hangingPunct="1">
              <a:lnSpc>
                <a:spcPct val="95000"/>
              </a:lnSpc>
              <a:spcBef>
                <a:spcPts val="300"/>
              </a:spcBef>
              <a:spcAft>
                <a:spcPts val="0"/>
              </a:spcAft>
              <a:buClrTx/>
              <a:buSzTx/>
              <a:buFont typeface="System Font Regular"/>
              <a:buNone/>
              <a:tabLst/>
              <a:defRPr sz="800">
                <a:solidFill>
                  <a:srgbClr val="312D2A"/>
                </a:solidFill>
              </a:defRPr>
            </a:lvl1pPr>
            <a:lvl2pPr marL="0" indent="-100584" algn="l">
              <a:spcBef>
                <a:spcPts val="300"/>
              </a:spcBef>
              <a:tabLst/>
              <a:defRPr sz="1000"/>
            </a:lvl2pPr>
          </a:lstStyle>
          <a:p>
            <a:pPr marL="0" marR="0" lvl="0" indent="0" algn="ctr" defTabSz="914400" rtl="0" eaLnBrk="1" fontAlgn="auto" latinLnBrk="0" hangingPunct="1">
              <a:lnSpc>
                <a:spcPct val="95000"/>
              </a:lnSpc>
              <a:spcBef>
                <a:spcPts val="300"/>
              </a:spcBef>
              <a:spcAft>
                <a:spcPts val="0"/>
              </a:spcAft>
              <a:buClrTx/>
              <a:buSzTx/>
              <a:buFont typeface="System Font Regular"/>
              <a:buNone/>
              <a:tabLst/>
              <a:defRPr/>
            </a:pPr>
            <a:r>
              <a:rPr lang="en-GB"/>
              <a:t>Click to edit Master text styles</a:t>
            </a:r>
          </a:p>
        </p:txBody>
      </p:sp>
      <p:sp>
        <p:nvSpPr>
          <p:cNvPr id="30" name="Content Placeholder 3">
            <a:extLst>
              <a:ext uri="{FF2B5EF4-FFF2-40B4-BE49-F238E27FC236}">
                <a16:creationId xmlns:a16="http://schemas.microsoft.com/office/drawing/2014/main" id="{DEAC9E39-5AA8-F557-FB5D-968C9702624C}"/>
              </a:ext>
            </a:extLst>
          </p:cNvPr>
          <p:cNvSpPr>
            <a:spLocks noGrp="1" noChangeAspect="1"/>
          </p:cNvSpPr>
          <p:nvPr>
            <p:ph sz="quarter" idx="127" hasCustomPrompt="1"/>
          </p:nvPr>
        </p:nvSpPr>
        <p:spPr>
          <a:xfrm>
            <a:off x="10346046" y="1611305"/>
            <a:ext cx="928688" cy="924340"/>
          </a:xfrm>
        </p:spPr>
        <p:txBody>
          <a:bodyPr anchor="ctr"/>
          <a:lstStyle>
            <a:lvl1pPr algn="ctr">
              <a:defRPr sz="1000">
                <a:solidFill>
                  <a:srgbClr val="312D2A"/>
                </a:solidFill>
                <a:latin typeface="+mn-lt"/>
              </a:defRPr>
            </a:lvl1pPr>
            <a:lvl2pPr>
              <a:defRPr sz="1000">
                <a:latin typeface="+mn-lt"/>
              </a:defRPr>
            </a:lvl2pPr>
            <a:lvl3pPr>
              <a:defRPr sz="1000">
                <a:latin typeface="+mn-lt"/>
              </a:defRPr>
            </a:lvl3pPr>
            <a:lvl4pPr>
              <a:defRPr sz="1000">
                <a:latin typeface="+mn-lt"/>
              </a:defRPr>
            </a:lvl4pPr>
            <a:lvl5pPr>
              <a:defRPr sz="1000">
                <a:latin typeface="+mn-lt"/>
              </a:defRPr>
            </a:lvl5pPr>
          </a:lstStyle>
          <a:p>
            <a:r>
              <a:rPr lang="en-US" dirty="0"/>
              <a:t>Click icon to add picture</a:t>
            </a:r>
          </a:p>
        </p:txBody>
      </p:sp>
      <p:sp>
        <p:nvSpPr>
          <p:cNvPr id="31" name="Text Field 3">
            <a:extLst>
              <a:ext uri="{FF2B5EF4-FFF2-40B4-BE49-F238E27FC236}">
                <a16:creationId xmlns:a16="http://schemas.microsoft.com/office/drawing/2014/main" id="{B117659A-14D1-0710-47A3-46ACAE3A2250}"/>
              </a:ext>
            </a:extLst>
          </p:cNvPr>
          <p:cNvSpPr>
            <a:spLocks noGrp="1"/>
          </p:cNvSpPr>
          <p:nvPr>
            <p:ph type="body" sz="quarter" idx="128"/>
          </p:nvPr>
        </p:nvSpPr>
        <p:spPr>
          <a:xfrm>
            <a:off x="10060742" y="2588070"/>
            <a:ext cx="1499616" cy="274320"/>
          </a:xfrm>
          <a:prstGeom prst="rect">
            <a:avLst/>
          </a:prstGeom>
        </p:spPr>
        <p:txBody>
          <a:bodyPr lIns="0" anchor="t" anchorCtr="0"/>
          <a:lstStyle>
            <a:lvl1pPr marL="0" marR="0" indent="0" algn="ctr" defTabSz="914400" rtl="0" eaLnBrk="1" fontAlgn="auto" latinLnBrk="0" hangingPunct="1">
              <a:lnSpc>
                <a:spcPct val="95000"/>
              </a:lnSpc>
              <a:spcBef>
                <a:spcPts val="300"/>
              </a:spcBef>
              <a:spcAft>
                <a:spcPts val="0"/>
              </a:spcAft>
              <a:buClrTx/>
              <a:buSzTx/>
              <a:buFont typeface="System Font Regular"/>
              <a:buNone/>
              <a:tabLst/>
              <a:defRPr sz="800">
                <a:solidFill>
                  <a:srgbClr val="312D2A"/>
                </a:solidFill>
              </a:defRPr>
            </a:lvl1pPr>
            <a:lvl2pPr marL="0" indent="-100584" algn="l">
              <a:spcBef>
                <a:spcPts val="300"/>
              </a:spcBef>
              <a:tabLst/>
              <a:defRPr sz="1000"/>
            </a:lvl2pPr>
          </a:lstStyle>
          <a:p>
            <a:pPr marL="0" marR="0" lvl="0" indent="0" algn="ctr" defTabSz="914400" rtl="0" eaLnBrk="1" fontAlgn="auto" latinLnBrk="0" hangingPunct="1">
              <a:lnSpc>
                <a:spcPct val="95000"/>
              </a:lnSpc>
              <a:spcBef>
                <a:spcPts val="300"/>
              </a:spcBef>
              <a:spcAft>
                <a:spcPts val="0"/>
              </a:spcAft>
              <a:buClrTx/>
              <a:buSzTx/>
              <a:buFont typeface="System Font Regular"/>
              <a:buNone/>
              <a:tabLst/>
              <a:defRPr/>
            </a:pPr>
            <a:r>
              <a:rPr lang="en-GB"/>
              <a:t>Click to edit Master text styles</a:t>
            </a:r>
          </a:p>
        </p:txBody>
      </p:sp>
      <p:sp>
        <p:nvSpPr>
          <p:cNvPr id="32" name="Content Placeholder 3">
            <a:extLst>
              <a:ext uri="{FF2B5EF4-FFF2-40B4-BE49-F238E27FC236}">
                <a16:creationId xmlns:a16="http://schemas.microsoft.com/office/drawing/2014/main" id="{57E3F624-3223-81F3-DD19-A8D9B1BF6D5D}"/>
              </a:ext>
            </a:extLst>
          </p:cNvPr>
          <p:cNvSpPr>
            <a:spLocks noGrp="1" noChangeAspect="1"/>
          </p:cNvSpPr>
          <p:nvPr>
            <p:ph sz="quarter" idx="129" hasCustomPrompt="1"/>
          </p:nvPr>
        </p:nvSpPr>
        <p:spPr>
          <a:xfrm>
            <a:off x="960906" y="3218744"/>
            <a:ext cx="928688" cy="924340"/>
          </a:xfrm>
        </p:spPr>
        <p:txBody>
          <a:bodyPr anchor="ctr"/>
          <a:lstStyle>
            <a:lvl1pPr algn="ctr">
              <a:defRPr sz="1000">
                <a:solidFill>
                  <a:srgbClr val="312D2A"/>
                </a:solidFill>
                <a:latin typeface="+mn-lt"/>
              </a:defRPr>
            </a:lvl1pPr>
            <a:lvl2pPr>
              <a:defRPr sz="1000">
                <a:latin typeface="+mn-lt"/>
              </a:defRPr>
            </a:lvl2pPr>
            <a:lvl3pPr>
              <a:defRPr sz="1000">
                <a:latin typeface="+mn-lt"/>
              </a:defRPr>
            </a:lvl3pPr>
            <a:lvl4pPr>
              <a:defRPr sz="1000">
                <a:latin typeface="+mn-lt"/>
              </a:defRPr>
            </a:lvl4pPr>
            <a:lvl5pPr>
              <a:defRPr sz="1000">
                <a:latin typeface="+mn-lt"/>
              </a:defRPr>
            </a:lvl5pPr>
          </a:lstStyle>
          <a:p>
            <a:r>
              <a:rPr lang="en-US" dirty="0"/>
              <a:t>Click icon to add picture</a:t>
            </a:r>
          </a:p>
        </p:txBody>
      </p:sp>
      <p:sp>
        <p:nvSpPr>
          <p:cNvPr id="33" name="Text Field 3">
            <a:extLst>
              <a:ext uri="{FF2B5EF4-FFF2-40B4-BE49-F238E27FC236}">
                <a16:creationId xmlns:a16="http://schemas.microsoft.com/office/drawing/2014/main" id="{79CA9917-E62E-1AD3-42D4-A49DF911BE18}"/>
              </a:ext>
            </a:extLst>
          </p:cNvPr>
          <p:cNvSpPr>
            <a:spLocks noGrp="1"/>
          </p:cNvSpPr>
          <p:nvPr>
            <p:ph type="body" sz="quarter" idx="130"/>
          </p:nvPr>
        </p:nvSpPr>
        <p:spPr>
          <a:xfrm>
            <a:off x="675442" y="4195509"/>
            <a:ext cx="1499616" cy="274320"/>
          </a:xfrm>
          <a:prstGeom prst="rect">
            <a:avLst/>
          </a:prstGeom>
        </p:spPr>
        <p:txBody>
          <a:bodyPr lIns="0" anchor="t" anchorCtr="0"/>
          <a:lstStyle>
            <a:lvl1pPr marL="0" marR="0" indent="0" algn="ctr" defTabSz="914400" rtl="0" eaLnBrk="1" fontAlgn="auto" latinLnBrk="0" hangingPunct="1">
              <a:lnSpc>
                <a:spcPct val="95000"/>
              </a:lnSpc>
              <a:spcBef>
                <a:spcPts val="300"/>
              </a:spcBef>
              <a:spcAft>
                <a:spcPts val="0"/>
              </a:spcAft>
              <a:buClrTx/>
              <a:buSzTx/>
              <a:buFont typeface="System Font Regular"/>
              <a:buNone/>
              <a:tabLst/>
              <a:defRPr sz="800">
                <a:solidFill>
                  <a:srgbClr val="312D2A"/>
                </a:solidFill>
              </a:defRPr>
            </a:lvl1pPr>
            <a:lvl2pPr marL="0" indent="-100584" algn="l">
              <a:spcBef>
                <a:spcPts val="300"/>
              </a:spcBef>
              <a:tabLst/>
              <a:defRPr sz="1000"/>
            </a:lvl2pPr>
          </a:lstStyle>
          <a:p>
            <a:pPr marL="0" marR="0" lvl="0" indent="0" algn="ctr" defTabSz="914400" rtl="0" eaLnBrk="1" fontAlgn="auto" latinLnBrk="0" hangingPunct="1">
              <a:lnSpc>
                <a:spcPct val="95000"/>
              </a:lnSpc>
              <a:spcBef>
                <a:spcPts val="300"/>
              </a:spcBef>
              <a:spcAft>
                <a:spcPts val="0"/>
              </a:spcAft>
              <a:buClrTx/>
              <a:buSzTx/>
              <a:buFont typeface="System Font Regular"/>
              <a:buNone/>
              <a:tabLst/>
              <a:defRPr/>
            </a:pPr>
            <a:r>
              <a:rPr lang="en-GB"/>
              <a:t>Click to edit Master text styles</a:t>
            </a:r>
          </a:p>
        </p:txBody>
      </p:sp>
      <p:sp>
        <p:nvSpPr>
          <p:cNvPr id="34" name="Content Placeholder 3">
            <a:extLst>
              <a:ext uri="{FF2B5EF4-FFF2-40B4-BE49-F238E27FC236}">
                <a16:creationId xmlns:a16="http://schemas.microsoft.com/office/drawing/2014/main" id="{F3FF0DA5-7485-1832-1EDA-6D319E8FF7E3}"/>
              </a:ext>
            </a:extLst>
          </p:cNvPr>
          <p:cNvSpPr>
            <a:spLocks noGrp="1" noChangeAspect="1"/>
          </p:cNvSpPr>
          <p:nvPr>
            <p:ph sz="quarter" idx="131" hasCustomPrompt="1"/>
          </p:nvPr>
        </p:nvSpPr>
        <p:spPr>
          <a:xfrm>
            <a:off x="2525123" y="3218744"/>
            <a:ext cx="928688" cy="924340"/>
          </a:xfrm>
        </p:spPr>
        <p:txBody>
          <a:bodyPr anchor="ctr"/>
          <a:lstStyle>
            <a:lvl1pPr algn="ctr">
              <a:defRPr sz="1000">
                <a:solidFill>
                  <a:srgbClr val="312D2A"/>
                </a:solidFill>
                <a:latin typeface="+mn-lt"/>
              </a:defRPr>
            </a:lvl1pPr>
            <a:lvl2pPr>
              <a:defRPr sz="1000">
                <a:latin typeface="+mn-lt"/>
              </a:defRPr>
            </a:lvl2pPr>
            <a:lvl3pPr>
              <a:defRPr sz="1000">
                <a:latin typeface="+mn-lt"/>
              </a:defRPr>
            </a:lvl3pPr>
            <a:lvl4pPr>
              <a:defRPr sz="1000">
                <a:latin typeface="+mn-lt"/>
              </a:defRPr>
            </a:lvl4pPr>
            <a:lvl5pPr>
              <a:defRPr sz="1000">
                <a:latin typeface="+mn-lt"/>
              </a:defRPr>
            </a:lvl5pPr>
          </a:lstStyle>
          <a:p>
            <a:r>
              <a:rPr lang="en-US" dirty="0"/>
              <a:t>Click icon to add picture</a:t>
            </a:r>
          </a:p>
        </p:txBody>
      </p:sp>
      <p:sp>
        <p:nvSpPr>
          <p:cNvPr id="35" name="Text Field 3">
            <a:extLst>
              <a:ext uri="{FF2B5EF4-FFF2-40B4-BE49-F238E27FC236}">
                <a16:creationId xmlns:a16="http://schemas.microsoft.com/office/drawing/2014/main" id="{C77C7355-9495-24C1-33D3-D5BF4467671F}"/>
              </a:ext>
            </a:extLst>
          </p:cNvPr>
          <p:cNvSpPr>
            <a:spLocks noGrp="1"/>
          </p:cNvSpPr>
          <p:nvPr>
            <p:ph type="body" sz="quarter" idx="132"/>
          </p:nvPr>
        </p:nvSpPr>
        <p:spPr>
          <a:xfrm>
            <a:off x="2239659" y="4195509"/>
            <a:ext cx="1499616" cy="274320"/>
          </a:xfrm>
          <a:prstGeom prst="rect">
            <a:avLst/>
          </a:prstGeom>
        </p:spPr>
        <p:txBody>
          <a:bodyPr lIns="0" anchor="t" anchorCtr="0"/>
          <a:lstStyle>
            <a:lvl1pPr marL="0" marR="0" indent="0" algn="ctr" defTabSz="914400" rtl="0" eaLnBrk="1" fontAlgn="auto" latinLnBrk="0" hangingPunct="1">
              <a:lnSpc>
                <a:spcPct val="95000"/>
              </a:lnSpc>
              <a:spcBef>
                <a:spcPts val="300"/>
              </a:spcBef>
              <a:spcAft>
                <a:spcPts val="0"/>
              </a:spcAft>
              <a:buClrTx/>
              <a:buSzTx/>
              <a:buFont typeface="System Font Regular"/>
              <a:buNone/>
              <a:tabLst/>
              <a:defRPr sz="800">
                <a:solidFill>
                  <a:srgbClr val="312D2A"/>
                </a:solidFill>
              </a:defRPr>
            </a:lvl1pPr>
            <a:lvl2pPr marL="0" indent="-100584" algn="l">
              <a:spcBef>
                <a:spcPts val="300"/>
              </a:spcBef>
              <a:tabLst/>
              <a:defRPr sz="1000"/>
            </a:lvl2pPr>
          </a:lstStyle>
          <a:p>
            <a:pPr marL="0" marR="0" lvl="0" indent="0" algn="ctr" defTabSz="914400" rtl="0" eaLnBrk="1" fontAlgn="auto" latinLnBrk="0" hangingPunct="1">
              <a:lnSpc>
                <a:spcPct val="95000"/>
              </a:lnSpc>
              <a:spcBef>
                <a:spcPts val="300"/>
              </a:spcBef>
              <a:spcAft>
                <a:spcPts val="0"/>
              </a:spcAft>
              <a:buClrTx/>
              <a:buSzTx/>
              <a:buFont typeface="System Font Regular"/>
              <a:buNone/>
              <a:tabLst/>
              <a:defRPr/>
            </a:pPr>
            <a:r>
              <a:rPr lang="en-GB"/>
              <a:t>Click to edit Master text styles</a:t>
            </a:r>
          </a:p>
        </p:txBody>
      </p:sp>
      <p:sp>
        <p:nvSpPr>
          <p:cNvPr id="36" name="Content Placeholder 3">
            <a:extLst>
              <a:ext uri="{FF2B5EF4-FFF2-40B4-BE49-F238E27FC236}">
                <a16:creationId xmlns:a16="http://schemas.microsoft.com/office/drawing/2014/main" id="{39DC07E7-202C-ECA2-B572-BAD76549F3BC}"/>
              </a:ext>
            </a:extLst>
          </p:cNvPr>
          <p:cNvSpPr>
            <a:spLocks noGrp="1" noChangeAspect="1"/>
          </p:cNvSpPr>
          <p:nvPr>
            <p:ph sz="quarter" idx="133" hasCustomPrompt="1"/>
          </p:nvPr>
        </p:nvSpPr>
        <p:spPr>
          <a:xfrm>
            <a:off x="4089340" y="3218744"/>
            <a:ext cx="928688" cy="924340"/>
          </a:xfrm>
        </p:spPr>
        <p:txBody>
          <a:bodyPr anchor="ctr"/>
          <a:lstStyle>
            <a:lvl1pPr algn="ctr">
              <a:defRPr sz="1000">
                <a:solidFill>
                  <a:srgbClr val="312D2A"/>
                </a:solidFill>
                <a:latin typeface="+mn-lt"/>
              </a:defRPr>
            </a:lvl1pPr>
            <a:lvl2pPr>
              <a:defRPr sz="1000">
                <a:latin typeface="+mn-lt"/>
              </a:defRPr>
            </a:lvl2pPr>
            <a:lvl3pPr>
              <a:defRPr sz="1000">
                <a:latin typeface="+mn-lt"/>
              </a:defRPr>
            </a:lvl3pPr>
            <a:lvl4pPr>
              <a:defRPr sz="1000">
                <a:latin typeface="+mn-lt"/>
              </a:defRPr>
            </a:lvl4pPr>
            <a:lvl5pPr>
              <a:defRPr sz="1000">
                <a:latin typeface="+mn-lt"/>
              </a:defRPr>
            </a:lvl5pPr>
          </a:lstStyle>
          <a:p>
            <a:r>
              <a:rPr lang="en-US" dirty="0"/>
              <a:t>Click icon to add picture</a:t>
            </a:r>
          </a:p>
        </p:txBody>
      </p:sp>
      <p:sp>
        <p:nvSpPr>
          <p:cNvPr id="37" name="Text Field 3">
            <a:extLst>
              <a:ext uri="{FF2B5EF4-FFF2-40B4-BE49-F238E27FC236}">
                <a16:creationId xmlns:a16="http://schemas.microsoft.com/office/drawing/2014/main" id="{D7A00E04-BBBE-B848-1D66-227B86EA65DE}"/>
              </a:ext>
            </a:extLst>
          </p:cNvPr>
          <p:cNvSpPr>
            <a:spLocks noGrp="1"/>
          </p:cNvSpPr>
          <p:nvPr>
            <p:ph type="body" sz="quarter" idx="134"/>
          </p:nvPr>
        </p:nvSpPr>
        <p:spPr>
          <a:xfrm>
            <a:off x="3803876" y="4195509"/>
            <a:ext cx="1499616" cy="274320"/>
          </a:xfrm>
          <a:prstGeom prst="rect">
            <a:avLst/>
          </a:prstGeom>
        </p:spPr>
        <p:txBody>
          <a:bodyPr lIns="0" anchor="t" anchorCtr="0"/>
          <a:lstStyle>
            <a:lvl1pPr marL="0" marR="0" indent="0" algn="ctr" defTabSz="914400" rtl="0" eaLnBrk="1" fontAlgn="auto" latinLnBrk="0" hangingPunct="1">
              <a:lnSpc>
                <a:spcPct val="95000"/>
              </a:lnSpc>
              <a:spcBef>
                <a:spcPts val="300"/>
              </a:spcBef>
              <a:spcAft>
                <a:spcPts val="0"/>
              </a:spcAft>
              <a:buClrTx/>
              <a:buSzTx/>
              <a:buFont typeface="System Font Regular"/>
              <a:buNone/>
              <a:tabLst/>
              <a:defRPr sz="800">
                <a:solidFill>
                  <a:srgbClr val="312D2A"/>
                </a:solidFill>
              </a:defRPr>
            </a:lvl1pPr>
            <a:lvl2pPr marL="0" indent="-100584" algn="l">
              <a:spcBef>
                <a:spcPts val="300"/>
              </a:spcBef>
              <a:tabLst/>
              <a:defRPr sz="1000"/>
            </a:lvl2pPr>
          </a:lstStyle>
          <a:p>
            <a:pPr marL="0" marR="0" lvl="0" indent="0" algn="ctr" defTabSz="914400" rtl="0" eaLnBrk="1" fontAlgn="auto" latinLnBrk="0" hangingPunct="1">
              <a:lnSpc>
                <a:spcPct val="95000"/>
              </a:lnSpc>
              <a:spcBef>
                <a:spcPts val="300"/>
              </a:spcBef>
              <a:spcAft>
                <a:spcPts val="0"/>
              </a:spcAft>
              <a:buClrTx/>
              <a:buSzTx/>
              <a:buFont typeface="System Font Regular"/>
              <a:buNone/>
              <a:tabLst/>
              <a:defRPr/>
            </a:pPr>
            <a:r>
              <a:rPr lang="en-GB"/>
              <a:t>Click to edit Master text styles</a:t>
            </a:r>
          </a:p>
        </p:txBody>
      </p:sp>
      <p:sp>
        <p:nvSpPr>
          <p:cNvPr id="38" name="Content Placeholder 3">
            <a:extLst>
              <a:ext uri="{FF2B5EF4-FFF2-40B4-BE49-F238E27FC236}">
                <a16:creationId xmlns:a16="http://schemas.microsoft.com/office/drawing/2014/main" id="{96E0433E-1E80-7886-A51B-4AF90BD7FCD5}"/>
              </a:ext>
            </a:extLst>
          </p:cNvPr>
          <p:cNvSpPr>
            <a:spLocks noGrp="1" noChangeAspect="1"/>
          </p:cNvSpPr>
          <p:nvPr>
            <p:ph sz="quarter" idx="135" hasCustomPrompt="1"/>
          </p:nvPr>
        </p:nvSpPr>
        <p:spPr>
          <a:xfrm>
            <a:off x="5653397" y="3218744"/>
            <a:ext cx="928688" cy="924340"/>
          </a:xfrm>
        </p:spPr>
        <p:txBody>
          <a:bodyPr anchor="ctr"/>
          <a:lstStyle>
            <a:lvl1pPr algn="ctr">
              <a:defRPr sz="1000">
                <a:solidFill>
                  <a:srgbClr val="312D2A"/>
                </a:solidFill>
                <a:latin typeface="+mn-lt"/>
              </a:defRPr>
            </a:lvl1pPr>
            <a:lvl2pPr>
              <a:defRPr sz="1000">
                <a:latin typeface="+mn-lt"/>
              </a:defRPr>
            </a:lvl2pPr>
            <a:lvl3pPr>
              <a:defRPr sz="1000">
                <a:latin typeface="+mn-lt"/>
              </a:defRPr>
            </a:lvl3pPr>
            <a:lvl4pPr>
              <a:defRPr sz="1000">
                <a:latin typeface="+mn-lt"/>
              </a:defRPr>
            </a:lvl4pPr>
            <a:lvl5pPr>
              <a:defRPr sz="1000">
                <a:latin typeface="+mn-lt"/>
              </a:defRPr>
            </a:lvl5pPr>
          </a:lstStyle>
          <a:p>
            <a:r>
              <a:rPr lang="en-US" dirty="0"/>
              <a:t>Click icon to add picture</a:t>
            </a:r>
          </a:p>
        </p:txBody>
      </p:sp>
      <p:sp>
        <p:nvSpPr>
          <p:cNvPr id="39" name="Text Field 3">
            <a:extLst>
              <a:ext uri="{FF2B5EF4-FFF2-40B4-BE49-F238E27FC236}">
                <a16:creationId xmlns:a16="http://schemas.microsoft.com/office/drawing/2014/main" id="{4CD1DFFD-0D80-1400-71FF-A629F59B00E6}"/>
              </a:ext>
            </a:extLst>
          </p:cNvPr>
          <p:cNvSpPr>
            <a:spLocks noGrp="1"/>
          </p:cNvSpPr>
          <p:nvPr>
            <p:ph type="body" sz="quarter" idx="136"/>
          </p:nvPr>
        </p:nvSpPr>
        <p:spPr>
          <a:xfrm>
            <a:off x="5368093" y="4195509"/>
            <a:ext cx="1499616" cy="274320"/>
          </a:xfrm>
          <a:prstGeom prst="rect">
            <a:avLst/>
          </a:prstGeom>
        </p:spPr>
        <p:txBody>
          <a:bodyPr lIns="0" anchor="t" anchorCtr="0"/>
          <a:lstStyle>
            <a:lvl1pPr marL="0" marR="0" indent="0" algn="ctr" defTabSz="914400" rtl="0" eaLnBrk="1" fontAlgn="auto" latinLnBrk="0" hangingPunct="1">
              <a:lnSpc>
                <a:spcPct val="95000"/>
              </a:lnSpc>
              <a:spcBef>
                <a:spcPts val="300"/>
              </a:spcBef>
              <a:spcAft>
                <a:spcPts val="0"/>
              </a:spcAft>
              <a:buClrTx/>
              <a:buSzTx/>
              <a:buFont typeface="System Font Regular"/>
              <a:buNone/>
              <a:tabLst/>
              <a:defRPr sz="800">
                <a:solidFill>
                  <a:srgbClr val="312D2A"/>
                </a:solidFill>
              </a:defRPr>
            </a:lvl1pPr>
            <a:lvl2pPr marL="0" indent="-100584" algn="l">
              <a:spcBef>
                <a:spcPts val="300"/>
              </a:spcBef>
              <a:tabLst/>
              <a:defRPr sz="1000"/>
            </a:lvl2pPr>
          </a:lstStyle>
          <a:p>
            <a:pPr marL="0" marR="0" lvl="0" indent="0" algn="ctr" defTabSz="914400" rtl="0" eaLnBrk="1" fontAlgn="auto" latinLnBrk="0" hangingPunct="1">
              <a:lnSpc>
                <a:spcPct val="95000"/>
              </a:lnSpc>
              <a:spcBef>
                <a:spcPts val="300"/>
              </a:spcBef>
              <a:spcAft>
                <a:spcPts val="0"/>
              </a:spcAft>
              <a:buClrTx/>
              <a:buSzTx/>
              <a:buFont typeface="System Font Regular"/>
              <a:buNone/>
              <a:tabLst/>
              <a:defRPr/>
            </a:pPr>
            <a:r>
              <a:rPr lang="en-GB"/>
              <a:t>Click to edit Master text styles</a:t>
            </a:r>
          </a:p>
        </p:txBody>
      </p:sp>
      <p:sp>
        <p:nvSpPr>
          <p:cNvPr id="40" name="Content Placeholder 3">
            <a:extLst>
              <a:ext uri="{FF2B5EF4-FFF2-40B4-BE49-F238E27FC236}">
                <a16:creationId xmlns:a16="http://schemas.microsoft.com/office/drawing/2014/main" id="{D25FD1A8-FE98-2D99-5F6C-D1857C899BE5}"/>
              </a:ext>
            </a:extLst>
          </p:cNvPr>
          <p:cNvSpPr>
            <a:spLocks noGrp="1" noChangeAspect="1"/>
          </p:cNvSpPr>
          <p:nvPr>
            <p:ph sz="quarter" idx="137" hasCustomPrompt="1"/>
          </p:nvPr>
        </p:nvSpPr>
        <p:spPr>
          <a:xfrm>
            <a:off x="7217614" y="3218744"/>
            <a:ext cx="928688" cy="924340"/>
          </a:xfrm>
        </p:spPr>
        <p:txBody>
          <a:bodyPr anchor="ctr"/>
          <a:lstStyle>
            <a:lvl1pPr algn="ctr">
              <a:defRPr sz="1000">
                <a:solidFill>
                  <a:srgbClr val="312D2A"/>
                </a:solidFill>
                <a:latin typeface="+mn-lt"/>
              </a:defRPr>
            </a:lvl1pPr>
            <a:lvl2pPr>
              <a:defRPr sz="1000">
                <a:latin typeface="+mn-lt"/>
              </a:defRPr>
            </a:lvl2pPr>
            <a:lvl3pPr>
              <a:defRPr sz="1000">
                <a:latin typeface="+mn-lt"/>
              </a:defRPr>
            </a:lvl3pPr>
            <a:lvl4pPr>
              <a:defRPr sz="1000">
                <a:latin typeface="+mn-lt"/>
              </a:defRPr>
            </a:lvl4pPr>
            <a:lvl5pPr>
              <a:defRPr sz="1000">
                <a:latin typeface="+mn-lt"/>
              </a:defRPr>
            </a:lvl5pPr>
          </a:lstStyle>
          <a:p>
            <a:r>
              <a:rPr lang="en-US" dirty="0"/>
              <a:t>Click icon to add picture</a:t>
            </a:r>
          </a:p>
        </p:txBody>
      </p:sp>
      <p:sp>
        <p:nvSpPr>
          <p:cNvPr id="65" name="Text Field 3">
            <a:extLst>
              <a:ext uri="{FF2B5EF4-FFF2-40B4-BE49-F238E27FC236}">
                <a16:creationId xmlns:a16="http://schemas.microsoft.com/office/drawing/2014/main" id="{B7F24FEE-FB67-EDFE-C796-3919B27EF468}"/>
              </a:ext>
            </a:extLst>
          </p:cNvPr>
          <p:cNvSpPr>
            <a:spLocks noGrp="1"/>
          </p:cNvSpPr>
          <p:nvPr>
            <p:ph type="body" sz="quarter" idx="138"/>
          </p:nvPr>
        </p:nvSpPr>
        <p:spPr>
          <a:xfrm>
            <a:off x="6932310" y="4195509"/>
            <a:ext cx="1499616" cy="274320"/>
          </a:xfrm>
          <a:prstGeom prst="rect">
            <a:avLst/>
          </a:prstGeom>
        </p:spPr>
        <p:txBody>
          <a:bodyPr lIns="0" anchor="t" anchorCtr="0"/>
          <a:lstStyle>
            <a:lvl1pPr marL="0" marR="0" indent="0" algn="ctr" defTabSz="914400" rtl="0" eaLnBrk="1" fontAlgn="auto" latinLnBrk="0" hangingPunct="1">
              <a:lnSpc>
                <a:spcPct val="95000"/>
              </a:lnSpc>
              <a:spcBef>
                <a:spcPts val="300"/>
              </a:spcBef>
              <a:spcAft>
                <a:spcPts val="0"/>
              </a:spcAft>
              <a:buClrTx/>
              <a:buSzTx/>
              <a:buFont typeface="System Font Regular"/>
              <a:buNone/>
              <a:tabLst/>
              <a:defRPr sz="800">
                <a:solidFill>
                  <a:srgbClr val="312D2A"/>
                </a:solidFill>
              </a:defRPr>
            </a:lvl1pPr>
            <a:lvl2pPr marL="0" indent="-100584" algn="l">
              <a:spcBef>
                <a:spcPts val="300"/>
              </a:spcBef>
              <a:tabLst/>
              <a:defRPr sz="1000"/>
            </a:lvl2pPr>
          </a:lstStyle>
          <a:p>
            <a:pPr marL="0" marR="0" lvl="0" indent="0" algn="ctr" defTabSz="914400" rtl="0" eaLnBrk="1" fontAlgn="auto" latinLnBrk="0" hangingPunct="1">
              <a:lnSpc>
                <a:spcPct val="95000"/>
              </a:lnSpc>
              <a:spcBef>
                <a:spcPts val="300"/>
              </a:spcBef>
              <a:spcAft>
                <a:spcPts val="0"/>
              </a:spcAft>
              <a:buClrTx/>
              <a:buSzTx/>
              <a:buFont typeface="System Font Regular"/>
              <a:buNone/>
              <a:tabLst/>
              <a:defRPr/>
            </a:pPr>
            <a:r>
              <a:rPr lang="en-GB"/>
              <a:t>Click to edit Master text styles</a:t>
            </a:r>
          </a:p>
        </p:txBody>
      </p:sp>
      <p:sp>
        <p:nvSpPr>
          <p:cNvPr id="66" name="Content Placeholder 3">
            <a:extLst>
              <a:ext uri="{FF2B5EF4-FFF2-40B4-BE49-F238E27FC236}">
                <a16:creationId xmlns:a16="http://schemas.microsoft.com/office/drawing/2014/main" id="{B8DAB35B-BF36-7C1D-E373-0036083E4571}"/>
              </a:ext>
            </a:extLst>
          </p:cNvPr>
          <p:cNvSpPr>
            <a:spLocks noGrp="1" noChangeAspect="1"/>
          </p:cNvSpPr>
          <p:nvPr>
            <p:ph sz="quarter" idx="139" hasCustomPrompt="1"/>
          </p:nvPr>
        </p:nvSpPr>
        <p:spPr>
          <a:xfrm>
            <a:off x="8781831" y="3218744"/>
            <a:ext cx="928688" cy="924340"/>
          </a:xfrm>
        </p:spPr>
        <p:txBody>
          <a:bodyPr anchor="ctr"/>
          <a:lstStyle>
            <a:lvl1pPr algn="ctr">
              <a:defRPr sz="1000">
                <a:solidFill>
                  <a:srgbClr val="312D2A"/>
                </a:solidFill>
                <a:latin typeface="+mn-lt"/>
              </a:defRPr>
            </a:lvl1pPr>
            <a:lvl2pPr>
              <a:defRPr sz="1000">
                <a:latin typeface="+mn-lt"/>
              </a:defRPr>
            </a:lvl2pPr>
            <a:lvl3pPr>
              <a:defRPr sz="1000">
                <a:latin typeface="+mn-lt"/>
              </a:defRPr>
            </a:lvl3pPr>
            <a:lvl4pPr>
              <a:defRPr sz="1000">
                <a:latin typeface="+mn-lt"/>
              </a:defRPr>
            </a:lvl4pPr>
            <a:lvl5pPr>
              <a:defRPr sz="1000">
                <a:latin typeface="+mn-lt"/>
              </a:defRPr>
            </a:lvl5pPr>
          </a:lstStyle>
          <a:p>
            <a:r>
              <a:rPr lang="en-US" dirty="0"/>
              <a:t>Click icon to add picture</a:t>
            </a:r>
          </a:p>
        </p:txBody>
      </p:sp>
      <p:sp>
        <p:nvSpPr>
          <p:cNvPr id="67" name="Text Field 3">
            <a:extLst>
              <a:ext uri="{FF2B5EF4-FFF2-40B4-BE49-F238E27FC236}">
                <a16:creationId xmlns:a16="http://schemas.microsoft.com/office/drawing/2014/main" id="{A463730F-D420-482B-6D7B-EC341CF692B6}"/>
              </a:ext>
            </a:extLst>
          </p:cNvPr>
          <p:cNvSpPr>
            <a:spLocks noGrp="1"/>
          </p:cNvSpPr>
          <p:nvPr>
            <p:ph type="body" sz="quarter" idx="140"/>
          </p:nvPr>
        </p:nvSpPr>
        <p:spPr>
          <a:xfrm>
            <a:off x="8496527" y="4195509"/>
            <a:ext cx="1499616" cy="274320"/>
          </a:xfrm>
          <a:prstGeom prst="rect">
            <a:avLst/>
          </a:prstGeom>
        </p:spPr>
        <p:txBody>
          <a:bodyPr lIns="0" anchor="t" anchorCtr="0"/>
          <a:lstStyle>
            <a:lvl1pPr marL="0" marR="0" indent="0" algn="ctr" defTabSz="914400" rtl="0" eaLnBrk="1" fontAlgn="auto" latinLnBrk="0" hangingPunct="1">
              <a:lnSpc>
                <a:spcPct val="95000"/>
              </a:lnSpc>
              <a:spcBef>
                <a:spcPts val="300"/>
              </a:spcBef>
              <a:spcAft>
                <a:spcPts val="0"/>
              </a:spcAft>
              <a:buClrTx/>
              <a:buSzTx/>
              <a:buFont typeface="System Font Regular"/>
              <a:buNone/>
              <a:tabLst/>
              <a:defRPr sz="800">
                <a:solidFill>
                  <a:srgbClr val="312D2A"/>
                </a:solidFill>
              </a:defRPr>
            </a:lvl1pPr>
            <a:lvl2pPr marL="0" indent="-100584" algn="l">
              <a:spcBef>
                <a:spcPts val="300"/>
              </a:spcBef>
              <a:tabLst/>
              <a:defRPr sz="1000"/>
            </a:lvl2pPr>
          </a:lstStyle>
          <a:p>
            <a:pPr marL="0" marR="0" lvl="0" indent="0" algn="ctr" defTabSz="914400" rtl="0" eaLnBrk="1" fontAlgn="auto" latinLnBrk="0" hangingPunct="1">
              <a:lnSpc>
                <a:spcPct val="95000"/>
              </a:lnSpc>
              <a:spcBef>
                <a:spcPts val="300"/>
              </a:spcBef>
              <a:spcAft>
                <a:spcPts val="0"/>
              </a:spcAft>
              <a:buClrTx/>
              <a:buSzTx/>
              <a:buFont typeface="System Font Regular"/>
              <a:buNone/>
              <a:tabLst/>
              <a:defRPr/>
            </a:pPr>
            <a:r>
              <a:rPr lang="en-GB"/>
              <a:t>Click to edit Master text styles</a:t>
            </a:r>
          </a:p>
        </p:txBody>
      </p:sp>
      <p:sp>
        <p:nvSpPr>
          <p:cNvPr id="68" name="Content Placeholder 3">
            <a:extLst>
              <a:ext uri="{FF2B5EF4-FFF2-40B4-BE49-F238E27FC236}">
                <a16:creationId xmlns:a16="http://schemas.microsoft.com/office/drawing/2014/main" id="{54C70DA3-B3AA-8233-8F54-E65D7FE73CAD}"/>
              </a:ext>
            </a:extLst>
          </p:cNvPr>
          <p:cNvSpPr>
            <a:spLocks noGrp="1" noChangeAspect="1"/>
          </p:cNvSpPr>
          <p:nvPr>
            <p:ph sz="quarter" idx="141" hasCustomPrompt="1"/>
          </p:nvPr>
        </p:nvSpPr>
        <p:spPr>
          <a:xfrm>
            <a:off x="10346046" y="3218744"/>
            <a:ext cx="928688" cy="924340"/>
          </a:xfrm>
        </p:spPr>
        <p:txBody>
          <a:bodyPr anchor="ctr"/>
          <a:lstStyle>
            <a:lvl1pPr algn="ctr">
              <a:defRPr sz="1000">
                <a:solidFill>
                  <a:srgbClr val="312D2A"/>
                </a:solidFill>
                <a:latin typeface="+mn-lt"/>
              </a:defRPr>
            </a:lvl1pPr>
            <a:lvl2pPr>
              <a:defRPr sz="1000">
                <a:latin typeface="+mn-lt"/>
              </a:defRPr>
            </a:lvl2pPr>
            <a:lvl3pPr>
              <a:defRPr sz="1000">
                <a:latin typeface="+mn-lt"/>
              </a:defRPr>
            </a:lvl3pPr>
            <a:lvl4pPr>
              <a:defRPr sz="1000">
                <a:latin typeface="+mn-lt"/>
              </a:defRPr>
            </a:lvl4pPr>
            <a:lvl5pPr>
              <a:defRPr sz="1000">
                <a:latin typeface="+mn-lt"/>
              </a:defRPr>
            </a:lvl5pPr>
          </a:lstStyle>
          <a:p>
            <a:r>
              <a:rPr lang="en-US" dirty="0"/>
              <a:t>Click icon to add picture</a:t>
            </a:r>
          </a:p>
        </p:txBody>
      </p:sp>
      <p:sp>
        <p:nvSpPr>
          <p:cNvPr id="69" name="Text Field 3">
            <a:extLst>
              <a:ext uri="{FF2B5EF4-FFF2-40B4-BE49-F238E27FC236}">
                <a16:creationId xmlns:a16="http://schemas.microsoft.com/office/drawing/2014/main" id="{C340651D-8802-9D2A-129C-B9BAC9BD9520}"/>
              </a:ext>
            </a:extLst>
          </p:cNvPr>
          <p:cNvSpPr>
            <a:spLocks noGrp="1"/>
          </p:cNvSpPr>
          <p:nvPr>
            <p:ph type="body" sz="quarter" idx="142"/>
          </p:nvPr>
        </p:nvSpPr>
        <p:spPr>
          <a:xfrm>
            <a:off x="10060742" y="4195509"/>
            <a:ext cx="1499616" cy="274320"/>
          </a:xfrm>
          <a:prstGeom prst="rect">
            <a:avLst/>
          </a:prstGeom>
        </p:spPr>
        <p:txBody>
          <a:bodyPr lIns="0" anchor="t" anchorCtr="0"/>
          <a:lstStyle>
            <a:lvl1pPr marL="0" marR="0" indent="0" algn="ctr" defTabSz="914400" rtl="0" eaLnBrk="1" fontAlgn="auto" latinLnBrk="0" hangingPunct="1">
              <a:lnSpc>
                <a:spcPct val="95000"/>
              </a:lnSpc>
              <a:spcBef>
                <a:spcPts val="300"/>
              </a:spcBef>
              <a:spcAft>
                <a:spcPts val="0"/>
              </a:spcAft>
              <a:buClrTx/>
              <a:buSzTx/>
              <a:buFont typeface="System Font Regular"/>
              <a:buNone/>
              <a:tabLst/>
              <a:defRPr sz="800">
                <a:solidFill>
                  <a:srgbClr val="312D2A"/>
                </a:solidFill>
              </a:defRPr>
            </a:lvl1pPr>
            <a:lvl2pPr marL="0" indent="-100584" algn="l">
              <a:spcBef>
                <a:spcPts val="300"/>
              </a:spcBef>
              <a:tabLst/>
              <a:defRPr sz="1000"/>
            </a:lvl2pPr>
          </a:lstStyle>
          <a:p>
            <a:pPr marL="0" marR="0" lvl="0" indent="0" algn="ctr" defTabSz="914400" rtl="0" eaLnBrk="1" fontAlgn="auto" latinLnBrk="0" hangingPunct="1">
              <a:lnSpc>
                <a:spcPct val="95000"/>
              </a:lnSpc>
              <a:spcBef>
                <a:spcPts val="300"/>
              </a:spcBef>
              <a:spcAft>
                <a:spcPts val="0"/>
              </a:spcAft>
              <a:buClrTx/>
              <a:buSzTx/>
              <a:buFont typeface="System Font Regular"/>
              <a:buNone/>
              <a:tabLst/>
              <a:defRPr/>
            </a:pPr>
            <a:r>
              <a:rPr lang="en-GB"/>
              <a:t>Click to edit Master text styles</a:t>
            </a:r>
          </a:p>
        </p:txBody>
      </p:sp>
      <p:sp>
        <p:nvSpPr>
          <p:cNvPr id="70" name="Content Placeholder 3">
            <a:extLst>
              <a:ext uri="{FF2B5EF4-FFF2-40B4-BE49-F238E27FC236}">
                <a16:creationId xmlns:a16="http://schemas.microsoft.com/office/drawing/2014/main" id="{9A1005CC-5F49-1C19-DDAC-47C7263FDC8D}"/>
              </a:ext>
            </a:extLst>
          </p:cNvPr>
          <p:cNvSpPr>
            <a:spLocks noGrp="1" noChangeAspect="1"/>
          </p:cNvSpPr>
          <p:nvPr>
            <p:ph sz="quarter" idx="143" hasCustomPrompt="1"/>
          </p:nvPr>
        </p:nvSpPr>
        <p:spPr>
          <a:xfrm>
            <a:off x="960906" y="4780844"/>
            <a:ext cx="928688" cy="924340"/>
          </a:xfrm>
        </p:spPr>
        <p:txBody>
          <a:bodyPr anchor="ctr"/>
          <a:lstStyle>
            <a:lvl1pPr algn="ctr">
              <a:defRPr sz="1000">
                <a:solidFill>
                  <a:srgbClr val="312D2A"/>
                </a:solidFill>
                <a:latin typeface="+mn-lt"/>
              </a:defRPr>
            </a:lvl1pPr>
            <a:lvl2pPr>
              <a:defRPr sz="1000">
                <a:latin typeface="+mn-lt"/>
              </a:defRPr>
            </a:lvl2pPr>
            <a:lvl3pPr>
              <a:defRPr sz="1000">
                <a:latin typeface="+mn-lt"/>
              </a:defRPr>
            </a:lvl3pPr>
            <a:lvl4pPr>
              <a:defRPr sz="1000">
                <a:latin typeface="+mn-lt"/>
              </a:defRPr>
            </a:lvl4pPr>
            <a:lvl5pPr>
              <a:defRPr sz="1000">
                <a:latin typeface="+mn-lt"/>
              </a:defRPr>
            </a:lvl5pPr>
          </a:lstStyle>
          <a:p>
            <a:r>
              <a:rPr lang="en-US" dirty="0"/>
              <a:t>Click icon to add picture</a:t>
            </a:r>
          </a:p>
        </p:txBody>
      </p:sp>
      <p:sp>
        <p:nvSpPr>
          <p:cNvPr id="71" name="Text Field 3">
            <a:extLst>
              <a:ext uri="{FF2B5EF4-FFF2-40B4-BE49-F238E27FC236}">
                <a16:creationId xmlns:a16="http://schemas.microsoft.com/office/drawing/2014/main" id="{71EB9414-1D72-C8BD-DF51-F4D42C897C86}"/>
              </a:ext>
            </a:extLst>
          </p:cNvPr>
          <p:cNvSpPr>
            <a:spLocks noGrp="1"/>
          </p:cNvSpPr>
          <p:nvPr>
            <p:ph type="body" sz="quarter" idx="144"/>
          </p:nvPr>
        </p:nvSpPr>
        <p:spPr>
          <a:xfrm>
            <a:off x="675442" y="5757609"/>
            <a:ext cx="1499616" cy="274320"/>
          </a:xfrm>
          <a:prstGeom prst="rect">
            <a:avLst/>
          </a:prstGeom>
        </p:spPr>
        <p:txBody>
          <a:bodyPr lIns="0" anchor="t" anchorCtr="0"/>
          <a:lstStyle>
            <a:lvl1pPr marL="0" marR="0" indent="0" algn="ctr" defTabSz="914400" rtl="0" eaLnBrk="1" fontAlgn="auto" latinLnBrk="0" hangingPunct="1">
              <a:lnSpc>
                <a:spcPct val="95000"/>
              </a:lnSpc>
              <a:spcBef>
                <a:spcPts val="300"/>
              </a:spcBef>
              <a:spcAft>
                <a:spcPts val="0"/>
              </a:spcAft>
              <a:buClrTx/>
              <a:buSzTx/>
              <a:buFont typeface="System Font Regular"/>
              <a:buNone/>
              <a:tabLst/>
              <a:defRPr sz="800">
                <a:solidFill>
                  <a:srgbClr val="312D2A"/>
                </a:solidFill>
              </a:defRPr>
            </a:lvl1pPr>
            <a:lvl2pPr marL="0" indent="-100584" algn="l">
              <a:spcBef>
                <a:spcPts val="300"/>
              </a:spcBef>
              <a:tabLst/>
              <a:defRPr sz="1000"/>
            </a:lvl2pPr>
          </a:lstStyle>
          <a:p>
            <a:pPr marL="0" marR="0" lvl="0" indent="0" algn="ctr" defTabSz="914400" rtl="0" eaLnBrk="1" fontAlgn="auto" latinLnBrk="0" hangingPunct="1">
              <a:lnSpc>
                <a:spcPct val="95000"/>
              </a:lnSpc>
              <a:spcBef>
                <a:spcPts val="300"/>
              </a:spcBef>
              <a:spcAft>
                <a:spcPts val="0"/>
              </a:spcAft>
              <a:buClrTx/>
              <a:buSzTx/>
              <a:buFont typeface="System Font Regular"/>
              <a:buNone/>
              <a:tabLst/>
              <a:defRPr/>
            </a:pPr>
            <a:r>
              <a:rPr lang="en-GB"/>
              <a:t>Click to edit Master text styles</a:t>
            </a:r>
          </a:p>
        </p:txBody>
      </p:sp>
      <p:sp>
        <p:nvSpPr>
          <p:cNvPr id="72" name="Content Placeholder 3">
            <a:extLst>
              <a:ext uri="{FF2B5EF4-FFF2-40B4-BE49-F238E27FC236}">
                <a16:creationId xmlns:a16="http://schemas.microsoft.com/office/drawing/2014/main" id="{901DEB34-2044-9156-8A89-D5CB41A68378}"/>
              </a:ext>
            </a:extLst>
          </p:cNvPr>
          <p:cNvSpPr>
            <a:spLocks noGrp="1" noChangeAspect="1"/>
          </p:cNvSpPr>
          <p:nvPr>
            <p:ph sz="quarter" idx="145" hasCustomPrompt="1"/>
          </p:nvPr>
        </p:nvSpPr>
        <p:spPr>
          <a:xfrm>
            <a:off x="2525123" y="4780844"/>
            <a:ext cx="928688" cy="924340"/>
          </a:xfrm>
        </p:spPr>
        <p:txBody>
          <a:bodyPr anchor="ctr"/>
          <a:lstStyle>
            <a:lvl1pPr algn="ctr">
              <a:defRPr sz="1000">
                <a:solidFill>
                  <a:srgbClr val="312D2A"/>
                </a:solidFill>
                <a:latin typeface="+mn-lt"/>
              </a:defRPr>
            </a:lvl1pPr>
            <a:lvl2pPr>
              <a:defRPr sz="1000">
                <a:latin typeface="+mn-lt"/>
              </a:defRPr>
            </a:lvl2pPr>
            <a:lvl3pPr>
              <a:defRPr sz="1000">
                <a:latin typeface="+mn-lt"/>
              </a:defRPr>
            </a:lvl3pPr>
            <a:lvl4pPr>
              <a:defRPr sz="1000">
                <a:latin typeface="+mn-lt"/>
              </a:defRPr>
            </a:lvl4pPr>
            <a:lvl5pPr>
              <a:defRPr sz="1000">
                <a:latin typeface="+mn-lt"/>
              </a:defRPr>
            </a:lvl5pPr>
          </a:lstStyle>
          <a:p>
            <a:r>
              <a:rPr lang="en-US" dirty="0"/>
              <a:t>Click icon to add picture</a:t>
            </a:r>
          </a:p>
        </p:txBody>
      </p:sp>
      <p:sp>
        <p:nvSpPr>
          <p:cNvPr id="73" name="Text Field 3">
            <a:extLst>
              <a:ext uri="{FF2B5EF4-FFF2-40B4-BE49-F238E27FC236}">
                <a16:creationId xmlns:a16="http://schemas.microsoft.com/office/drawing/2014/main" id="{09DCFDAA-E11E-CAB1-6BFE-61980DC4A9DC}"/>
              </a:ext>
            </a:extLst>
          </p:cNvPr>
          <p:cNvSpPr>
            <a:spLocks noGrp="1"/>
          </p:cNvSpPr>
          <p:nvPr>
            <p:ph type="body" sz="quarter" idx="146"/>
          </p:nvPr>
        </p:nvSpPr>
        <p:spPr>
          <a:xfrm>
            <a:off x="2239659" y="5757609"/>
            <a:ext cx="1499616" cy="274320"/>
          </a:xfrm>
          <a:prstGeom prst="rect">
            <a:avLst/>
          </a:prstGeom>
        </p:spPr>
        <p:txBody>
          <a:bodyPr lIns="0" anchor="t" anchorCtr="0"/>
          <a:lstStyle>
            <a:lvl1pPr marL="0" marR="0" indent="0" algn="ctr" defTabSz="914400" rtl="0" eaLnBrk="1" fontAlgn="auto" latinLnBrk="0" hangingPunct="1">
              <a:lnSpc>
                <a:spcPct val="95000"/>
              </a:lnSpc>
              <a:spcBef>
                <a:spcPts val="300"/>
              </a:spcBef>
              <a:spcAft>
                <a:spcPts val="0"/>
              </a:spcAft>
              <a:buClrTx/>
              <a:buSzTx/>
              <a:buFont typeface="System Font Regular"/>
              <a:buNone/>
              <a:tabLst/>
              <a:defRPr sz="800">
                <a:solidFill>
                  <a:srgbClr val="312D2A"/>
                </a:solidFill>
              </a:defRPr>
            </a:lvl1pPr>
            <a:lvl2pPr marL="0" indent="-100584" algn="l">
              <a:spcBef>
                <a:spcPts val="300"/>
              </a:spcBef>
              <a:tabLst/>
              <a:defRPr sz="1000"/>
            </a:lvl2pPr>
          </a:lstStyle>
          <a:p>
            <a:pPr marL="0" marR="0" lvl="0" indent="0" algn="ctr" defTabSz="914400" rtl="0" eaLnBrk="1" fontAlgn="auto" latinLnBrk="0" hangingPunct="1">
              <a:lnSpc>
                <a:spcPct val="95000"/>
              </a:lnSpc>
              <a:spcBef>
                <a:spcPts val="300"/>
              </a:spcBef>
              <a:spcAft>
                <a:spcPts val="0"/>
              </a:spcAft>
              <a:buClrTx/>
              <a:buSzTx/>
              <a:buFont typeface="System Font Regular"/>
              <a:buNone/>
              <a:tabLst/>
              <a:defRPr/>
            </a:pPr>
            <a:r>
              <a:rPr lang="en-GB"/>
              <a:t>Click to edit Master text styles</a:t>
            </a:r>
          </a:p>
        </p:txBody>
      </p:sp>
      <p:sp>
        <p:nvSpPr>
          <p:cNvPr id="74" name="Content Placeholder 3">
            <a:extLst>
              <a:ext uri="{FF2B5EF4-FFF2-40B4-BE49-F238E27FC236}">
                <a16:creationId xmlns:a16="http://schemas.microsoft.com/office/drawing/2014/main" id="{ECA61969-4E81-EB85-3998-47B0F41FC1C9}"/>
              </a:ext>
            </a:extLst>
          </p:cNvPr>
          <p:cNvSpPr>
            <a:spLocks noGrp="1" noChangeAspect="1"/>
          </p:cNvSpPr>
          <p:nvPr>
            <p:ph sz="quarter" idx="147" hasCustomPrompt="1"/>
          </p:nvPr>
        </p:nvSpPr>
        <p:spPr>
          <a:xfrm>
            <a:off x="4089340" y="4780844"/>
            <a:ext cx="928688" cy="924340"/>
          </a:xfrm>
        </p:spPr>
        <p:txBody>
          <a:bodyPr anchor="ctr"/>
          <a:lstStyle>
            <a:lvl1pPr algn="ctr">
              <a:defRPr sz="1000">
                <a:solidFill>
                  <a:srgbClr val="312D2A"/>
                </a:solidFill>
                <a:latin typeface="+mn-lt"/>
              </a:defRPr>
            </a:lvl1pPr>
            <a:lvl2pPr>
              <a:defRPr sz="1000">
                <a:latin typeface="+mn-lt"/>
              </a:defRPr>
            </a:lvl2pPr>
            <a:lvl3pPr>
              <a:defRPr sz="1000">
                <a:latin typeface="+mn-lt"/>
              </a:defRPr>
            </a:lvl3pPr>
            <a:lvl4pPr>
              <a:defRPr sz="1000">
                <a:latin typeface="+mn-lt"/>
              </a:defRPr>
            </a:lvl4pPr>
            <a:lvl5pPr>
              <a:defRPr sz="1000">
                <a:latin typeface="+mn-lt"/>
              </a:defRPr>
            </a:lvl5pPr>
          </a:lstStyle>
          <a:p>
            <a:r>
              <a:rPr lang="en-US" dirty="0"/>
              <a:t>Click icon to add picture</a:t>
            </a:r>
          </a:p>
        </p:txBody>
      </p:sp>
      <p:sp>
        <p:nvSpPr>
          <p:cNvPr id="75" name="Text Field 3">
            <a:extLst>
              <a:ext uri="{FF2B5EF4-FFF2-40B4-BE49-F238E27FC236}">
                <a16:creationId xmlns:a16="http://schemas.microsoft.com/office/drawing/2014/main" id="{C7B3081E-1A09-B6B9-5410-32AF14F68E08}"/>
              </a:ext>
            </a:extLst>
          </p:cNvPr>
          <p:cNvSpPr>
            <a:spLocks noGrp="1"/>
          </p:cNvSpPr>
          <p:nvPr>
            <p:ph type="body" sz="quarter" idx="148"/>
          </p:nvPr>
        </p:nvSpPr>
        <p:spPr>
          <a:xfrm>
            <a:off x="3803876" y="5757609"/>
            <a:ext cx="1499616" cy="274320"/>
          </a:xfrm>
          <a:prstGeom prst="rect">
            <a:avLst/>
          </a:prstGeom>
        </p:spPr>
        <p:txBody>
          <a:bodyPr lIns="0" anchor="t" anchorCtr="0"/>
          <a:lstStyle>
            <a:lvl1pPr marL="0" marR="0" indent="0" algn="ctr" defTabSz="914400" rtl="0" eaLnBrk="1" fontAlgn="auto" latinLnBrk="0" hangingPunct="1">
              <a:lnSpc>
                <a:spcPct val="95000"/>
              </a:lnSpc>
              <a:spcBef>
                <a:spcPts val="300"/>
              </a:spcBef>
              <a:spcAft>
                <a:spcPts val="0"/>
              </a:spcAft>
              <a:buClrTx/>
              <a:buSzTx/>
              <a:buFont typeface="System Font Regular"/>
              <a:buNone/>
              <a:tabLst/>
              <a:defRPr sz="800">
                <a:solidFill>
                  <a:srgbClr val="312D2A"/>
                </a:solidFill>
              </a:defRPr>
            </a:lvl1pPr>
            <a:lvl2pPr marL="0" indent="-100584" algn="l">
              <a:spcBef>
                <a:spcPts val="300"/>
              </a:spcBef>
              <a:tabLst/>
              <a:defRPr sz="1000"/>
            </a:lvl2pPr>
          </a:lstStyle>
          <a:p>
            <a:pPr marL="0" marR="0" lvl="0" indent="0" algn="ctr" defTabSz="914400" rtl="0" eaLnBrk="1" fontAlgn="auto" latinLnBrk="0" hangingPunct="1">
              <a:lnSpc>
                <a:spcPct val="95000"/>
              </a:lnSpc>
              <a:spcBef>
                <a:spcPts val="300"/>
              </a:spcBef>
              <a:spcAft>
                <a:spcPts val="0"/>
              </a:spcAft>
              <a:buClrTx/>
              <a:buSzTx/>
              <a:buFont typeface="System Font Regular"/>
              <a:buNone/>
              <a:tabLst/>
              <a:defRPr/>
            </a:pPr>
            <a:r>
              <a:rPr lang="en-GB"/>
              <a:t>Click to edit Master text styles</a:t>
            </a:r>
          </a:p>
        </p:txBody>
      </p:sp>
      <p:sp>
        <p:nvSpPr>
          <p:cNvPr id="76" name="Content Placeholder 3">
            <a:extLst>
              <a:ext uri="{FF2B5EF4-FFF2-40B4-BE49-F238E27FC236}">
                <a16:creationId xmlns:a16="http://schemas.microsoft.com/office/drawing/2014/main" id="{DAD7B338-FA14-91C9-CB51-8D36382B20B8}"/>
              </a:ext>
            </a:extLst>
          </p:cNvPr>
          <p:cNvSpPr>
            <a:spLocks noGrp="1" noChangeAspect="1"/>
          </p:cNvSpPr>
          <p:nvPr>
            <p:ph sz="quarter" idx="149" hasCustomPrompt="1"/>
          </p:nvPr>
        </p:nvSpPr>
        <p:spPr>
          <a:xfrm>
            <a:off x="5653397" y="4780844"/>
            <a:ext cx="928688" cy="924340"/>
          </a:xfrm>
        </p:spPr>
        <p:txBody>
          <a:bodyPr anchor="ctr"/>
          <a:lstStyle>
            <a:lvl1pPr algn="ctr">
              <a:defRPr sz="1000">
                <a:solidFill>
                  <a:srgbClr val="312D2A"/>
                </a:solidFill>
                <a:latin typeface="+mn-lt"/>
              </a:defRPr>
            </a:lvl1pPr>
            <a:lvl2pPr>
              <a:defRPr sz="1000">
                <a:latin typeface="+mn-lt"/>
              </a:defRPr>
            </a:lvl2pPr>
            <a:lvl3pPr>
              <a:defRPr sz="1000">
                <a:latin typeface="+mn-lt"/>
              </a:defRPr>
            </a:lvl3pPr>
            <a:lvl4pPr>
              <a:defRPr sz="1000">
                <a:latin typeface="+mn-lt"/>
              </a:defRPr>
            </a:lvl4pPr>
            <a:lvl5pPr>
              <a:defRPr sz="1000">
                <a:latin typeface="+mn-lt"/>
              </a:defRPr>
            </a:lvl5pPr>
          </a:lstStyle>
          <a:p>
            <a:r>
              <a:rPr lang="en-US" dirty="0"/>
              <a:t>Click icon to add picture</a:t>
            </a:r>
          </a:p>
        </p:txBody>
      </p:sp>
      <p:sp>
        <p:nvSpPr>
          <p:cNvPr id="77" name="Text Field 3">
            <a:extLst>
              <a:ext uri="{FF2B5EF4-FFF2-40B4-BE49-F238E27FC236}">
                <a16:creationId xmlns:a16="http://schemas.microsoft.com/office/drawing/2014/main" id="{D1E82587-5ED7-BF3F-BA24-7DF82C11DAFD}"/>
              </a:ext>
            </a:extLst>
          </p:cNvPr>
          <p:cNvSpPr>
            <a:spLocks noGrp="1"/>
          </p:cNvSpPr>
          <p:nvPr>
            <p:ph type="body" sz="quarter" idx="150"/>
          </p:nvPr>
        </p:nvSpPr>
        <p:spPr>
          <a:xfrm>
            <a:off x="5368093" y="5757609"/>
            <a:ext cx="1499616" cy="274320"/>
          </a:xfrm>
          <a:prstGeom prst="rect">
            <a:avLst/>
          </a:prstGeom>
        </p:spPr>
        <p:txBody>
          <a:bodyPr lIns="0" anchor="t" anchorCtr="0"/>
          <a:lstStyle>
            <a:lvl1pPr marL="0" marR="0" indent="0" algn="ctr" defTabSz="914400" rtl="0" eaLnBrk="1" fontAlgn="auto" latinLnBrk="0" hangingPunct="1">
              <a:lnSpc>
                <a:spcPct val="95000"/>
              </a:lnSpc>
              <a:spcBef>
                <a:spcPts val="300"/>
              </a:spcBef>
              <a:spcAft>
                <a:spcPts val="0"/>
              </a:spcAft>
              <a:buClrTx/>
              <a:buSzTx/>
              <a:buFont typeface="System Font Regular"/>
              <a:buNone/>
              <a:tabLst/>
              <a:defRPr sz="800">
                <a:solidFill>
                  <a:srgbClr val="312D2A"/>
                </a:solidFill>
              </a:defRPr>
            </a:lvl1pPr>
            <a:lvl2pPr marL="0" indent="-100584" algn="l">
              <a:spcBef>
                <a:spcPts val="300"/>
              </a:spcBef>
              <a:tabLst/>
              <a:defRPr sz="1000"/>
            </a:lvl2pPr>
          </a:lstStyle>
          <a:p>
            <a:pPr marL="0" marR="0" lvl="0" indent="0" algn="ctr" defTabSz="914400" rtl="0" eaLnBrk="1" fontAlgn="auto" latinLnBrk="0" hangingPunct="1">
              <a:lnSpc>
                <a:spcPct val="95000"/>
              </a:lnSpc>
              <a:spcBef>
                <a:spcPts val="300"/>
              </a:spcBef>
              <a:spcAft>
                <a:spcPts val="0"/>
              </a:spcAft>
              <a:buClrTx/>
              <a:buSzTx/>
              <a:buFont typeface="System Font Regular"/>
              <a:buNone/>
              <a:tabLst/>
              <a:defRPr/>
            </a:pPr>
            <a:r>
              <a:rPr lang="en-GB"/>
              <a:t>Click to edit Master text styles</a:t>
            </a:r>
          </a:p>
        </p:txBody>
      </p:sp>
      <p:sp>
        <p:nvSpPr>
          <p:cNvPr id="78" name="Content Placeholder 3">
            <a:extLst>
              <a:ext uri="{FF2B5EF4-FFF2-40B4-BE49-F238E27FC236}">
                <a16:creationId xmlns:a16="http://schemas.microsoft.com/office/drawing/2014/main" id="{2A74A7CF-6BC7-4AC0-9FEE-C99BD6C5882B}"/>
              </a:ext>
            </a:extLst>
          </p:cNvPr>
          <p:cNvSpPr>
            <a:spLocks noGrp="1" noChangeAspect="1"/>
          </p:cNvSpPr>
          <p:nvPr>
            <p:ph sz="quarter" idx="151" hasCustomPrompt="1"/>
          </p:nvPr>
        </p:nvSpPr>
        <p:spPr>
          <a:xfrm>
            <a:off x="7217614" y="4780844"/>
            <a:ext cx="928688" cy="924340"/>
          </a:xfrm>
        </p:spPr>
        <p:txBody>
          <a:bodyPr anchor="ctr"/>
          <a:lstStyle>
            <a:lvl1pPr algn="ctr">
              <a:defRPr sz="1000">
                <a:solidFill>
                  <a:srgbClr val="312D2A"/>
                </a:solidFill>
                <a:latin typeface="+mn-lt"/>
              </a:defRPr>
            </a:lvl1pPr>
            <a:lvl2pPr>
              <a:defRPr sz="1000">
                <a:latin typeface="+mn-lt"/>
              </a:defRPr>
            </a:lvl2pPr>
            <a:lvl3pPr>
              <a:defRPr sz="1000">
                <a:latin typeface="+mn-lt"/>
              </a:defRPr>
            </a:lvl3pPr>
            <a:lvl4pPr>
              <a:defRPr sz="1000">
                <a:latin typeface="+mn-lt"/>
              </a:defRPr>
            </a:lvl4pPr>
            <a:lvl5pPr>
              <a:defRPr sz="1000">
                <a:latin typeface="+mn-lt"/>
              </a:defRPr>
            </a:lvl5pPr>
          </a:lstStyle>
          <a:p>
            <a:r>
              <a:rPr lang="en-US" dirty="0"/>
              <a:t>Click icon to add picture</a:t>
            </a:r>
          </a:p>
        </p:txBody>
      </p:sp>
      <p:sp>
        <p:nvSpPr>
          <p:cNvPr id="79" name="Text Field 3">
            <a:extLst>
              <a:ext uri="{FF2B5EF4-FFF2-40B4-BE49-F238E27FC236}">
                <a16:creationId xmlns:a16="http://schemas.microsoft.com/office/drawing/2014/main" id="{25759D59-6DF5-C605-ACF8-4705CC8AE33C}"/>
              </a:ext>
            </a:extLst>
          </p:cNvPr>
          <p:cNvSpPr>
            <a:spLocks noGrp="1"/>
          </p:cNvSpPr>
          <p:nvPr>
            <p:ph type="body" sz="quarter" idx="152"/>
          </p:nvPr>
        </p:nvSpPr>
        <p:spPr>
          <a:xfrm>
            <a:off x="6932310" y="5757609"/>
            <a:ext cx="1499616" cy="274320"/>
          </a:xfrm>
          <a:prstGeom prst="rect">
            <a:avLst/>
          </a:prstGeom>
        </p:spPr>
        <p:txBody>
          <a:bodyPr lIns="0" anchor="t" anchorCtr="0"/>
          <a:lstStyle>
            <a:lvl1pPr marL="0" marR="0" indent="0" algn="ctr" defTabSz="914400" rtl="0" eaLnBrk="1" fontAlgn="auto" latinLnBrk="0" hangingPunct="1">
              <a:lnSpc>
                <a:spcPct val="95000"/>
              </a:lnSpc>
              <a:spcBef>
                <a:spcPts val="300"/>
              </a:spcBef>
              <a:spcAft>
                <a:spcPts val="0"/>
              </a:spcAft>
              <a:buClrTx/>
              <a:buSzTx/>
              <a:buFont typeface="System Font Regular"/>
              <a:buNone/>
              <a:tabLst/>
              <a:defRPr sz="800">
                <a:solidFill>
                  <a:srgbClr val="312D2A"/>
                </a:solidFill>
              </a:defRPr>
            </a:lvl1pPr>
            <a:lvl2pPr marL="0" indent="-100584" algn="l">
              <a:spcBef>
                <a:spcPts val="300"/>
              </a:spcBef>
              <a:tabLst/>
              <a:defRPr sz="1000"/>
            </a:lvl2pPr>
          </a:lstStyle>
          <a:p>
            <a:pPr marL="0" marR="0" lvl="0" indent="0" algn="ctr" defTabSz="914400" rtl="0" eaLnBrk="1" fontAlgn="auto" latinLnBrk="0" hangingPunct="1">
              <a:lnSpc>
                <a:spcPct val="95000"/>
              </a:lnSpc>
              <a:spcBef>
                <a:spcPts val="300"/>
              </a:spcBef>
              <a:spcAft>
                <a:spcPts val="0"/>
              </a:spcAft>
              <a:buClrTx/>
              <a:buSzTx/>
              <a:buFont typeface="System Font Regular"/>
              <a:buNone/>
              <a:tabLst/>
              <a:defRPr/>
            </a:pPr>
            <a:r>
              <a:rPr lang="en-GB"/>
              <a:t>Click to edit Master text styles</a:t>
            </a:r>
          </a:p>
        </p:txBody>
      </p:sp>
      <p:sp>
        <p:nvSpPr>
          <p:cNvPr id="80" name="Content Placeholder 3">
            <a:extLst>
              <a:ext uri="{FF2B5EF4-FFF2-40B4-BE49-F238E27FC236}">
                <a16:creationId xmlns:a16="http://schemas.microsoft.com/office/drawing/2014/main" id="{8AA2BA70-878B-EBB1-FBC9-59D7813C53F8}"/>
              </a:ext>
            </a:extLst>
          </p:cNvPr>
          <p:cNvSpPr>
            <a:spLocks noGrp="1" noChangeAspect="1"/>
          </p:cNvSpPr>
          <p:nvPr>
            <p:ph sz="quarter" idx="153" hasCustomPrompt="1"/>
          </p:nvPr>
        </p:nvSpPr>
        <p:spPr>
          <a:xfrm>
            <a:off x="8781831" y="4780844"/>
            <a:ext cx="928688" cy="924340"/>
          </a:xfrm>
        </p:spPr>
        <p:txBody>
          <a:bodyPr anchor="ctr"/>
          <a:lstStyle>
            <a:lvl1pPr algn="ctr">
              <a:defRPr sz="1000">
                <a:solidFill>
                  <a:srgbClr val="312D2A"/>
                </a:solidFill>
                <a:latin typeface="+mn-lt"/>
              </a:defRPr>
            </a:lvl1pPr>
            <a:lvl2pPr>
              <a:defRPr sz="1000">
                <a:latin typeface="+mn-lt"/>
              </a:defRPr>
            </a:lvl2pPr>
            <a:lvl3pPr>
              <a:defRPr sz="1000">
                <a:latin typeface="+mn-lt"/>
              </a:defRPr>
            </a:lvl3pPr>
            <a:lvl4pPr>
              <a:defRPr sz="1000">
                <a:latin typeface="+mn-lt"/>
              </a:defRPr>
            </a:lvl4pPr>
            <a:lvl5pPr>
              <a:defRPr sz="1000">
                <a:latin typeface="+mn-lt"/>
              </a:defRPr>
            </a:lvl5pPr>
          </a:lstStyle>
          <a:p>
            <a:r>
              <a:rPr lang="en-US" dirty="0"/>
              <a:t>Click icon to add picture</a:t>
            </a:r>
          </a:p>
        </p:txBody>
      </p:sp>
      <p:sp>
        <p:nvSpPr>
          <p:cNvPr id="81" name="Text Field 3">
            <a:extLst>
              <a:ext uri="{FF2B5EF4-FFF2-40B4-BE49-F238E27FC236}">
                <a16:creationId xmlns:a16="http://schemas.microsoft.com/office/drawing/2014/main" id="{1F646D1A-60F1-97E2-8B1B-5745C23EACA5}"/>
              </a:ext>
            </a:extLst>
          </p:cNvPr>
          <p:cNvSpPr>
            <a:spLocks noGrp="1"/>
          </p:cNvSpPr>
          <p:nvPr>
            <p:ph type="body" sz="quarter" idx="154"/>
          </p:nvPr>
        </p:nvSpPr>
        <p:spPr>
          <a:xfrm>
            <a:off x="8496527" y="5757609"/>
            <a:ext cx="1499616" cy="274320"/>
          </a:xfrm>
          <a:prstGeom prst="rect">
            <a:avLst/>
          </a:prstGeom>
        </p:spPr>
        <p:txBody>
          <a:bodyPr lIns="0" anchor="t" anchorCtr="0"/>
          <a:lstStyle>
            <a:lvl1pPr marL="0" marR="0" indent="0" algn="ctr" defTabSz="914400" rtl="0" eaLnBrk="1" fontAlgn="auto" latinLnBrk="0" hangingPunct="1">
              <a:lnSpc>
                <a:spcPct val="95000"/>
              </a:lnSpc>
              <a:spcBef>
                <a:spcPts val="300"/>
              </a:spcBef>
              <a:spcAft>
                <a:spcPts val="0"/>
              </a:spcAft>
              <a:buClrTx/>
              <a:buSzTx/>
              <a:buFont typeface="System Font Regular"/>
              <a:buNone/>
              <a:tabLst/>
              <a:defRPr sz="800">
                <a:solidFill>
                  <a:srgbClr val="312D2A"/>
                </a:solidFill>
              </a:defRPr>
            </a:lvl1pPr>
            <a:lvl2pPr marL="0" indent="-100584" algn="l">
              <a:spcBef>
                <a:spcPts val="300"/>
              </a:spcBef>
              <a:tabLst/>
              <a:defRPr sz="1000"/>
            </a:lvl2pPr>
          </a:lstStyle>
          <a:p>
            <a:pPr marL="0" marR="0" lvl="0" indent="0" algn="ctr" defTabSz="914400" rtl="0" eaLnBrk="1" fontAlgn="auto" latinLnBrk="0" hangingPunct="1">
              <a:lnSpc>
                <a:spcPct val="95000"/>
              </a:lnSpc>
              <a:spcBef>
                <a:spcPts val="300"/>
              </a:spcBef>
              <a:spcAft>
                <a:spcPts val="0"/>
              </a:spcAft>
              <a:buClrTx/>
              <a:buSzTx/>
              <a:buFont typeface="System Font Regular"/>
              <a:buNone/>
              <a:tabLst/>
              <a:defRPr/>
            </a:pPr>
            <a:r>
              <a:rPr lang="en-GB"/>
              <a:t>Click to edit Master text styles</a:t>
            </a:r>
          </a:p>
        </p:txBody>
      </p:sp>
      <p:sp>
        <p:nvSpPr>
          <p:cNvPr id="82" name="Content Placeholder 3">
            <a:extLst>
              <a:ext uri="{FF2B5EF4-FFF2-40B4-BE49-F238E27FC236}">
                <a16:creationId xmlns:a16="http://schemas.microsoft.com/office/drawing/2014/main" id="{8A8B548F-10F6-184A-7366-05EB54B96DDA}"/>
              </a:ext>
            </a:extLst>
          </p:cNvPr>
          <p:cNvSpPr>
            <a:spLocks noGrp="1" noChangeAspect="1"/>
          </p:cNvSpPr>
          <p:nvPr>
            <p:ph sz="quarter" idx="155" hasCustomPrompt="1"/>
          </p:nvPr>
        </p:nvSpPr>
        <p:spPr>
          <a:xfrm>
            <a:off x="10346046" y="4780844"/>
            <a:ext cx="928688" cy="924340"/>
          </a:xfrm>
        </p:spPr>
        <p:txBody>
          <a:bodyPr anchor="ctr"/>
          <a:lstStyle>
            <a:lvl1pPr algn="ctr">
              <a:defRPr sz="1000">
                <a:solidFill>
                  <a:srgbClr val="312D2A"/>
                </a:solidFill>
                <a:latin typeface="+mn-lt"/>
              </a:defRPr>
            </a:lvl1pPr>
            <a:lvl2pPr>
              <a:defRPr sz="1000">
                <a:latin typeface="+mn-lt"/>
              </a:defRPr>
            </a:lvl2pPr>
            <a:lvl3pPr>
              <a:defRPr sz="1000">
                <a:latin typeface="+mn-lt"/>
              </a:defRPr>
            </a:lvl3pPr>
            <a:lvl4pPr>
              <a:defRPr sz="1000">
                <a:latin typeface="+mn-lt"/>
              </a:defRPr>
            </a:lvl4pPr>
            <a:lvl5pPr>
              <a:defRPr sz="1000">
                <a:latin typeface="+mn-lt"/>
              </a:defRPr>
            </a:lvl5pPr>
          </a:lstStyle>
          <a:p>
            <a:r>
              <a:rPr lang="en-US" dirty="0"/>
              <a:t>Click icon to add picture</a:t>
            </a:r>
          </a:p>
        </p:txBody>
      </p:sp>
      <p:sp>
        <p:nvSpPr>
          <p:cNvPr id="83" name="Text Field 3">
            <a:extLst>
              <a:ext uri="{FF2B5EF4-FFF2-40B4-BE49-F238E27FC236}">
                <a16:creationId xmlns:a16="http://schemas.microsoft.com/office/drawing/2014/main" id="{D94C1E2C-D71E-1CC6-EE49-9E978665C0D3}"/>
              </a:ext>
            </a:extLst>
          </p:cNvPr>
          <p:cNvSpPr>
            <a:spLocks noGrp="1"/>
          </p:cNvSpPr>
          <p:nvPr>
            <p:ph type="body" sz="quarter" idx="156"/>
          </p:nvPr>
        </p:nvSpPr>
        <p:spPr>
          <a:xfrm>
            <a:off x="10060742" y="5757609"/>
            <a:ext cx="1499616" cy="274320"/>
          </a:xfrm>
          <a:prstGeom prst="rect">
            <a:avLst/>
          </a:prstGeom>
        </p:spPr>
        <p:txBody>
          <a:bodyPr lIns="0" anchor="t" anchorCtr="0"/>
          <a:lstStyle>
            <a:lvl1pPr marL="0" marR="0" indent="0" algn="ctr" defTabSz="914400" rtl="0" eaLnBrk="1" fontAlgn="auto" latinLnBrk="0" hangingPunct="1">
              <a:lnSpc>
                <a:spcPct val="95000"/>
              </a:lnSpc>
              <a:spcBef>
                <a:spcPts val="300"/>
              </a:spcBef>
              <a:spcAft>
                <a:spcPts val="0"/>
              </a:spcAft>
              <a:buClrTx/>
              <a:buSzTx/>
              <a:buFont typeface="System Font Regular"/>
              <a:buNone/>
              <a:tabLst/>
              <a:defRPr sz="800">
                <a:solidFill>
                  <a:srgbClr val="312D2A"/>
                </a:solidFill>
              </a:defRPr>
            </a:lvl1pPr>
            <a:lvl2pPr marL="0" indent="-100584" algn="l">
              <a:spcBef>
                <a:spcPts val="300"/>
              </a:spcBef>
              <a:tabLst/>
              <a:defRPr sz="1000"/>
            </a:lvl2pPr>
          </a:lstStyle>
          <a:p>
            <a:pPr marL="0" marR="0" lvl="0" indent="0" algn="ctr" defTabSz="914400" rtl="0" eaLnBrk="1" fontAlgn="auto" latinLnBrk="0" hangingPunct="1">
              <a:lnSpc>
                <a:spcPct val="95000"/>
              </a:lnSpc>
              <a:spcBef>
                <a:spcPts val="300"/>
              </a:spcBef>
              <a:spcAft>
                <a:spcPts val="0"/>
              </a:spcAft>
              <a:buClrTx/>
              <a:buSzTx/>
              <a:buFont typeface="System Font Regular"/>
              <a:buNone/>
              <a:tabLst/>
              <a:defRPr/>
            </a:pPr>
            <a:r>
              <a:rPr lang="en-GB"/>
              <a:t>Click to edit Master text styles</a:t>
            </a:r>
          </a:p>
        </p:txBody>
      </p:sp>
    </p:spTree>
    <p:extLst>
      <p:ext uri="{BB962C8B-B14F-4D97-AF65-F5344CB8AC3E}">
        <p14:creationId xmlns:p14="http://schemas.microsoft.com/office/powerpoint/2010/main" val="31125545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Dark_Speaker_3">
    <p:bg>
      <p:bgPr>
        <a:solidFill>
          <a:srgbClr val="302D29"/>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30D259E-C85B-67DE-D971-138A2A61F08E}"/>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r="35347"/>
          <a:stretch/>
        </p:blipFill>
        <p:spPr>
          <a:xfrm>
            <a:off x="4309532" y="0"/>
            <a:ext cx="7882466" cy="6858000"/>
          </a:xfrm>
          <a:prstGeom prst="rect">
            <a:avLst/>
          </a:prstGeom>
        </p:spPr>
      </p:pic>
      <p:sp>
        <p:nvSpPr>
          <p:cNvPr id="7" name="Slide Number">
            <a:extLst>
              <a:ext uri="{FF2B5EF4-FFF2-40B4-BE49-F238E27FC236}">
                <a16:creationId xmlns:a16="http://schemas.microsoft.com/office/drawing/2014/main" id="{93DA2E73-5D4C-E24A-9DBC-F14114AA2BD9}"/>
              </a:ext>
            </a:extLst>
          </p:cNvPr>
          <p:cNvSpPr txBox="1">
            <a:spLocks/>
          </p:cNvSpPr>
          <p:nvPr userDrawn="1"/>
        </p:nvSpPr>
        <p:spPr>
          <a:xfrm>
            <a:off x="762000" y="6423660"/>
            <a:ext cx="365760" cy="365760"/>
          </a:xfrm>
          <a:prstGeom prst="rect">
            <a:avLst/>
          </a:prstGeom>
        </p:spPr>
        <p:txBody>
          <a:bodyPr vert="horz" lIns="0" tIns="0" rIns="0" bIns="0" rtlCol="0" anchor="ctr"/>
          <a:lstStyle>
            <a:defPPr>
              <a:defRPr lang="en-US"/>
            </a:defPPr>
            <a:lvl1pPr marL="0" algn="l" defTabSz="914400" rtl="0" eaLnBrk="1" latinLnBrk="0" hangingPunct="1">
              <a:defRPr sz="700" kern="1200">
                <a:solidFill>
                  <a:schemeClr val="tx1">
                    <a:alpha val="30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fld id="{345D60D9-5372-5F40-9443-0F9AE5BDC3C8}" type="slidenum">
              <a:rPr kumimoji="0" lang="en-US" sz="700" b="0" i="0" u="none" strike="noStrike" kern="1200" cap="none" spc="0" normalizeH="0" baseline="0" noProof="0" smtClean="0">
                <a:ln>
                  <a:noFill/>
                </a:ln>
                <a:solidFill>
                  <a:srgbClr val="FCFBFA">
                    <a:alpha val="30000"/>
                  </a:srgbClr>
                </a:solidFill>
                <a:effectLst/>
                <a:uLnTx/>
                <a:uFillTx/>
                <a:latin typeface="Oracle Sans"/>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US" sz="700" b="0" i="0" u="none" strike="noStrike" kern="1200" cap="none" spc="0" normalizeH="0" baseline="0" noProof="0" dirty="0">
              <a:ln>
                <a:noFill/>
              </a:ln>
              <a:solidFill>
                <a:srgbClr val="FCFBFA">
                  <a:alpha val="30000"/>
                </a:srgbClr>
              </a:solidFill>
              <a:effectLst/>
              <a:uLnTx/>
              <a:uFillTx/>
              <a:latin typeface="Oracle Sans"/>
              <a:ea typeface="+mn-ea"/>
              <a:cs typeface="+mn-cs"/>
            </a:endParaRPr>
          </a:p>
        </p:txBody>
      </p:sp>
      <p:pic>
        <p:nvPicPr>
          <p:cNvPr id="9" name="OTag">
            <a:extLst>
              <a:ext uri="{FF2B5EF4-FFF2-40B4-BE49-F238E27FC236}">
                <a16:creationId xmlns:a16="http://schemas.microsoft.com/office/drawing/2014/main" id="{B2EE25E3-7DB6-7C4F-B0D9-4BAF12465AF5}"/>
              </a:ext>
              <a:ext uri="{C183D7F6-B498-43B3-948B-1728B52AA6E4}">
                <adec:decorative xmlns:adec="http://schemas.microsoft.com/office/drawing/2017/decorative" val="1"/>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5" name="Title 1">
            <a:extLst>
              <a:ext uri="{FF2B5EF4-FFF2-40B4-BE49-F238E27FC236}">
                <a16:creationId xmlns:a16="http://schemas.microsoft.com/office/drawing/2014/main" id="{E14AAD48-5F1A-411F-244B-918386DA447A}"/>
              </a:ext>
            </a:extLst>
          </p:cNvPr>
          <p:cNvSpPr>
            <a:spLocks noGrp="1"/>
          </p:cNvSpPr>
          <p:nvPr>
            <p:ph type="title" hasCustomPrompt="1"/>
          </p:nvPr>
        </p:nvSpPr>
        <p:spPr>
          <a:xfrm>
            <a:off x="762001" y="1600200"/>
            <a:ext cx="3149600" cy="1320103"/>
          </a:xfrm>
        </p:spPr>
        <p:txBody>
          <a:bodyPr vert="horz" wrap="square" lIns="0" tIns="0" rIns="0" bIns="0" rtlCol="0" anchor="b" anchorCtr="0">
            <a:normAutofit/>
          </a:bodyPr>
          <a:lstStyle>
            <a:lvl1pPr>
              <a:defRPr lang="en-US" sz="4000" b="1" i="0">
                <a:solidFill>
                  <a:schemeClr val="bg2"/>
                </a:solidFill>
                <a:latin typeface="Oracle Sans Extra Bold" panose="020B0503020204020204" pitchFamily="34" charset="0"/>
                <a:ea typeface="+mj-ea"/>
                <a:cs typeface="Oracle Sans Extra Bold" panose="020B0503020204020204" pitchFamily="34" charset="0"/>
              </a:defRPr>
            </a:lvl1pPr>
          </a:lstStyle>
          <a:p>
            <a:pPr marL="0" lvl="0">
              <a:lnSpc>
                <a:spcPct val="100000"/>
              </a:lnSpc>
            </a:pPr>
            <a:r>
              <a:rPr lang="en-US" dirty="0"/>
              <a:t>Speaker</a:t>
            </a:r>
          </a:p>
        </p:txBody>
      </p:sp>
      <p:sp>
        <p:nvSpPr>
          <p:cNvPr id="18" name="Picture Placeholder 4">
            <a:extLst>
              <a:ext uri="{FF2B5EF4-FFF2-40B4-BE49-F238E27FC236}">
                <a16:creationId xmlns:a16="http://schemas.microsoft.com/office/drawing/2014/main" id="{B8B147FA-ABFF-51A3-E0F5-9B01D5FD8322}"/>
              </a:ext>
            </a:extLst>
          </p:cNvPr>
          <p:cNvSpPr>
            <a:spLocks noGrp="1"/>
          </p:cNvSpPr>
          <p:nvPr>
            <p:ph type="pic" sz="quarter" idx="17"/>
          </p:nvPr>
        </p:nvSpPr>
        <p:spPr>
          <a:xfrm>
            <a:off x="4781394" y="3096068"/>
            <a:ext cx="2099105" cy="2111881"/>
          </a:xfrm>
          <a:prstGeom prst="ellipse">
            <a:avLst/>
          </a:prstGeom>
        </p:spPr>
        <p:txBody>
          <a:bodyPr anchor="ctr"/>
          <a:lstStyle>
            <a:lvl1pPr algn="ctr">
              <a:defRPr sz="1400">
                <a:solidFill>
                  <a:schemeClr val="bg2"/>
                </a:solidFill>
              </a:defRPr>
            </a:lvl1pPr>
          </a:lstStyle>
          <a:p>
            <a:r>
              <a:rPr lang="en-GB"/>
              <a:t>Click icon to add picture</a:t>
            </a:r>
            <a:endParaRPr lang="en-US" dirty="0"/>
          </a:p>
        </p:txBody>
      </p:sp>
      <p:sp>
        <p:nvSpPr>
          <p:cNvPr id="19" name="Text Placeholder 33">
            <a:extLst>
              <a:ext uri="{FF2B5EF4-FFF2-40B4-BE49-F238E27FC236}">
                <a16:creationId xmlns:a16="http://schemas.microsoft.com/office/drawing/2014/main" id="{C8AF0A3F-4851-4912-FCEA-1B0E27996613}"/>
              </a:ext>
            </a:extLst>
          </p:cNvPr>
          <p:cNvSpPr>
            <a:spLocks noGrp="1"/>
          </p:cNvSpPr>
          <p:nvPr>
            <p:ph type="body" sz="quarter" idx="18" hasCustomPrompt="1"/>
          </p:nvPr>
        </p:nvSpPr>
        <p:spPr>
          <a:xfrm>
            <a:off x="4616998" y="5465857"/>
            <a:ext cx="2336464" cy="263589"/>
          </a:xfrm>
        </p:spPr>
        <p:txBody>
          <a:bodyPr vert="horz" lIns="0" tIns="0" rIns="0" bIns="0" rtlCol="0" anchor="t" anchorCtr="0">
            <a:noAutofit/>
          </a:bodyPr>
          <a:lstStyle>
            <a:lvl1pPr algn="ctr">
              <a:defRPr lang="en-US" sz="1600" b="0" dirty="0">
                <a:solidFill>
                  <a:schemeClr val="bg2"/>
                </a:solidFill>
                <a:latin typeface="Oracle Sans Extra Bold" panose="020B0803020204020204" pitchFamily="34" charset="0"/>
                <a:ea typeface="+mj-ea"/>
                <a:cs typeface="Oracle Sans Extra Bold" panose="020B0803020204020204" pitchFamily="34" charset="0"/>
              </a:defRPr>
            </a:lvl1pPr>
          </a:lstStyle>
          <a:p>
            <a:pPr lvl="0">
              <a:spcBef>
                <a:spcPct val="0"/>
              </a:spcBef>
            </a:pPr>
            <a:r>
              <a:rPr lang="en-US" dirty="0"/>
              <a:t>Add speaker name</a:t>
            </a:r>
          </a:p>
        </p:txBody>
      </p:sp>
      <p:sp>
        <p:nvSpPr>
          <p:cNvPr id="20" name="Text Placeholder 33">
            <a:extLst>
              <a:ext uri="{FF2B5EF4-FFF2-40B4-BE49-F238E27FC236}">
                <a16:creationId xmlns:a16="http://schemas.microsoft.com/office/drawing/2014/main" id="{351A8D51-FDD4-9EBC-AD47-A234D9FA888E}"/>
              </a:ext>
            </a:extLst>
          </p:cNvPr>
          <p:cNvSpPr>
            <a:spLocks noGrp="1"/>
          </p:cNvSpPr>
          <p:nvPr>
            <p:ph type="body" sz="quarter" idx="19" hasCustomPrompt="1"/>
          </p:nvPr>
        </p:nvSpPr>
        <p:spPr>
          <a:xfrm>
            <a:off x="4616998" y="5736825"/>
            <a:ext cx="2336464" cy="263589"/>
          </a:xfrm>
        </p:spPr>
        <p:txBody>
          <a:bodyPr vert="horz" lIns="0" tIns="0" rIns="0" bIns="0" rtlCol="0" anchor="t" anchorCtr="0">
            <a:noAutofit/>
          </a:bodyPr>
          <a:lstStyle>
            <a:lvl1pPr algn="ctr">
              <a:defRPr lang="en-US" sz="1400" b="0" i="0" dirty="0">
                <a:solidFill>
                  <a:schemeClr val="bg2"/>
                </a:solidFill>
                <a:latin typeface="Oracle Sans Light" panose="020B0403020204020204" pitchFamily="34" charset="0"/>
                <a:ea typeface="+mj-ea"/>
                <a:cs typeface="Oracle Sans Light" panose="020B0403020204020204" pitchFamily="34" charset="0"/>
              </a:defRPr>
            </a:lvl1pPr>
          </a:lstStyle>
          <a:p>
            <a:pPr lvl="0">
              <a:spcBef>
                <a:spcPct val="0"/>
              </a:spcBef>
            </a:pPr>
            <a:r>
              <a:rPr lang="en-US" dirty="0"/>
              <a:t>Add speaker title</a:t>
            </a:r>
          </a:p>
        </p:txBody>
      </p:sp>
      <p:sp>
        <p:nvSpPr>
          <p:cNvPr id="21" name="Picture Placeholder 4">
            <a:extLst>
              <a:ext uri="{FF2B5EF4-FFF2-40B4-BE49-F238E27FC236}">
                <a16:creationId xmlns:a16="http://schemas.microsoft.com/office/drawing/2014/main" id="{485675F5-D83B-F1BC-3007-91393507C4AB}"/>
              </a:ext>
            </a:extLst>
          </p:cNvPr>
          <p:cNvSpPr>
            <a:spLocks noGrp="1"/>
          </p:cNvSpPr>
          <p:nvPr>
            <p:ph type="pic" sz="quarter" idx="20"/>
          </p:nvPr>
        </p:nvSpPr>
        <p:spPr>
          <a:xfrm>
            <a:off x="9347829" y="3081170"/>
            <a:ext cx="2099105" cy="2111881"/>
          </a:xfrm>
          <a:prstGeom prst="ellipse">
            <a:avLst/>
          </a:prstGeom>
        </p:spPr>
        <p:txBody>
          <a:bodyPr anchor="ctr"/>
          <a:lstStyle>
            <a:lvl1pPr algn="ctr">
              <a:defRPr sz="1400">
                <a:solidFill>
                  <a:schemeClr val="bg2"/>
                </a:solidFill>
              </a:defRPr>
            </a:lvl1pPr>
          </a:lstStyle>
          <a:p>
            <a:r>
              <a:rPr lang="en-GB"/>
              <a:t>Click icon to add picture</a:t>
            </a:r>
            <a:endParaRPr lang="en-US" dirty="0"/>
          </a:p>
        </p:txBody>
      </p:sp>
      <p:sp>
        <p:nvSpPr>
          <p:cNvPr id="22" name="Text Placeholder 33">
            <a:extLst>
              <a:ext uri="{FF2B5EF4-FFF2-40B4-BE49-F238E27FC236}">
                <a16:creationId xmlns:a16="http://schemas.microsoft.com/office/drawing/2014/main" id="{74E739E3-9C13-4576-CC2E-30F7BA2C01F5}"/>
              </a:ext>
            </a:extLst>
          </p:cNvPr>
          <p:cNvSpPr>
            <a:spLocks noGrp="1"/>
          </p:cNvSpPr>
          <p:nvPr>
            <p:ph type="body" sz="quarter" idx="21" hasCustomPrompt="1"/>
          </p:nvPr>
        </p:nvSpPr>
        <p:spPr>
          <a:xfrm>
            <a:off x="9183433" y="5450959"/>
            <a:ext cx="2336464" cy="263589"/>
          </a:xfrm>
        </p:spPr>
        <p:txBody>
          <a:bodyPr vert="horz" lIns="0" tIns="0" rIns="0" bIns="0" rtlCol="0" anchor="t" anchorCtr="0">
            <a:noAutofit/>
          </a:bodyPr>
          <a:lstStyle>
            <a:lvl1pPr algn="ctr">
              <a:defRPr lang="en-US" sz="1600" b="0" dirty="0">
                <a:solidFill>
                  <a:schemeClr val="bg2"/>
                </a:solidFill>
                <a:latin typeface="Oracle Sans Extra Bold" panose="020B0803020204020204" pitchFamily="34" charset="0"/>
                <a:ea typeface="+mj-ea"/>
                <a:cs typeface="Oracle Sans Extra Bold" panose="020B0803020204020204" pitchFamily="34" charset="0"/>
              </a:defRPr>
            </a:lvl1pPr>
          </a:lstStyle>
          <a:p>
            <a:pPr lvl="0">
              <a:spcBef>
                <a:spcPct val="0"/>
              </a:spcBef>
            </a:pPr>
            <a:r>
              <a:rPr lang="en-US" dirty="0"/>
              <a:t>Add speaker name</a:t>
            </a:r>
          </a:p>
        </p:txBody>
      </p:sp>
      <p:sp>
        <p:nvSpPr>
          <p:cNvPr id="23" name="Text Placeholder 33">
            <a:extLst>
              <a:ext uri="{FF2B5EF4-FFF2-40B4-BE49-F238E27FC236}">
                <a16:creationId xmlns:a16="http://schemas.microsoft.com/office/drawing/2014/main" id="{E6E6174D-BCAE-8E75-869A-55A792DFB271}"/>
              </a:ext>
            </a:extLst>
          </p:cNvPr>
          <p:cNvSpPr>
            <a:spLocks noGrp="1"/>
          </p:cNvSpPr>
          <p:nvPr>
            <p:ph type="body" sz="quarter" idx="22" hasCustomPrompt="1"/>
          </p:nvPr>
        </p:nvSpPr>
        <p:spPr>
          <a:xfrm>
            <a:off x="9183433" y="5721927"/>
            <a:ext cx="2336464" cy="263589"/>
          </a:xfrm>
        </p:spPr>
        <p:txBody>
          <a:bodyPr vert="horz" lIns="0" tIns="0" rIns="0" bIns="0" rtlCol="0" anchor="t" anchorCtr="0">
            <a:noAutofit/>
          </a:bodyPr>
          <a:lstStyle>
            <a:lvl1pPr algn="ctr">
              <a:defRPr lang="en-US" sz="1400" b="0" i="0" dirty="0">
                <a:solidFill>
                  <a:schemeClr val="bg2"/>
                </a:solidFill>
                <a:latin typeface="Oracle Sans Light" panose="020B0403020204020204" pitchFamily="34" charset="0"/>
                <a:ea typeface="+mj-ea"/>
                <a:cs typeface="Oracle Sans Light" panose="020B0403020204020204" pitchFamily="34" charset="0"/>
              </a:defRPr>
            </a:lvl1pPr>
          </a:lstStyle>
          <a:p>
            <a:pPr lvl="0">
              <a:spcBef>
                <a:spcPct val="0"/>
              </a:spcBef>
            </a:pPr>
            <a:r>
              <a:rPr lang="en-US" dirty="0"/>
              <a:t>Add speaker title</a:t>
            </a:r>
          </a:p>
        </p:txBody>
      </p:sp>
      <p:sp>
        <p:nvSpPr>
          <p:cNvPr id="25" name="Picture Placeholder 4">
            <a:extLst>
              <a:ext uri="{FF2B5EF4-FFF2-40B4-BE49-F238E27FC236}">
                <a16:creationId xmlns:a16="http://schemas.microsoft.com/office/drawing/2014/main" id="{39881A0F-1E64-A8FC-F6DA-E2AFDE376C04}"/>
              </a:ext>
            </a:extLst>
          </p:cNvPr>
          <p:cNvSpPr>
            <a:spLocks noGrp="1"/>
          </p:cNvSpPr>
          <p:nvPr>
            <p:ph type="pic" sz="quarter" idx="23"/>
          </p:nvPr>
        </p:nvSpPr>
        <p:spPr>
          <a:xfrm>
            <a:off x="7121097" y="473436"/>
            <a:ext cx="2099105" cy="2111881"/>
          </a:xfrm>
          <a:prstGeom prst="ellipse">
            <a:avLst/>
          </a:prstGeom>
        </p:spPr>
        <p:txBody>
          <a:bodyPr anchor="ctr"/>
          <a:lstStyle>
            <a:lvl1pPr algn="ctr">
              <a:defRPr sz="1400">
                <a:solidFill>
                  <a:schemeClr val="bg2"/>
                </a:solidFill>
              </a:defRPr>
            </a:lvl1pPr>
          </a:lstStyle>
          <a:p>
            <a:r>
              <a:rPr lang="en-GB"/>
              <a:t>Click icon to add picture</a:t>
            </a:r>
            <a:endParaRPr lang="en-US" dirty="0"/>
          </a:p>
        </p:txBody>
      </p:sp>
      <p:sp>
        <p:nvSpPr>
          <p:cNvPr id="26" name="Text Placeholder 33">
            <a:extLst>
              <a:ext uri="{FF2B5EF4-FFF2-40B4-BE49-F238E27FC236}">
                <a16:creationId xmlns:a16="http://schemas.microsoft.com/office/drawing/2014/main" id="{E9060042-7620-B7AA-5763-C8C244390B6D}"/>
              </a:ext>
            </a:extLst>
          </p:cNvPr>
          <p:cNvSpPr>
            <a:spLocks noGrp="1"/>
          </p:cNvSpPr>
          <p:nvPr>
            <p:ph type="body" sz="quarter" idx="24" hasCustomPrompt="1"/>
          </p:nvPr>
        </p:nvSpPr>
        <p:spPr>
          <a:xfrm>
            <a:off x="6956701" y="2843225"/>
            <a:ext cx="2336464" cy="263589"/>
          </a:xfrm>
        </p:spPr>
        <p:txBody>
          <a:bodyPr vert="horz" lIns="0" tIns="0" rIns="0" bIns="0" rtlCol="0" anchor="t" anchorCtr="0">
            <a:noAutofit/>
          </a:bodyPr>
          <a:lstStyle>
            <a:lvl1pPr algn="ctr">
              <a:defRPr lang="en-US" sz="1600" b="0" dirty="0">
                <a:solidFill>
                  <a:schemeClr val="bg2"/>
                </a:solidFill>
                <a:latin typeface="Oracle Sans Extra Bold" panose="020B0803020204020204" pitchFamily="34" charset="0"/>
                <a:ea typeface="+mj-ea"/>
                <a:cs typeface="Oracle Sans Extra Bold" panose="020B0803020204020204" pitchFamily="34" charset="0"/>
              </a:defRPr>
            </a:lvl1pPr>
          </a:lstStyle>
          <a:p>
            <a:pPr lvl="0">
              <a:spcBef>
                <a:spcPct val="0"/>
              </a:spcBef>
            </a:pPr>
            <a:r>
              <a:rPr lang="en-US" dirty="0"/>
              <a:t>Add speaker name</a:t>
            </a:r>
          </a:p>
        </p:txBody>
      </p:sp>
      <p:sp>
        <p:nvSpPr>
          <p:cNvPr id="27" name="Text Placeholder 33">
            <a:extLst>
              <a:ext uri="{FF2B5EF4-FFF2-40B4-BE49-F238E27FC236}">
                <a16:creationId xmlns:a16="http://schemas.microsoft.com/office/drawing/2014/main" id="{A951B13C-03BF-71DA-695E-053EA00E300A}"/>
              </a:ext>
            </a:extLst>
          </p:cNvPr>
          <p:cNvSpPr>
            <a:spLocks noGrp="1"/>
          </p:cNvSpPr>
          <p:nvPr>
            <p:ph type="body" sz="quarter" idx="25" hasCustomPrompt="1"/>
          </p:nvPr>
        </p:nvSpPr>
        <p:spPr>
          <a:xfrm>
            <a:off x="6956701" y="3114193"/>
            <a:ext cx="2336464" cy="263589"/>
          </a:xfrm>
        </p:spPr>
        <p:txBody>
          <a:bodyPr vert="horz" lIns="0" tIns="0" rIns="0" bIns="0" rtlCol="0" anchor="t" anchorCtr="0">
            <a:noAutofit/>
          </a:bodyPr>
          <a:lstStyle>
            <a:lvl1pPr algn="ctr">
              <a:defRPr lang="en-US" sz="1400" b="0" i="0" dirty="0">
                <a:solidFill>
                  <a:schemeClr val="bg2"/>
                </a:solidFill>
                <a:latin typeface="Oracle Sans Light" panose="020B0403020204020204" pitchFamily="34" charset="0"/>
                <a:ea typeface="+mj-ea"/>
                <a:cs typeface="Oracle Sans Light" panose="020B0403020204020204" pitchFamily="34" charset="0"/>
              </a:defRPr>
            </a:lvl1pPr>
          </a:lstStyle>
          <a:p>
            <a:pPr lvl="0">
              <a:spcBef>
                <a:spcPct val="0"/>
              </a:spcBef>
            </a:pPr>
            <a:r>
              <a:rPr lang="en-US" dirty="0"/>
              <a:t>Add speaker title</a:t>
            </a:r>
          </a:p>
        </p:txBody>
      </p:sp>
      <p:cxnSp>
        <p:nvCxnSpPr>
          <p:cNvPr id="3" name="Accent Mark">
            <a:extLst>
              <a:ext uri="{FF2B5EF4-FFF2-40B4-BE49-F238E27FC236}">
                <a16:creationId xmlns:a16="http://schemas.microsoft.com/office/drawing/2014/main" id="{088D248D-8744-BDD5-4266-B6D082DE44B3}"/>
              </a:ext>
              <a:ext uri="{C183D7F6-B498-43B3-948B-1728B52AA6E4}">
                <adec:decorative xmlns:adec="http://schemas.microsoft.com/office/drawing/2017/decorative" val="1"/>
              </a:ext>
            </a:extLst>
          </p:cNvPr>
          <p:cNvCxnSpPr>
            <a:cxnSpLocks/>
          </p:cNvCxnSpPr>
          <p:nvPr userDrawn="1"/>
        </p:nvCxnSpPr>
        <p:spPr>
          <a:xfrm flipH="1">
            <a:off x="787400" y="3211921"/>
            <a:ext cx="327600" cy="0"/>
          </a:xfrm>
          <a:prstGeom prst="line">
            <a:avLst/>
          </a:prstGeom>
          <a:ln w="28575" cap="flat">
            <a:solidFill>
              <a:srgbClr val="F6B53F"/>
            </a:solidFill>
            <a:prstDash val="solid"/>
          </a:ln>
        </p:spPr>
        <p:style>
          <a:lnRef idx="1">
            <a:schemeClr val="accent1"/>
          </a:lnRef>
          <a:fillRef idx="0">
            <a:schemeClr val="accent1"/>
          </a:fillRef>
          <a:effectRef idx="0">
            <a:schemeClr val="accent1"/>
          </a:effectRef>
          <a:fontRef idx="minor">
            <a:schemeClr val="tx1"/>
          </a:fontRef>
        </p:style>
      </p:cxnSp>
      <p:sp>
        <p:nvSpPr>
          <p:cNvPr id="4" name="Content Placeholder 10">
            <a:extLst>
              <a:ext uri="{FF2B5EF4-FFF2-40B4-BE49-F238E27FC236}">
                <a16:creationId xmlns:a16="http://schemas.microsoft.com/office/drawing/2014/main" id="{4A2D786E-7781-FB91-7725-C1FABA4987F3}"/>
              </a:ext>
            </a:extLst>
          </p:cNvPr>
          <p:cNvSpPr>
            <a:spLocks noGrp="1"/>
          </p:cNvSpPr>
          <p:nvPr>
            <p:ph sz="quarter" idx="14" hasCustomPrompt="1"/>
          </p:nvPr>
        </p:nvSpPr>
        <p:spPr>
          <a:xfrm>
            <a:off x="801076" y="694600"/>
            <a:ext cx="3031067" cy="365126"/>
          </a:xfrm>
        </p:spPr>
        <p:txBody>
          <a:bodyPr/>
          <a:lstStyle>
            <a:lvl1pPr>
              <a:defRPr lang="en-US" sz="1200" b="0" i="0" kern="1200" spc="0" baseline="0" dirty="0">
                <a:solidFill>
                  <a:schemeClr val="bg2">
                    <a:alpha val="50000"/>
                  </a:schemeClr>
                </a:solidFill>
                <a:latin typeface="Georgia" panose="02040502050405020303" pitchFamily="18" charset="0"/>
                <a:ea typeface="+mn-ea"/>
                <a:cs typeface="Oracle Sans Extra Bold" panose="020B0503020204020204" pitchFamily="34" charset="0"/>
              </a:defRPr>
            </a:lvl1pPr>
          </a:lstStyle>
          <a:p>
            <a:pPr lvl="0"/>
            <a:r>
              <a:rPr lang="en-US" dirty="0"/>
              <a:t>Presentation title</a:t>
            </a:r>
          </a:p>
        </p:txBody>
      </p:sp>
      <p:sp>
        <p:nvSpPr>
          <p:cNvPr id="2" name="Footer">
            <a:extLst>
              <a:ext uri="{FF2B5EF4-FFF2-40B4-BE49-F238E27FC236}">
                <a16:creationId xmlns:a16="http://schemas.microsoft.com/office/drawing/2014/main" id="{38345CCB-0461-5ECC-02E9-A3AE4339107A}"/>
              </a:ext>
            </a:extLst>
          </p:cNvPr>
          <p:cNvSpPr>
            <a:spLocks noGrp="1"/>
          </p:cNvSpPr>
          <p:nvPr>
            <p:ph type="ftr" sz="quarter" idx="3"/>
          </p:nvPr>
        </p:nvSpPr>
        <p:spPr>
          <a:xfrm>
            <a:off x="1127759" y="6423978"/>
            <a:ext cx="5745379" cy="365125"/>
          </a:xfrm>
          <a:prstGeom prst="rect">
            <a:avLst/>
          </a:prstGeom>
        </p:spPr>
        <p:txBody>
          <a:bodyPr vert="horz" lIns="0" tIns="0" rIns="0" bIns="0" rtlCol="0" anchor="ctr"/>
          <a:lstStyle>
            <a:lvl1pPr algn="l">
              <a:defRPr sz="700">
                <a:solidFill>
                  <a:srgbClr val="8B8580"/>
                </a:solidFill>
              </a:defRPr>
            </a:lvl1pPr>
          </a:lstStyle>
          <a:p>
            <a:r>
              <a:rPr lang="en-US"/>
              <a:t>Copyright © 2025, Oracle and/or its affiliates</a:t>
            </a:r>
            <a:endParaRPr lang="en-US" dirty="0"/>
          </a:p>
        </p:txBody>
      </p:sp>
    </p:spTree>
    <p:extLst>
      <p:ext uri="{BB962C8B-B14F-4D97-AF65-F5344CB8AC3E}">
        <p14:creationId xmlns:p14="http://schemas.microsoft.com/office/powerpoint/2010/main" val="3479224014"/>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showMasterSp="0" preserve="1" userDrawn="1">
  <p:cSld name="Light - Title/Subtitle">
    <p:bg>
      <p:bgPr>
        <a:solidFill>
          <a:srgbClr val="F2EFED"/>
        </a:solidFill>
        <a:effectLst/>
      </p:bgPr>
    </p:bg>
    <p:spTree>
      <p:nvGrpSpPr>
        <p:cNvPr id="1" name=""/>
        <p:cNvGrpSpPr/>
        <p:nvPr/>
      </p:nvGrpSpPr>
      <p:grpSpPr>
        <a:xfrm>
          <a:off x="0" y="0"/>
          <a:ext cx="0" cy="0"/>
          <a:chOff x="0" y="0"/>
          <a:chExt cx="0" cy="0"/>
        </a:xfrm>
      </p:grpSpPr>
      <p:pic>
        <p:nvPicPr>
          <p:cNvPr id="10" name="OTag">
            <a:extLst>
              <a:ext uri="{FF2B5EF4-FFF2-40B4-BE49-F238E27FC236}">
                <a16:creationId xmlns:a16="http://schemas.microsoft.com/office/drawing/2014/main" id="{00F1077A-D301-437A-8CE7-A0EA6CDECB51}"/>
              </a:ext>
              <a:ext uri="{C183D7F6-B498-43B3-948B-1728B52AA6E4}">
                <adec:decorative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8" name="Slide Number">
            <a:extLst>
              <a:ext uri="{FF2B5EF4-FFF2-40B4-BE49-F238E27FC236}">
                <a16:creationId xmlns:a16="http://schemas.microsoft.com/office/drawing/2014/main" id="{A58E8F99-B5B4-F945-8046-6BF8077857D6}"/>
              </a:ext>
            </a:extLst>
          </p:cNvPr>
          <p:cNvSpPr>
            <a:spLocks noGrp="1"/>
          </p:cNvSpPr>
          <p:nvPr>
            <p:ph type="sldNum" sz="quarter" idx="4"/>
          </p:nvPr>
        </p:nvSpPr>
        <p:spPr>
          <a:xfrm>
            <a:off x="762000" y="6423660"/>
            <a:ext cx="365760" cy="365760"/>
          </a:xfrm>
          <a:prstGeom prst="rect">
            <a:avLst/>
          </a:prstGeom>
        </p:spPr>
        <p:txBody>
          <a:bodyPr vert="horz" lIns="0" tIns="0" rIns="0" bIns="0" rtlCol="0" anchor="ctr"/>
          <a:lstStyle>
            <a:lvl1pPr algn="l">
              <a:defRPr sz="700">
                <a:solidFill>
                  <a:srgbClr val="8B8580"/>
                </a:solidFill>
              </a:defRPr>
            </a:lvl1pPr>
          </a:lstStyle>
          <a:p>
            <a:fld id="{345D60D9-5372-5F40-9443-0F9AE5BDC3C8}" type="slidenum">
              <a:rPr lang="en-US" smtClean="0"/>
              <a:pPr/>
              <a:t>‹#›</a:t>
            </a:fld>
            <a:endParaRPr lang="en-US" dirty="0"/>
          </a:p>
        </p:txBody>
      </p:sp>
      <p:sp>
        <p:nvSpPr>
          <p:cNvPr id="9" name="Footer">
            <a:extLst>
              <a:ext uri="{FF2B5EF4-FFF2-40B4-BE49-F238E27FC236}">
                <a16:creationId xmlns:a16="http://schemas.microsoft.com/office/drawing/2014/main" id="{385270F4-E9B9-C740-ACF6-08D90C8428D2}"/>
              </a:ext>
            </a:extLst>
          </p:cNvPr>
          <p:cNvSpPr>
            <a:spLocks noGrp="1"/>
          </p:cNvSpPr>
          <p:nvPr>
            <p:ph type="ftr" sz="quarter" idx="3"/>
          </p:nvPr>
        </p:nvSpPr>
        <p:spPr>
          <a:xfrm>
            <a:off x="1127759" y="6423978"/>
            <a:ext cx="5745379" cy="365125"/>
          </a:xfrm>
          <a:prstGeom prst="rect">
            <a:avLst/>
          </a:prstGeom>
        </p:spPr>
        <p:txBody>
          <a:bodyPr vert="horz" lIns="0" tIns="0" rIns="0" bIns="0" rtlCol="0" anchor="ctr"/>
          <a:lstStyle>
            <a:lvl1pPr algn="l">
              <a:defRPr sz="700">
                <a:solidFill>
                  <a:srgbClr val="8B8580"/>
                </a:solidFill>
              </a:defRPr>
            </a:lvl1pPr>
          </a:lstStyle>
          <a:p>
            <a:r>
              <a:rPr lang="en-US"/>
              <a:t>Copyright © 2025, Oracle and/or its affiliates</a:t>
            </a:r>
            <a:endParaRPr lang="en-US" dirty="0"/>
          </a:p>
        </p:txBody>
      </p:sp>
      <p:sp>
        <p:nvSpPr>
          <p:cNvPr id="4" name="Title 1">
            <a:extLst>
              <a:ext uri="{FF2B5EF4-FFF2-40B4-BE49-F238E27FC236}">
                <a16:creationId xmlns:a16="http://schemas.microsoft.com/office/drawing/2014/main" id="{4F4138CF-187E-AEB9-7484-9203B91539BC}"/>
              </a:ext>
            </a:extLst>
          </p:cNvPr>
          <p:cNvSpPr>
            <a:spLocks noGrp="1"/>
          </p:cNvSpPr>
          <p:nvPr>
            <p:ph type="title" hasCustomPrompt="1"/>
          </p:nvPr>
        </p:nvSpPr>
        <p:spPr>
          <a:xfrm>
            <a:off x="768875" y="338328"/>
            <a:ext cx="10671048" cy="822960"/>
          </a:xfrm>
        </p:spPr>
        <p:txBody>
          <a:bodyPr/>
          <a:lstStyle>
            <a:lvl1pPr>
              <a:defRPr>
                <a:solidFill>
                  <a:srgbClr val="312D2A"/>
                </a:solidFill>
              </a:defRPr>
            </a:lvl1pPr>
          </a:lstStyle>
          <a:p>
            <a:r>
              <a:rPr lang="en-US" dirty="0"/>
              <a:t>Title</a:t>
            </a:r>
          </a:p>
        </p:txBody>
      </p:sp>
      <p:sp>
        <p:nvSpPr>
          <p:cNvPr id="2" name="Text Placeholder 1">
            <a:extLst>
              <a:ext uri="{FF2B5EF4-FFF2-40B4-BE49-F238E27FC236}">
                <a16:creationId xmlns:a16="http://schemas.microsoft.com/office/drawing/2014/main" id="{CE79CA10-4512-2BC0-2EC4-DD2E31F65E26}"/>
              </a:ext>
            </a:extLst>
          </p:cNvPr>
          <p:cNvSpPr>
            <a:spLocks noGrp="1"/>
          </p:cNvSpPr>
          <p:nvPr>
            <p:ph type="body" sz="quarter" idx="11" hasCustomPrompt="1"/>
          </p:nvPr>
        </p:nvSpPr>
        <p:spPr>
          <a:xfrm>
            <a:off x="768875" y="1161288"/>
            <a:ext cx="10671048" cy="330540"/>
          </a:xfrm>
        </p:spPr>
        <p:txBody>
          <a:bodyPr anchor="b"/>
          <a:lstStyle>
            <a:lvl1pPr>
              <a:defRPr>
                <a:solidFill>
                  <a:srgbClr val="312D2A"/>
                </a:solidFill>
              </a:defRPr>
            </a:lvl1pPr>
          </a:lstStyle>
          <a:p>
            <a:r>
              <a:rPr lang="en-US" dirty="0"/>
              <a:t>Subtitle goes here</a:t>
            </a:r>
          </a:p>
        </p:txBody>
      </p:sp>
      <p:pic>
        <p:nvPicPr>
          <p:cNvPr id="3" name="Picture 2">
            <a:extLst>
              <a:ext uri="{FF2B5EF4-FFF2-40B4-BE49-F238E27FC236}">
                <a16:creationId xmlns:a16="http://schemas.microsoft.com/office/drawing/2014/main" id="{803466EB-2D0D-D231-D2DA-3CF25E6E8500}"/>
              </a:ext>
            </a:extLst>
          </p:cNvPr>
          <p:cNvPicPr>
            <a:picLocks noChangeAspect="1"/>
          </p:cNvPicPr>
          <p:nvPr userDrawn="1"/>
        </p:nvPicPr>
        <p:blipFill>
          <a:blip r:embed="rId3">
            <a:extLst>
              <a:ext uri="{28A0092B-C50C-407E-A947-70E740481C1C}">
                <a14:useLocalDpi xmlns:a14="http://schemas.microsoft.com/office/drawing/2010/main" val="0"/>
              </a:ext>
            </a:extLst>
          </a:blip>
          <a:srcRect l="5652" r="5652"/>
          <a:stretch/>
        </p:blipFill>
        <p:spPr>
          <a:xfrm>
            <a:off x="0" y="0"/>
            <a:ext cx="225287" cy="6858000"/>
          </a:xfrm>
          <a:prstGeom prst="rect">
            <a:avLst/>
          </a:prstGeom>
        </p:spPr>
      </p:pic>
    </p:spTree>
    <p:extLst>
      <p:ext uri="{BB962C8B-B14F-4D97-AF65-F5344CB8AC3E}">
        <p14:creationId xmlns:p14="http://schemas.microsoft.com/office/powerpoint/2010/main" val="3292116355"/>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Dark - Title/Subtitle">
    <p:bg>
      <p:bgPr>
        <a:solidFill>
          <a:srgbClr val="302D29"/>
        </a:solidFill>
        <a:effectLst/>
      </p:bgPr>
    </p:bg>
    <p:spTree>
      <p:nvGrpSpPr>
        <p:cNvPr id="1" name=""/>
        <p:cNvGrpSpPr/>
        <p:nvPr/>
      </p:nvGrpSpPr>
      <p:grpSpPr>
        <a:xfrm>
          <a:off x="0" y="0"/>
          <a:ext cx="0" cy="0"/>
          <a:chOff x="0" y="0"/>
          <a:chExt cx="0" cy="0"/>
        </a:xfrm>
      </p:grpSpPr>
      <p:pic>
        <p:nvPicPr>
          <p:cNvPr id="4" name="OTag">
            <a:extLst>
              <a:ext uri="{FF2B5EF4-FFF2-40B4-BE49-F238E27FC236}">
                <a16:creationId xmlns:a16="http://schemas.microsoft.com/office/drawing/2014/main" id="{5AF6802B-1E3E-852C-23FC-7284E8C0A7DF}"/>
              </a:ext>
              <a:ext uri="{C183D7F6-B498-43B3-948B-1728B52AA6E4}">
                <adec:decorative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3" name="Slide Number">
            <a:extLst>
              <a:ext uri="{FF2B5EF4-FFF2-40B4-BE49-F238E27FC236}">
                <a16:creationId xmlns:a16="http://schemas.microsoft.com/office/drawing/2014/main" id="{C15280E9-7946-3FC5-9B07-EAC6E9D59F47}"/>
              </a:ext>
            </a:extLst>
          </p:cNvPr>
          <p:cNvSpPr txBox="1">
            <a:spLocks/>
          </p:cNvSpPr>
          <p:nvPr userDrawn="1"/>
        </p:nvSpPr>
        <p:spPr>
          <a:xfrm>
            <a:off x="762000" y="6423660"/>
            <a:ext cx="365760" cy="365760"/>
          </a:xfrm>
          <a:prstGeom prst="rect">
            <a:avLst/>
          </a:prstGeom>
        </p:spPr>
        <p:txBody>
          <a:bodyPr vert="horz" lIns="0" tIns="0" rIns="0" bIns="0" rtlCol="0" anchor="ctr"/>
          <a:lstStyle>
            <a:defPPr>
              <a:defRPr lang="en-US"/>
            </a:defPPr>
            <a:lvl1pPr marL="0" algn="l" defTabSz="914400" rtl="0" eaLnBrk="1" latinLnBrk="0" hangingPunct="1">
              <a:defRPr sz="700" kern="1200">
                <a:solidFill>
                  <a:srgbClr val="8B858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45D60D9-5372-5F40-9443-0F9AE5BDC3C8}" type="slidenum">
              <a:rPr lang="en-US" smtClean="0"/>
              <a:pPr/>
              <a:t>‹#›</a:t>
            </a:fld>
            <a:endParaRPr lang="en-US" dirty="0"/>
          </a:p>
        </p:txBody>
      </p:sp>
      <p:sp>
        <p:nvSpPr>
          <p:cNvPr id="8" name="Title 1">
            <a:extLst>
              <a:ext uri="{FF2B5EF4-FFF2-40B4-BE49-F238E27FC236}">
                <a16:creationId xmlns:a16="http://schemas.microsoft.com/office/drawing/2014/main" id="{24DAA31F-A5B4-C653-72E3-40BC491215F6}"/>
              </a:ext>
            </a:extLst>
          </p:cNvPr>
          <p:cNvSpPr>
            <a:spLocks noGrp="1"/>
          </p:cNvSpPr>
          <p:nvPr>
            <p:ph type="title" hasCustomPrompt="1"/>
          </p:nvPr>
        </p:nvSpPr>
        <p:spPr>
          <a:xfrm>
            <a:off x="768875" y="338328"/>
            <a:ext cx="10671048" cy="822960"/>
          </a:xfrm>
        </p:spPr>
        <p:txBody>
          <a:bodyPr/>
          <a:lstStyle>
            <a:lvl1pPr>
              <a:defRPr>
                <a:solidFill>
                  <a:schemeClr val="tx2"/>
                </a:solidFill>
              </a:defRPr>
            </a:lvl1pPr>
          </a:lstStyle>
          <a:p>
            <a:r>
              <a:rPr lang="en-US" dirty="0"/>
              <a:t>Title</a:t>
            </a:r>
          </a:p>
        </p:txBody>
      </p:sp>
      <p:sp>
        <p:nvSpPr>
          <p:cNvPr id="9" name="Text Placeholder 1">
            <a:extLst>
              <a:ext uri="{FF2B5EF4-FFF2-40B4-BE49-F238E27FC236}">
                <a16:creationId xmlns:a16="http://schemas.microsoft.com/office/drawing/2014/main" id="{793EA9BE-43FB-09CF-2C0C-A7791A12659D}"/>
              </a:ext>
            </a:extLst>
          </p:cNvPr>
          <p:cNvSpPr>
            <a:spLocks noGrp="1"/>
          </p:cNvSpPr>
          <p:nvPr>
            <p:ph type="body" sz="quarter" idx="11" hasCustomPrompt="1"/>
          </p:nvPr>
        </p:nvSpPr>
        <p:spPr>
          <a:xfrm>
            <a:off x="768875" y="1161288"/>
            <a:ext cx="10671048" cy="330540"/>
          </a:xfrm>
        </p:spPr>
        <p:txBody>
          <a:bodyPr anchor="b"/>
          <a:lstStyle>
            <a:lvl1pPr>
              <a:defRPr>
                <a:solidFill>
                  <a:schemeClr val="tx2"/>
                </a:solidFill>
              </a:defRPr>
            </a:lvl1pPr>
          </a:lstStyle>
          <a:p>
            <a:r>
              <a:rPr lang="en-US" dirty="0"/>
              <a:t>Subtitle goes here</a:t>
            </a:r>
          </a:p>
        </p:txBody>
      </p:sp>
      <p:pic>
        <p:nvPicPr>
          <p:cNvPr id="2" name="Picture 1">
            <a:extLst>
              <a:ext uri="{FF2B5EF4-FFF2-40B4-BE49-F238E27FC236}">
                <a16:creationId xmlns:a16="http://schemas.microsoft.com/office/drawing/2014/main" id="{3A91DD30-8406-D747-D1D7-6D5011F74E7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 r="11304"/>
          <a:stretch/>
        </p:blipFill>
        <p:spPr>
          <a:xfrm>
            <a:off x="0" y="0"/>
            <a:ext cx="225287" cy="6858000"/>
          </a:xfrm>
          <a:prstGeom prst="rect">
            <a:avLst/>
          </a:prstGeom>
        </p:spPr>
      </p:pic>
      <p:sp>
        <p:nvSpPr>
          <p:cNvPr id="5" name="Footer">
            <a:extLst>
              <a:ext uri="{FF2B5EF4-FFF2-40B4-BE49-F238E27FC236}">
                <a16:creationId xmlns:a16="http://schemas.microsoft.com/office/drawing/2014/main" id="{C22A66F0-8B51-6679-24AA-45D23109475A}"/>
              </a:ext>
            </a:extLst>
          </p:cNvPr>
          <p:cNvSpPr>
            <a:spLocks noGrp="1"/>
          </p:cNvSpPr>
          <p:nvPr>
            <p:ph type="ftr" sz="quarter" idx="3"/>
          </p:nvPr>
        </p:nvSpPr>
        <p:spPr>
          <a:xfrm>
            <a:off x="1127759" y="6423978"/>
            <a:ext cx="5745379" cy="365125"/>
          </a:xfrm>
          <a:prstGeom prst="rect">
            <a:avLst/>
          </a:prstGeom>
        </p:spPr>
        <p:txBody>
          <a:bodyPr vert="horz" lIns="0" tIns="0" rIns="0" bIns="0" rtlCol="0" anchor="ctr"/>
          <a:lstStyle>
            <a:lvl1pPr algn="l">
              <a:defRPr sz="700">
                <a:solidFill>
                  <a:srgbClr val="8B8580"/>
                </a:solidFill>
              </a:defRPr>
            </a:lvl1pPr>
          </a:lstStyle>
          <a:p>
            <a:r>
              <a:rPr lang="en-US"/>
              <a:t>Copyright © 2025, Oracle and/or its affiliates</a:t>
            </a:r>
            <a:endParaRPr lang="en-US" dirty="0"/>
          </a:p>
        </p:txBody>
      </p:sp>
    </p:spTree>
    <p:extLst>
      <p:ext uri="{BB962C8B-B14F-4D97-AF65-F5344CB8AC3E}">
        <p14:creationId xmlns:p14="http://schemas.microsoft.com/office/powerpoint/2010/main" val="1503047691"/>
      </p:ext>
    </p:extLst>
  </p:cSld>
  <p:clrMapOvr>
    <a:overrideClrMapping bg1="dk1" tx1="lt1" bg2="dk2" tx2="lt2" accent1="accent1" accent2="accent2" accent3="accent3" accent4="accent4" accent5="accent5" accent6="accent6" hlink="hlink" folHlink="folHlink"/>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Dark - Background_1">
    <p:bg>
      <p:bgPr>
        <a:solidFill>
          <a:srgbClr val="39363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CD1A54D9-1534-A10C-07B8-19D5FA52DCC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1" name="Slide Number">
            <a:extLst>
              <a:ext uri="{FF2B5EF4-FFF2-40B4-BE49-F238E27FC236}">
                <a16:creationId xmlns:a16="http://schemas.microsoft.com/office/drawing/2014/main" id="{F6D6F6FB-8355-3E44-8E4B-E52C88DB3D94}"/>
              </a:ext>
            </a:extLst>
          </p:cNvPr>
          <p:cNvSpPr>
            <a:spLocks noGrp="1"/>
          </p:cNvSpPr>
          <p:nvPr>
            <p:ph type="sldNum" sz="quarter" idx="4"/>
          </p:nvPr>
        </p:nvSpPr>
        <p:spPr>
          <a:xfrm>
            <a:off x="762000" y="6423660"/>
            <a:ext cx="365760" cy="365760"/>
          </a:xfrm>
          <a:prstGeom prst="rect">
            <a:avLst/>
          </a:prstGeom>
        </p:spPr>
        <p:txBody>
          <a:bodyPr vert="horz" lIns="0" tIns="0" rIns="0" bIns="0" rtlCol="0" anchor="ctr"/>
          <a:lstStyle>
            <a:lvl1pPr algn="l">
              <a:defRPr sz="700">
                <a:solidFill>
                  <a:schemeClr val="tx1">
                    <a:alpha val="30000"/>
                  </a:schemeClr>
                </a:solidFill>
              </a:defRPr>
            </a:lvl1pPr>
          </a:lstStyle>
          <a:p>
            <a:fld id="{345D60D9-5372-5F40-9443-0F9AE5BDC3C8}" type="slidenum">
              <a:rPr lang="en-US" smtClean="0"/>
              <a:pPr/>
              <a:t>‹#›</a:t>
            </a:fld>
            <a:endParaRPr lang="en-US" dirty="0"/>
          </a:p>
        </p:txBody>
      </p:sp>
      <p:pic>
        <p:nvPicPr>
          <p:cNvPr id="8" name="OTag">
            <a:extLst>
              <a:ext uri="{FF2B5EF4-FFF2-40B4-BE49-F238E27FC236}">
                <a16:creationId xmlns:a16="http://schemas.microsoft.com/office/drawing/2014/main" id="{B5785742-6908-384B-9D1D-EFFB4E1483C5}"/>
              </a:ext>
              <a:ext uri="{C183D7F6-B498-43B3-948B-1728B52AA6E4}">
                <adec:decorative xmlns:adec="http://schemas.microsoft.com/office/drawing/2017/decorative" val="1"/>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3" name="Footer">
            <a:extLst>
              <a:ext uri="{FF2B5EF4-FFF2-40B4-BE49-F238E27FC236}">
                <a16:creationId xmlns:a16="http://schemas.microsoft.com/office/drawing/2014/main" id="{4C0F78CF-AD9D-C5A7-35F2-3CDB9A9763A3}"/>
              </a:ext>
            </a:extLst>
          </p:cNvPr>
          <p:cNvSpPr>
            <a:spLocks noGrp="1"/>
          </p:cNvSpPr>
          <p:nvPr>
            <p:ph type="ftr" sz="quarter" idx="3"/>
          </p:nvPr>
        </p:nvSpPr>
        <p:spPr>
          <a:xfrm>
            <a:off x="1127759" y="6423978"/>
            <a:ext cx="5745379" cy="365125"/>
          </a:xfrm>
          <a:prstGeom prst="rect">
            <a:avLst/>
          </a:prstGeom>
        </p:spPr>
        <p:txBody>
          <a:bodyPr vert="horz" lIns="0" tIns="0" rIns="0" bIns="0" rtlCol="0" anchor="ctr"/>
          <a:lstStyle>
            <a:lvl1pPr algn="l">
              <a:defRPr sz="700">
                <a:solidFill>
                  <a:srgbClr val="8B8580"/>
                </a:solidFill>
              </a:defRPr>
            </a:lvl1pPr>
          </a:lstStyle>
          <a:p>
            <a:r>
              <a:rPr lang="en-US"/>
              <a:t>Copyright © 2025, Oracle and/or its affiliates</a:t>
            </a:r>
            <a:endParaRPr lang="en-US" dirty="0"/>
          </a:p>
        </p:txBody>
      </p:sp>
    </p:spTree>
    <p:extLst>
      <p:ext uri="{BB962C8B-B14F-4D97-AF65-F5344CB8AC3E}">
        <p14:creationId xmlns:p14="http://schemas.microsoft.com/office/powerpoint/2010/main" val="2708357527"/>
      </p:ext>
    </p:extLst>
  </p:cSld>
  <p:clrMapOvr>
    <a:overrideClrMapping bg1="dk1" tx1="lt1" bg2="dk2" tx2="lt2" accent1="accent1" accent2="accent2" accent3="accent3" accent4="accent4" accent5="accent5" accent6="accent6" hlink="hlink" folHlink="folHlink"/>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showMasterSp="0" preserve="1" userDrawn="1">
  <p:cSld name="16_Light - Blank">
    <p:bg>
      <p:bgPr>
        <a:solidFill>
          <a:srgbClr val="302D29"/>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8FE4C06-75C4-3164-16E4-F2E408CA0C56}"/>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r="50000"/>
          <a:stretch/>
        </p:blipFill>
        <p:spPr>
          <a:xfrm>
            <a:off x="6096000" y="0"/>
            <a:ext cx="6096000" cy="6858000"/>
          </a:xfrm>
          <a:prstGeom prst="rect">
            <a:avLst/>
          </a:prstGeom>
        </p:spPr>
      </p:pic>
      <p:sp>
        <p:nvSpPr>
          <p:cNvPr id="7" name="Slide Number">
            <a:extLst>
              <a:ext uri="{FF2B5EF4-FFF2-40B4-BE49-F238E27FC236}">
                <a16:creationId xmlns:a16="http://schemas.microsoft.com/office/drawing/2014/main" id="{93DA2E73-5D4C-E24A-9DBC-F14114AA2BD9}"/>
              </a:ext>
            </a:extLst>
          </p:cNvPr>
          <p:cNvSpPr txBox="1">
            <a:spLocks/>
          </p:cNvSpPr>
          <p:nvPr userDrawn="1"/>
        </p:nvSpPr>
        <p:spPr>
          <a:xfrm>
            <a:off x="762000" y="6423660"/>
            <a:ext cx="365760" cy="365760"/>
          </a:xfrm>
          <a:prstGeom prst="rect">
            <a:avLst/>
          </a:prstGeom>
        </p:spPr>
        <p:txBody>
          <a:bodyPr vert="horz" lIns="0" tIns="0" rIns="0" bIns="0" rtlCol="0" anchor="ctr"/>
          <a:lstStyle>
            <a:defPPr>
              <a:defRPr lang="en-US"/>
            </a:defPPr>
            <a:lvl1pPr marL="0" algn="l" defTabSz="914400" rtl="0" eaLnBrk="1" latinLnBrk="0" hangingPunct="1">
              <a:defRPr sz="700" kern="1200">
                <a:solidFill>
                  <a:schemeClr val="tx1">
                    <a:alpha val="30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fld id="{345D60D9-5372-5F40-9443-0F9AE5BDC3C8}" type="slidenum">
              <a:rPr kumimoji="0" lang="en-US" sz="700" b="0" i="0" u="none" strike="noStrike" kern="1200" cap="none" spc="0" normalizeH="0" baseline="0" noProof="0" smtClean="0">
                <a:ln>
                  <a:noFill/>
                </a:ln>
                <a:solidFill>
                  <a:srgbClr val="FCFBFA">
                    <a:alpha val="30000"/>
                  </a:srgbClr>
                </a:solidFill>
                <a:effectLst/>
                <a:uLnTx/>
                <a:uFillTx/>
                <a:latin typeface="Oracle Sans"/>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US" sz="700" b="0" i="0" u="none" strike="noStrike" kern="1200" cap="none" spc="0" normalizeH="0" baseline="0" noProof="0" dirty="0">
              <a:ln>
                <a:noFill/>
              </a:ln>
              <a:solidFill>
                <a:srgbClr val="FCFBFA">
                  <a:alpha val="30000"/>
                </a:srgbClr>
              </a:solidFill>
              <a:effectLst/>
              <a:uLnTx/>
              <a:uFillTx/>
              <a:latin typeface="Oracle Sans"/>
              <a:ea typeface="+mn-ea"/>
              <a:cs typeface="+mn-cs"/>
            </a:endParaRPr>
          </a:p>
        </p:txBody>
      </p:sp>
      <p:pic>
        <p:nvPicPr>
          <p:cNvPr id="9" name="OTag">
            <a:extLst>
              <a:ext uri="{FF2B5EF4-FFF2-40B4-BE49-F238E27FC236}">
                <a16:creationId xmlns:a16="http://schemas.microsoft.com/office/drawing/2014/main" id="{B2EE25E3-7DB6-7C4F-B0D9-4BAF12465AF5}"/>
              </a:ext>
              <a:ext uri="{C183D7F6-B498-43B3-948B-1728B52AA6E4}">
                <adec:decorative xmlns:adec="http://schemas.microsoft.com/office/drawing/2017/decorative" val="1"/>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3" name="Footer">
            <a:extLst>
              <a:ext uri="{FF2B5EF4-FFF2-40B4-BE49-F238E27FC236}">
                <a16:creationId xmlns:a16="http://schemas.microsoft.com/office/drawing/2014/main" id="{6BF00667-9278-6D73-A1CC-08DCCEC076DB}"/>
              </a:ext>
            </a:extLst>
          </p:cNvPr>
          <p:cNvSpPr>
            <a:spLocks noGrp="1"/>
          </p:cNvSpPr>
          <p:nvPr>
            <p:ph type="ftr" sz="quarter" idx="3"/>
          </p:nvPr>
        </p:nvSpPr>
        <p:spPr>
          <a:xfrm>
            <a:off x="1127759" y="6423978"/>
            <a:ext cx="5745379" cy="365125"/>
          </a:xfrm>
          <a:prstGeom prst="rect">
            <a:avLst/>
          </a:prstGeom>
        </p:spPr>
        <p:txBody>
          <a:bodyPr vert="horz" lIns="0" tIns="0" rIns="0" bIns="0" rtlCol="0" anchor="ctr"/>
          <a:lstStyle>
            <a:lvl1pPr algn="l">
              <a:defRPr sz="700">
                <a:solidFill>
                  <a:srgbClr val="8B8580"/>
                </a:solidFill>
              </a:defRPr>
            </a:lvl1pPr>
          </a:lstStyle>
          <a:p>
            <a:r>
              <a:rPr lang="en-US"/>
              <a:t>Copyright © 2025, Oracle and/or its affiliates</a:t>
            </a:r>
            <a:endParaRPr lang="en-US" dirty="0"/>
          </a:p>
        </p:txBody>
      </p:sp>
    </p:spTree>
    <p:extLst>
      <p:ext uri="{BB962C8B-B14F-4D97-AF65-F5344CB8AC3E}">
        <p14:creationId xmlns:p14="http://schemas.microsoft.com/office/powerpoint/2010/main" val="3903292028"/>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Dark_Agenda">
    <p:bg>
      <p:bgPr>
        <a:solidFill>
          <a:srgbClr val="302D29"/>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76EC7F1-504B-622B-3930-123D405926D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020050" y="0"/>
            <a:ext cx="4171950" cy="6858000"/>
          </a:xfrm>
          <a:prstGeom prst="rect">
            <a:avLst/>
          </a:prstGeom>
        </p:spPr>
      </p:pic>
      <p:pic>
        <p:nvPicPr>
          <p:cNvPr id="4" name="OTag">
            <a:extLst>
              <a:ext uri="{FF2B5EF4-FFF2-40B4-BE49-F238E27FC236}">
                <a16:creationId xmlns:a16="http://schemas.microsoft.com/office/drawing/2014/main" id="{5AF6802B-1E3E-852C-23FC-7284E8C0A7DF}"/>
              </a:ext>
              <a:ext uri="{C183D7F6-B498-43B3-948B-1728B52AA6E4}">
                <adec:decorative xmlns:adec="http://schemas.microsoft.com/office/drawing/2017/decorative" val="1"/>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2" name="Slide Number">
            <a:extLst>
              <a:ext uri="{FF2B5EF4-FFF2-40B4-BE49-F238E27FC236}">
                <a16:creationId xmlns:a16="http://schemas.microsoft.com/office/drawing/2014/main" id="{396D5111-2B26-F771-AF96-8064A877C403}"/>
              </a:ext>
            </a:extLst>
          </p:cNvPr>
          <p:cNvSpPr txBox="1">
            <a:spLocks/>
          </p:cNvSpPr>
          <p:nvPr userDrawn="1"/>
        </p:nvSpPr>
        <p:spPr>
          <a:xfrm>
            <a:off x="762000" y="6423660"/>
            <a:ext cx="365760" cy="365760"/>
          </a:xfrm>
          <a:prstGeom prst="rect">
            <a:avLst/>
          </a:prstGeom>
        </p:spPr>
        <p:txBody>
          <a:bodyPr vert="horz" lIns="0" tIns="0" rIns="0" bIns="0" rtlCol="0" anchor="ctr"/>
          <a:lstStyle>
            <a:defPPr>
              <a:defRPr lang="en-US"/>
            </a:defPPr>
            <a:lvl1pPr marL="0" algn="l" defTabSz="914400" rtl="0" eaLnBrk="1" latinLnBrk="0" hangingPunct="1">
              <a:defRPr sz="700" kern="1200">
                <a:solidFill>
                  <a:srgbClr val="8B858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45D60D9-5372-5F40-9443-0F9AE5BDC3C8}" type="slidenum">
              <a:rPr lang="en-US" smtClean="0"/>
              <a:pPr/>
              <a:t>‹#›</a:t>
            </a:fld>
            <a:endParaRPr lang="en-US" dirty="0"/>
          </a:p>
        </p:txBody>
      </p:sp>
      <p:sp>
        <p:nvSpPr>
          <p:cNvPr id="5" name="Footer">
            <a:extLst>
              <a:ext uri="{FF2B5EF4-FFF2-40B4-BE49-F238E27FC236}">
                <a16:creationId xmlns:a16="http://schemas.microsoft.com/office/drawing/2014/main" id="{713C8AB4-4166-10E5-ECC9-CC02D93D547A}"/>
              </a:ext>
            </a:extLst>
          </p:cNvPr>
          <p:cNvSpPr>
            <a:spLocks noGrp="1"/>
          </p:cNvSpPr>
          <p:nvPr>
            <p:ph type="ftr" sz="quarter" idx="3"/>
          </p:nvPr>
        </p:nvSpPr>
        <p:spPr>
          <a:xfrm>
            <a:off x="1127759" y="6423978"/>
            <a:ext cx="5745379" cy="365125"/>
          </a:xfrm>
          <a:prstGeom prst="rect">
            <a:avLst/>
          </a:prstGeom>
        </p:spPr>
        <p:txBody>
          <a:bodyPr vert="horz" lIns="0" tIns="0" rIns="0" bIns="0" rtlCol="0" anchor="ctr"/>
          <a:lstStyle>
            <a:lvl1pPr algn="l">
              <a:defRPr sz="700">
                <a:solidFill>
                  <a:srgbClr val="8B8580"/>
                </a:solidFill>
              </a:defRPr>
            </a:lvl1pPr>
          </a:lstStyle>
          <a:p>
            <a:r>
              <a:rPr lang="en-US"/>
              <a:t>Copyright © 2025, Oracle and/or its affiliates</a:t>
            </a:r>
            <a:endParaRPr lang="en-US" dirty="0"/>
          </a:p>
        </p:txBody>
      </p:sp>
    </p:spTree>
    <p:extLst>
      <p:ext uri="{BB962C8B-B14F-4D97-AF65-F5344CB8AC3E}">
        <p14:creationId xmlns:p14="http://schemas.microsoft.com/office/powerpoint/2010/main" val="3621006225"/>
      </p:ext>
    </p:extLst>
  </p:cSld>
  <p:clrMapOvr>
    <a:overrideClrMapping bg1="dk1" tx1="lt1" bg2="dk2" tx2="lt2" accent1="accent1" accent2="accent2" accent3="accent3" accent4="accent4" accent5="accent5" accent6="accent6" hlink="hlink" folHlink="folHlink"/>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Background">
    <p:bg>
      <p:bgPr>
        <a:solidFill>
          <a:srgbClr val="302D29"/>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9AFBA80-899F-D346-E8E0-236F41267A6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6" name="OTag">
            <a:extLst>
              <a:ext uri="{FF2B5EF4-FFF2-40B4-BE49-F238E27FC236}">
                <a16:creationId xmlns:a16="http://schemas.microsoft.com/office/drawing/2014/main" id="{17D9A782-4BD9-454C-AB47-50BB65EE86CE}"/>
              </a:ext>
              <a:ext uri="{C183D7F6-B498-43B3-948B-1728B52AA6E4}">
                <adec:decorative xmlns:adec="http://schemas.microsoft.com/office/drawing/2017/decorative" val="1"/>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3" name="Slide Number">
            <a:extLst>
              <a:ext uri="{FF2B5EF4-FFF2-40B4-BE49-F238E27FC236}">
                <a16:creationId xmlns:a16="http://schemas.microsoft.com/office/drawing/2014/main" id="{0F2C3963-EB18-2367-A8B8-BED7D4ADE67B}"/>
              </a:ext>
            </a:extLst>
          </p:cNvPr>
          <p:cNvSpPr txBox="1">
            <a:spLocks/>
          </p:cNvSpPr>
          <p:nvPr userDrawn="1"/>
        </p:nvSpPr>
        <p:spPr>
          <a:xfrm>
            <a:off x="762000" y="6423660"/>
            <a:ext cx="365760" cy="365760"/>
          </a:xfrm>
          <a:prstGeom prst="rect">
            <a:avLst/>
          </a:prstGeom>
        </p:spPr>
        <p:txBody>
          <a:bodyPr vert="horz" lIns="0" tIns="0" rIns="0" bIns="0" rtlCol="0" anchor="ctr"/>
          <a:lstStyle>
            <a:defPPr>
              <a:defRPr lang="en-US"/>
            </a:defPPr>
            <a:lvl1pPr marL="0" algn="l" defTabSz="914400" rtl="0" eaLnBrk="1" latinLnBrk="0" hangingPunct="1">
              <a:defRPr sz="700" kern="1200">
                <a:solidFill>
                  <a:srgbClr val="8B858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45D60D9-5372-5F40-9443-0F9AE5BDC3C8}" type="slidenum">
              <a:rPr lang="en-US" smtClean="0"/>
              <a:pPr/>
              <a:t>‹#›</a:t>
            </a:fld>
            <a:endParaRPr lang="en-US" dirty="0"/>
          </a:p>
        </p:txBody>
      </p:sp>
      <p:sp>
        <p:nvSpPr>
          <p:cNvPr id="2" name="Footer">
            <a:extLst>
              <a:ext uri="{FF2B5EF4-FFF2-40B4-BE49-F238E27FC236}">
                <a16:creationId xmlns:a16="http://schemas.microsoft.com/office/drawing/2014/main" id="{F42B9251-6740-76A7-2984-C07D6512C502}"/>
              </a:ext>
            </a:extLst>
          </p:cNvPr>
          <p:cNvSpPr>
            <a:spLocks noGrp="1"/>
          </p:cNvSpPr>
          <p:nvPr>
            <p:ph type="ftr" sz="quarter" idx="3"/>
          </p:nvPr>
        </p:nvSpPr>
        <p:spPr>
          <a:xfrm>
            <a:off x="1127759" y="6423978"/>
            <a:ext cx="5745379" cy="365125"/>
          </a:xfrm>
          <a:prstGeom prst="rect">
            <a:avLst/>
          </a:prstGeom>
        </p:spPr>
        <p:txBody>
          <a:bodyPr vert="horz" lIns="0" tIns="0" rIns="0" bIns="0" rtlCol="0" anchor="ctr"/>
          <a:lstStyle>
            <a:lvl1pPr algn="l">
              <a:defRPr sz="700">
                <a:solidFill>
                  <a:srgbClr val="8B8580"/>
                </a:solidFill>
              </a:defRPr>
            </a:lvl1pPr>
          </a:lstStyle>
          <a:p>
            <a:r>
              <a:rPr lang="en-US"/>
              <a:t>Copyright © 2025, Oracle and/or its affiliates</a:t>
            </a:r>
            <a:endParaRPr lang="en-US" dirty="0"/>
          </a:p>
        </p:txBody>
      </p:sp>
    </p:spTree>
    <p:extLst>
      <p:ext uri="{BB962C8B-B14F-4D97-AF65-F5344CB8AC3E}">
        <p14:creationId xmlns:p14="http://schemas.microsoft.com/office/powerpoint/2010/main" val="187416767"/>
      </p:ext>
    </p:extLst>
  </p:cSld>
  <p:clrMapOvr>
    <a:overrideClrMapping bg1="dk1" tx1="lt1" bg2="dk2" tx2="lt2" accent1="accent1" accent2="accent2" accent3="accent3" accent4="accent4" accent5="accent5" accent6="accent6" hlink="hlink" folHlink="folHlink"/>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showMasterSp="0" preserve="1" userDrawn="1">
  <p:cSld name="Light - Background">
    <p:bg>
      <p:bgPr>
        <a:solidFill>
          <a:srgbClr val="E5E2DE"/>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630950F-2A3B-67E4-7C21-64554BA2C1B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1999" cy="6858000"/>
          </a:xfrm>
          <a:prstGeom prst="rect">
            <a:avLst/>
          </a:prstGeom>
        </p:spPr>
      </p:pic>
      <p:sp>
        <p:nvSpPr>
          <p:cNvPr id="5" name="Slide Number">
            <a:extLst>
              <a:ext uri="{FF2B5EF4-FFF2-40B4-BE49-F238E27FC236}">
                <a16:creationId xmlns:a16="http://schemas.microsoft.com/office/drawing/2014/main" id="{FA2E7555-617F-514A-998A-B4FD6333A9F5}"/>
              </a:ext>
            </a:extLst>
          </p:cNvPr>
          <p:cNvSpPr>
            <a:spLocks noGrp="1"/>
          </p:cNvSpPr>
          <p:nvPr>
            <p:ph type="sldNum" sz="quarter" idx="4"/>
          </p:nvPr>
        </p:nvSpPr>
        <p:spPr>
          <a:xfrm>
            <a:off x="762000" y="6423660"/>
            <a:ext cx="365760" cy="365760"/>
          </a:xfrm>
          <a:prstGeom prst="rect">
            <a:avLst/>
          </a:prstGeom>
        </p:spPr>
        <p:txBody>
          <a:bodyPr vert="horz" lIns="0" tIns="0" rIns="0" bIns="0" rtlCol="0" anchor="ctr"/>
          <a:lstStyle>
            <a:lvl1pPr algn="l">
              <a:defRPr sz="700">
                <a:solidFill>
                  <a:srgbClr val="8B8580"/>
                </a:solidFill>
              </a:defRPr>
            </a:lvl1pPr>
          </a:lstStyle>
          <a:p>
            <a:fld id="{345D60D9-5372-5F40-9443-0F9AE5BDC3C8}" type="slidenum">
              <a:rPr lang="en-US" smtClean="0"/>
              <a:pPr/>
              <a:t>‹#›</a:t>
            </a:fld>
            <a:endParaRPr lang="en-US" dirty="0"/>
          </a:p>
        </p:txBody>
      </p:sp>
      <p:sp>
        <p:nvSpPr>
          <p:cNvPr id="6" name="Footer">
            <a:extLst>
              <a:ext uri="{FF2B5EF4-FFF2-40B4-BE49-F238E27FC236}">
                <a16:creationId xmlns:a16="http://schemas.microsoft.com/office/drawing/2014/main" id="{B348A6A2-2DAA-8349-9F70-D848FE897B02}"/>
              </a:ext>
            </a:extLst>
          </p:cNvPr>
          <p:cNvSpPr>
            <a:spLocks noGrp="1"/>
          </p:cNvSpPr>
          <p:nvPr>
            <p:ph type="ftr" sz="quarter" idx="3"/>
          </p:nvPr>
        </p:nvSpPr>
        <p:spPr>
          <a:xfrm>
            <a:off x="1127759" y="6423978"/>
            <a:ext cx="5745379" cy="365125"/>
          </a:xfrm>
          <a:prstGeom prst="rect">
            <a:avLst/>
          </a:prstGeom>
        </p:spPr>
        <p:txBody>
          <a:bodyPr vert="horz" lIns="0" tIns="0" rIns="0" bIns="0" rtlCol="0" anchor="ctr"/>
          <a:lstStyle>
            <a:lvl1pPr algn="l">
              <a:defRPr sz="700">
                <a:solidFill>
                  <a:srgbClr val="8B8580"/>
                </a:solidFill>
              </a:defRPr>
            </a:lvl1pPr>
          </a:lstStyle>
          <a:p>
            <a:r>
              <a:rPr lang="en-US"/>
              <a:t>Copyright © 2025, Oracle and/or its affiliates</a:t>
            </a:r>
            <a:endParaRPr lang="en-US" dirty="0"/>
          </a:p>
        </p:txBody>
      </p:sp>
      <p:pic>
        <p:nvPicPr>
          <p:cNvPr id="7" name="OTag">
            <a:extLst>
              <a:ext uri="{FF2B5EF4-FFF2-40B4-BE49-F238E27FC236}">
                <a16:creationId xmlns:a16="http://schemas.microsoft.com/office/drawing/2014/main" id="{905E1C4B-3BE4-CD4B-B2AC-9AC383AC9B95}"/>
              </a:ext>
              <a:ext uri="{C183D7F6-B498-43B3-948B-1728B52AA6E4}">
                <adec:decorative xmlns:adec="http://schemas.microsoft.com/office/drawing/2017/decorative" val="1"/>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Tree>
    <p:extLst>
      <p:ext uri="{BB962C8B-B14F-4D97-AF65-F5344CB8AC3E}">
        <p14:creationId xmlns:p14="http://schemas.microsoft.com/office/powerpoint/2010/main" val="185368492"/>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showMasterSp="0" preserve="1" userDrawn="1">
  <p:cSld name="24_Light - Blank">
    <p:bg>
      <p:bgPr>
        <a:solidFill>
          <a:srgbClr val="FCF9F8"/>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75A371E-479F-27AA-A518-01D55B4AE87D}"/>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r="50000"/>
          <a:stretch/>
        </p:blipFill>
        <p:spPr>
          <a:xfrm>
            <a:off x="0" y="0"/>
            <a:ext cx="6096000" cy="6858000"/>
          </a:xfrm>
          <a:prstGeom prst="rect">
            <a:avLst/>
          </a:prstGeom>
        </p:spPr>
      </p:pic>
      <p:pic>
        <p:nvPicPr>
          <p:cNvPr id="10" name="OTag">
            <a:extLst>
              <a:ext uri="{FF2B5EF4-FFF2-40B4-BE49-F238E27FC236}">
                <a16:creationId xmlns:a16="http://schemas.microsoft.com/office/drawing/2014/main" id="{00F1077A-D301-437A-8CE7-A0EA6CDECB51}"/>
              </a:ext>
              <a:ext uri="{C183D7F6-B498-43B3-948B-1728B52AA6E4}">
                <adec:decorative xmlns:adec="http://schemas.microsoft.com/office/drawing/2017/decorative" val="1"/>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7" name="Slide Number">
            <a:extLst>
              <a:ext uri="{FF2B5EF4-FFF2-40B4-BE49-F238E27FC236}">
                <a16:creationId xmlns:a16="http://schemas.microsoft.com/office/drawing/2014/main" id="{F55913DD-5BC8-0C47-BE7F-47434FAC09D2}"/>
              </a:ext>
            </a:extLst>
          </p:cNvPr>
          <p:cNvSpPr>
            <a:spLocks noGrp="1"/>
          </p:cNvSpPr>
          <p:nvPr>
            <p:ph type="sldNum" sz="quarter" idx="4"/>
          </p:nvPr>
        </p:nvSpPr>
        <p:spPr>
          <a:xfrm>
            <a:off x="762000" y="6423660"/>
            <a:ext cx="365760" cy="365760"/>
          </a:xfrm>
          <a:prstGeom prst="rect">
            <a:avLst/>
          </a:prstGeom>
        </p:spPr>
        <p:txBody>
          <a:bodyPr vert="horz" lIns="0" tIns="0" rIns="0" bIns="0" rtlCol="0" anchor="ctr"/>
          <a:lstStyle>
            <a:lvl1pPr algn="l">
              <a:defRPr sz="700">
                <a:solidFill>
                  <a:srgbClr val="8B8580"/>
                </a:solidFill>
              </a:defRPr>
            </a:lvl1pPr>
          </a:lstStyle>
          <a:p>
            <a:fld id="{345D60D9-5372-5F40-9443-0F9AE5BDC3C8}" type="slidenum">
              <a:rPr lang="en-US" smtClean="0"/>
              <a:pPr/>
              <a:t>‹#›</a:t>
            </a:fld>
            <a:endParaRPr lang="en-US" dirty="0"/>
          </a:p>
        </p:txBody>
      </p:sp>
      <p:sp>
        <p:nvSpPr>
          <p:cNvPr id="8" name="Footer">
            <a:extLst>
              <a:ext uri="{FF2B5EF4-FFF2-40B4-BE49-F238E27FC236}">
                <a16:creationId xmlns:a16="http://schemas.microsoft.com/office/drawing/2014/main" id="{43892655-B1CA-C346-9D07-8474863F620A}"/>
              </a:ext>
            </a:extLst>
          </p:cNvPr>
          <p:cNvSpPr>
            <a:spLocks noGrp="1"/>
          </p:cNvSpPr>
          <p:nvPr>
            <p:ph type="ftr" sz="quarter" idx="3"/>
          </p:nvPr>
        </p:nvSpPr>
        <p:spPr>
          <a:xfrm>
            <a:off x="1127759" y="6423978"/>
            <a:ext cx="5745379" cy="365125"/>
          </a:xfrm>
          <a:prstGeom prst="rect">
            <a:avLst/>
          </a:prstGeom>
        </p:spPr>
        <p:txBody>
          <a:bodyPr vert="horz" lIns="0" tIns="0" rIns="0" bIns="0" rtlCol="0" anchor="ctr"/>
          <a:lstStyle>
            <a:lvl1pPr algn="l">
              <a:defRPr sz="700">
                <a:solidFill>
                  <a:srgbClr val="8B8580"/>
                </a:solidFill>
              </a:defRPr>
            </a:lvl1pPr>
          </a:lstStyle>
          <a:p>
            <a:r>
              <a:rPr lang="en-US"/>
              <a:t>Copyright © 2025, Oracle and/or its affiliates</a:t>
            </a:r>
            <a:endParaRPr lang="en-US" dirty="0"/>
          </a:p>
        </p:txBody>
      </p:sp>
    </p:spTree>
    <p:extLst>
      <p:ext uri="{BB962C8B-B14F-4D97-AF65-F5344CB8AC3E}">
        <p14:creationId xmlns:p14="http://schemas.microsoft.com/office/powerpoint/2010/main" val="3565296087"/>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showMasterSp="0" preserve="1" userDrawn="1">
  <p:cSld name="18_Light - Blank">
    <p:bg>
      <p:bgPr>
        <a:solidFill>
          <a:srgbClr val="FCF9F8"/>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3BB265D5-7BA8-F81C-FFD8-FB44CB4830DC}"/>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9307" r="3169" b="57740"/>
          <a:stretch/>
        </p:blipFill>
        <p:spPr>
          <a:xfrm>
            <a:off x="0" y="0"/>
            <a:ext cx="12192000" cy="2333896"/>
          </a:xfrm>
          <a:prstGeom prst="rect">
            <a:avLst/>
          </a:prstGeom>
        </p:spPr>
      </p:pic>
      <p:pic>
        <p:nvPicPr>
          <p:cNvPr id="10" name="OTag">
            <a:extLst>
              <a:ext uri="{FF2B5EF4-FFF2-40B4-BE49-F238E27FC236}">
                <a16:creationId xmlns:a16="http://schemas.microsoft.com/office/drawing/2014/main" id="{00F1077A-D301-437A-8CE7-A0EA6CDECB51}"/>
              </a:ext>
              <a:ext uri="{C183D7F6-B498-43B3-948B-1728B52AA6E4}">
                <adec:decorative xmlns:adec="http://schemas.microsoft.com/office/drawing/2017/decorative" val="1"/>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7" name="Slide Number">
            <a:extLst>
              <a:ext uri="{FF2B5EF4-FFF2-40B4-BE49-F238E27FC236}">
                <a16:creationId xmlns:a16="http://schemas.microsoft.com/office/drawing/2014/main" id="{F55913DD-5BC8-0C47-BE7F-47434FAC09D2}"/>
              </a:ext>
            </a:extLst>
          </p:cNvPr>
          <p:cNvSpPr>
            <a:spLocks noGrp="1"/>
          </p:cNvSpPr>
          <p:nvPr>
            <p:ph type="sldNum" sz="quarter" idx="4"/>
          </p:nvPr>
        </p:nvSpPr>
        <p:spPr>
          <a:xfrm>
            <a:off x="762000" y="6423660"/>
            <a:ext cx="365760" cy="365760"/>
          </a:xfrm>
          <a:prstGeom prst="rect">
            <a:avLst/>
          </a:prstGeom>
        </p:spPr>
        <p:txBody>
          <a:bodyPr vert="horz" lIns="0" tIns="0" rIns="0" bIns="0" rtlCol="0" anchor="ctr"/>
          <a:lstStyle>
            <a:lvl1pPr algn="l">
              <a:defRPr sz="700">
                <a:solidFill>
                  <a:srgbClr val="8B8580"/>
                </a:solidFill>
              </a:defRPr>
            </a:lvl1pPr>
          </a:lstStyle>
          <a:p>
            <a:fld id="{345D60D9-5372-5F40-9443-0F9AE5BDC3C8}" type="slidenum">
              <a:rPr lang="en-US" smtClean="0"/>
              <a:pPr/>
              <a:t>‹#›</a:t>
            </a:fld>
            <a:endParaRPr lang="en-US" dirty="0"/>
          </a:p>
        </p:txBody>
      </p:sp>
      <p:sp>
        <p:nvSpPr>
          <p:cNvPr id="8" name="Footer">
            <a:extLst>
              <a:ext uri="{FF2B5EF4-FFF2-40B4-BE49-F238E27FC236}">
                <a16:creationId xmlns:a16="http://schemas.microsoft.com/office/drawing/2014/main" id="{43892655-B1CA-C346-9D07-8474863F620A}"/>
              </a:ext>
            </a:extLst>
          </p:cNvPr>
          <p:cNvSpPr>
            <a:spLocks noGrp="1"/>
          </p:cNvSpPr>
          <p:nvPr>
            <p:ph type="ftr" sz="quarter" idx="3"/>
          </p:nvPr>
        </p:nvSpPr>
        <p:spPr>
          <a:xfrm>
            <a:off x="1127759" y="6423978"/>
            <a:ext cx="5745379" cy="365125"/>
          </a:xfrm>
          <a:prstGeom prst="rect">
            <a:avLst/>
          </a:prstGeom>
        </p:spPr>
        <p:txBody>
          <a:bodyPr vert="horz" lIns="0" tIns="0" rIns="0" bIns="0" rtlCol="0" anchor="ctr"/>
          <a:lstStyle>
            <a:lvl1pPr algn="l">
              <a:defRPr sz="700">
                <a:solidFill>
                  <a:srgbClr val="8B8580"/>
                </a:solidFill>
              </a:defRPr>
            </a:lvl1pPr>
          </a:lstStyle>
          <a:p>
            <a:r>
              <a:rPr lang="en-US"/>
              <a:t>Copyright © 2025, Oracle and/or its affiliates</a:t>
            </a:r>
            <a:endParaRPr lang="en-US" dirty="0"/>
          </a:p>
        </p:txBody>
      </p:sp>
    </p:spTree>
    <p:extLst>
      <p:ext uri="{BB962C8B-B14F-4D97-AF65-F5344CB8AC3E}">
        <p14:creationId xmlns:p14="http://schemas.microsoft.com/office/powerpoint/2010/main" val="1085370107"/>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showMasterSp="0" preserve="1" userDrawn="1">
  <p:cSld name="19_Light - Blank">
    <p:bg>
      <p:bgPr>
        <a:solidFill>
          <a:srgbClr val="FCF9F8"/>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AC5B449-6049-61DF-4EA3-071BB1A4A102}"/>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9300" r="3169" b="42285"/>
          <a:stretch/>
        </p:blipFill>
        <p:spPr>
          <a:xfrm>
            <a:off x="0" y="0"/>
            <a:ext cx="12192000" cy="3428998"/>
          </a:xfrm>
          <a:prstGeom prst="rect">
            <a:avLst/>
          </a:prstGeom>
        </p:spPr>
      </p:pic>
      <p:pic>
        <p:nvPicPr>
          <p:cNvPr id="10" name="OTag">
            <a:extLst>
              <a:ext uri="{FF2B5EF4-FFF2-40B4-BE49-F238E27FC236}">
                <a16:creationId xmlns:a16="http://schemas.microsoft.com/office/drawing/2014/main" id="{00F1077A-D301-437A-8CE7-A0EA6CDECB51}"/>
              </a:ext>
              <a:ext uri="{C183D7F6-B498-43B3-948B-1728B52AA6E4}">
                <adec:decorative xmlns:adec="http://schemas.microsoft.com/office/drawing/2017/decorative" val="1"/>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7" name="Slide Number">
            <a:extLst>
              <a:ext uri="{FF2B5EF4-FFF2-40B4-BE49-F238E27FC236}">
                <a16:creationId xmlns:a16="http://schemas.microsoft.com/office/drawing/2014/main" id="{F55913DD-5BC8-0C47-BE7F-47434FAC09D2}"/>
              </a:ext>
            </a:extLst>
          </p:cNvPr>
          <p:cNvSpPr>
            <a:spLocks noGrp="1"/>
          </p:cNvSpPr>
          <p:nvPr>
            <p:ph type="sldNum" sz="quarter" idx="4"/>
          </p:nvPr>
        </p:nvSpPr>
        <p:spPr>
          <a:xfrm>
            <a:off x="762000" y="6423660"/>
            <a:ext cx="365760" cy="365760"/>
          </a:xfrm>
          <a:prstGeom prst="rect">
            <a:avLst/>
          </a:prstGeom>
        </p:spPr>
        <p:txBody>
          <a:bodyPr vert="horz" lIns="0" tIns="0" rIns="0" bIns="0" rtlCol="0" anchor="ctr"/>
          <a:lstStyle>
            <a:lvl1pPr algn="l">
              <a:defRPr sz="700">
                <a:solidFill>
                  <a:srgbClr val="8B8580"/>
                </a:solidFill>
              </a:defRPr>
            </a:lvl1pPr>
          </a:lstStyle>
          <a:p>
            <a:fld id="{345D60D9-5372-5F40-9443-0F9AE5BDC3C8}" type="slidenum">
              <a:rPr lang="en-US" smtClean="0"/>
              <a:pPr/>
              <a:t>‹#›</a:t>
            </a:fld>
            <a:endParaRPr lang="en-US" dirty="0"/>
          </a:p>
        </p:txBody>
      </p:sp>
      <p:sp>
        <p:nvSpPr>
          <p:cNvPr id="8" name="Footer">
            <a:extLst>
              <a:ext uri="{FF2B5EF4-FFF2-40B4-BE49-F238E27FC236}">
                <a16:creationId xmlns:a16="http://schemas.microsoft.com/office/drawing/2014/main" id="{43892655-B1CA-C346-9D07-8474863F620A}"/>
              </a:ext>
            </a:extLst>
          </p:cNvPr>
          <p:cNvSpPr>
            <a:spLocks noGrp="1"/>
          </p:cNvSpPr>
          <p:nvPr>
            <p:ph type="ftr" sz="quarter" idx="3"/>
          </p:nvPr>
        </p:nvSpPr>
        <p:spPr>
          <a:xfrm>
            <a:off x="1127759" y="6423978"/>
            <a:ext cx="5745379" cy="365125"/>
          </a:xfrm>
          <a:prstGeom prst="rect">
            <a:avLst/>
          </a:prstGeom>
        </p:spPr>
        <p:txBody>
          <a:bodyPr vert="horz" lIns="0" tIns="0" rIns="0" bIns="0" rtlCol="0" anchor="ctr"/>
          <a:lstStyle>
            <a:lvl1pPr algn="l">
              <a:defRPr sz="700">
                <a:solidFill>
                  <a:srgbClr val="8B8580"/>
                </a:solidFill>
              </a:defRPr>
            </a:lvl1pPr>
          </a:lstStyle>
          <a:p>
            <a:r>
              <a:rPr lang="en-US"/>
              <a:t>Copyright © 2025, Oracle and/or its affiliates</a:t>
            </a:r>
            <a:endParaRPr lang="en-US" dirty="0"/>
          </a:p>
        </p:txBody>
      </p:sp>
    </p:spTree>
    <p:extLst>
      <p:ext uri="{BB962C8B-B14F-4D97-AF65-F5344CB8AC3E}">
        <p14:creationId xmlns:p14="http://schemas.microsoft.com/office/powerpoint/2010/main" val="28621625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Dark_Speaker_4">
    <p:bg>
      <p:bgPr>
        <a:solidFill>
          <a:srgbClr val="302D29"/>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136BCC6B-A988-69A5-9F09-10336E6382BB}"/>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r="35347"/>
          <a:stretch/>
        </p:blipFill>
        <p:spPr>
          <a:xfrm>
            <a:off x="4309532" y="0"/>
            <a:ext cx="7882466" cy="6858000"/>
          </a:xfrm>
          <a:prstGeom prst="rect">
            <a:avLst/>
          </a:prstGeom>
        </p:spPr>
      </p:pic>
      <p:sp>
        <p:nvSpPr>
          <p:cNvPr id="7" name="Slide Number">
            <a:extLst>
              <a:ext uri="{FF2B5EF4-FFF2-40B4-BE49-F238E27FC236}">
                <a16:creationId xmlns:a16="http://schemas.microsoft.com/office/drawing/2014/main" id="{93DA2E73-5D4C-E24A-9DBC-F14114AA2BD9}"/>
              </a:ext>
            </a:extLst>
          </p:cNvPr>
          <p:cNvSpPr txBox="1">
            <a:spLocks/>
          </p:cNvSpPr>
          <p:nvPr userDrawn="1"/>
        </p:nvSpPr>
        <p:spPr>
          <a:xfrm>
            <a:off x="762000" y="6423660"/>
            <a:ext cx="365760" cy="365760"/>
          </a:xfrm>
          <a:prstGeom prst="rect">
            <a:avLst/>
          </a:prstGeom>
        </p:spPr>
        <p:txBody>
          <a:bodyPr vert="horz" lIns="0" tIns="0" rIns="0" bIns="0" rtlCol="0" anchor="ctr"/>
          <a:lstStyle>
            <a:defPPr>
              <a:defRPr lang="en-US"/>
            </a:defPPr>
            <a:lvl1pPr marL="0" algn="l" defTabSz="914400" rtl="0" eaLnBrk="1" latinLnBrk="0" hangingPunct="1">
              <a:defRPr sz="700" kern="1200">
                <a:solidFill>
                  <a:schemeClr val="tx1">
                    <a:alpha val="30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fld id="{345D60D9-5372-5F40-9443-0F9AE5BDC3C8}" type="slidenum">
              <a:rPr kumimoji="0" lang="en-US" sz="700" b="0" i="0" u="none" strike="noStrike" kern="1200" cap="none" spc="0" normalizeH="0" baseline="0" noProof="0" smtClean="0">
                <a:ln>
                  <a:noFill/>
                </a:ln>
                <a:solidFill>
                  <a:srgbClr val="FCFBFA">
                    <a:alpha val="30000"/>
                  </a:srgbClr>
                </a:solidFill>
                <a:effectLst/>
                <a:uLnTx/>
                <a:uFillTx/>
                <a:latin typeface="Oracle Sans"/>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US" sz="700" b="0" i="0" u="none" strike="noStrike" kern="1200" cap="none" spc="0" normalizeH="0" baseline="0" noProof="0" dirty="0">
              <a:ln>
                <a:noFill/>
              </a:ln>
              <a:solidFill>
                <a:srgbClr val="FCFBFA">
                  <a:alpha val="30000"/>
                </a:srgbClr>
              </a:solidFill>
              <a:effectLst/>
              <a:uLnTx/>
              <a:uFillTx/>
              <a:latin typeface="Oracle Sans"/>
              <a:ea typeface="+mn-ea"/>
              <a:cs typeface="+mn-cs"/>
            </a:endParaRPr>
          </a:p>
        </p:txBody>
      </p:sp>
      <p:pic>
        <p:nvPicPr>
          <p:cNvPr id="9" name="OTag">
            <a:extLst>
              <a:ext uri="{FF2B5EF4-FFF2-40B4-BE49-F238E27FC236}">
                <a16:creationId xmlns:a16="http://schemas.microsoft.com/office/drawing/2014/main" id="{B2EE25E3-7DB6-7C4F-B0D9-4BAF12465AF5}"/>
              </a:ext>
              <a:ext uri="{C183D7F6-B498-43B3-948B-1728B52AA6E4}">
                <adec:decorative xmlns:adec="http://schemas.microsoft.com/office/drawing/2017/decorative" val="1"/>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5" name="Title 1">
            <a:extLst>
              <a:ext uri="{FF2B5EF4-FFF2-40B4-BE49-F238E27FC236}">
                <a16:creationId xmlns:a16="http://schemas.microsoft.com/office/drawing/2014/main" id="{E14AAD48-5F1A-411F-244B-918386DA447A}"/>
              </a:ext>
            </a:extLst>
          </p:cNvPr>
          <p:cNvSpPr>
            <a:spLocks noGrp="1"/>
          </p:cNvSpPr>
          <p:nvPr>
            <p:ph type="title" hasCustomPrompt="1"/>
          </p:nvPr>
        </p:nvSpPr>
        <p:spPr>
          <a:xfrm>
            <a:off x="762001" y="1600200"/>
            <a:ext cx="3149600" cy="1320103"/>
          </a:xfrm>
        </p:spPr>
        <p:txBody>
          <a:bodyPr vert="horz" wrap="square" lIns="0" tIns="0" rIns="0" bIns="0" rtlCol="0" anchor="b" anchorCtr="0">
            <a:normAutofit/>
          </a:bodyPr>
          <a:lstStyle>
            <a:lvl1pPr>
              <a:defRPr lang="en-US" sz="4000" b="1" i="0">
                <a:solidFill>
                  <a:schemeClr val="bg2"/>
                </a:solidFill>
                <a:latin typeface="Oracle Sans Extra Bold" panose="020B0503020204020204" pitchFamily="34" charset="0"/>
                <a:ea typeface="+mj-ea"/>
                <a:cs typeface="Oracle Sans Extra Bold" panose="020B0503020204020204" pitchFamily="34" charset="0"/>
              </a:defRPr>
            </a:lvl1pPr>
          </a:lstStyle>
          <a:p>
            <a:pPr marL="0" lvl="0">
              <a:lnSpc>
                <a:spcPct val="100000"/>
              </a:lnSpc>
            </a:pPr>
            <a:r>
              <a:rPr lang="en-US" dirty="0"/>
              <a:t>Speaker</a:t>
            </a:r>
          </a:p>
        </p:txBody>
      </p:sp>
      <p:sp>
        <p:nvSpPr>
          <p:cNvPr id="30" name="Picture Placeholder 4">
            <a:extLst>
              <a:ext uri="{FF2B5EF4-FFF2-40B4-BE49-F238E27FC236}">
                <a16:creationId xmlns:a16="http://schemas.microsoft.com/office/drawing/2014/main" id="{68E8D684-EA0F-ADF5-54BF-30B386C169D0}"/>
              </a:ext>
            </a:extLst>
          </p:cNvPr>
          <p:cNvSpPr>
            <a:spLocks noGrp="1"/>
          </p:cNvSpPr>
          <p:nvPr>
            <p:ph type="pic" sz="quarter" idx="23"/>
          </p:nvPr>
        </p:nvSpPr>
        <p:spPr>
          <a:xfrm>
            <a:off x="5364458" y="632965"/>
            <a:ext cx="1913274" cy="1924919"/>
          </a:xfrm>
          <a:prstGeom prst="ellipse">
            <a:avLst/>
          </a:prstGeom>
        </p:spPr>
        <p:txBody>
          <a:bodyPr anchor="ctr"/>
          <a:lstStyle>
            <a:lvl1pPr algn="ctr">
              <a:defRPr sz="1400">
                <a:solidFill>
                  <a:schemeClr val="bg2"/>
                </a:solidFill>
              </a:defRPr>
            </a:lvl1pPr>
          </a:lstStyle>
          <a:p>
            <a:r>
              <a:rPr lang="en-GB"/>
              <a:t>Click icon to add picture</a:t>
            </a:r>
            <a:endParaRPr lang="en-US" dirty="0"/>
          </a:p>
        </p:txBody>
      </p:sp>
      <p:sp>
        <p:nvSpPr>
          <p:cNvPr id="31" name="Text Placeholder 33">
            <a:extLst>
              <a:ext uri="{FF2B5EF4-FFF2-40B4-BE49-F238E27FC236}">
                <a16:creationId xmlns:a16="http://schemas.microsoft.com/office/drawing/2014/main" id="{121AC686-B3DB-E6C7-61ED-CC647BA092D5}"/>
              </a:ext>
            </a:extLst>
          </p:cNvPr>
          <p:cNvSpPr>
            <a:spLocks noGrp="1"/>
          </p:cNvSpPr>
          <p:nvPr>
            <p:ph type="body" sz="quarter" idx="24" hasCustomPrompt="1"/>
          </p:nvPr>
        </p:nvSpPr>
        <p:spPr>
          <a:xfrm>
            <a:off x="5152863" y="2714190"/>
            <a:ext cx="2336464" cy="263589"/>
          </a:xfrm>
        </p:spPr>
        <p:txBody>
          <a:bodyPr vert="horz" lIns="0" tIns="0" rIns="0" bIns="0" rtlCol="0" anchor="t" anchorCtr="0">
            <a:noAutofit/>
          </a:bodyPr>
          <a:lstStyle>
            <a:lvl1pPr algn="ctr">
              <a:defRPr lang="en-US" sz="1600" b="0" dirty="0">
                <a:solidFill>
                  <a:schemeClr val="bg2"/>
                </a:solidFill>
                <a:latin typeface="Oracle Sans Extra Bold" panose="020B0803020204020204" pitchFamily="34" charset="0"/>
                <a:ea typeface="+mj-ea"/>
                <a:cs typeface="Oracle Sans Extra Bold" panose="020B0803020204020204" pitchFamily="34" charset="0"/>
              </a:defRPr>
            </a:lvl1pPr>
          </a:lstStyle>
          <a:p>
            <a:pPr lvl="0">
              <a:spcBef>
                <a:spcPct val="0"/>
              </a:spcBef>
            </a:pPr>
            <a:r>
              <a:rPr lang="en-US" dirty="0"/>
              <a:t>Add speaker name</a:t>
            </a:r>
          </a:p>
        </p:txBody>
      </p:sp>
      <p:sp>
        <p:nvSpPr>
          <p:cNvPr id="32" name="Text Placeholder 33">
            <a:extLst>
              <a:ext uri="{FF2B5EF4-FFF2-40B4-BE49-F238E27FC236}">
                <a16:creationId xmlns:a16="http://schemas.microsoft.com/office/drawing/2014/main" id="{88F5BAB1-643A-7859-6854-1FD647D8D3BC}"/>
              </a:ext>
            </a:extLst>
          </p:cNvPr>
          <p:cNvSpPr>
            <a:spLocks noGrp="1"/>
          </p:cNvSpPr>
          <p:nvPr>
            <p:ph type="body" sz="quarter" idx="25" hasCustomPrompt="1"/>
          </p:nvPr>
        </p:nvSpPr>
        <p:spPr>
          <a:xfrm>
            <a:off x="5152863" y="2985158"/>
            <a:ext cx="2336464" cy="263589"/>
          </a:xfrm>
        </p:spPr>
        <p:txBody>
          <a:bodyPr vert="horz" lIns="0" tIns="0" rIns="0" bIns="0" rtlCol="0" anchor="t" anchorCtr="0">
            <a:noAutofit/>
          </a:bodyPr>
          <a:lstStyle>
            <a:lvl1pPr algn="ctr">
              <a:defRPr lang="en-US" sz="1400" b="0" i="0" dirty="0">
                <a:solidFill>
                  <a:schemeClr val="bg2"/>
                </a:solidFill>
                <a:latin typeface="Oracle Sans Light" panose="020B0403020204020204" pitchFamily="34" charset="0"/>
                <a:ea typeface="+mj-ea"/>
                <a:cs typeface="Oracle Sans Light" panose="020B0403020204020204" pitchFamily="34" charset="0"/>
              </a:defRPr>
            </a:lvl1pPr>
          </a:lstStyle>
          <a:p>
            <a:pPr lvl="0">
              <a:spcBef>
                <a:spcPct val="0"/>
              </a:spcBef>
            </a:pPr>
            <a:r>
              <a:rPr lang="en-US" dirty="0"/>
              <a:t>Add speaker title</a:t>
            </a:r>
          </a:p>
        </p:txBody>
      </p:sp>
      <p:sp>
        <p:nvSpPr>
          <p:cNvPr id="36" name="Picture Placeholder 4">
            <a:extLst>
              <a:ext uri="{FF2B5EF4-FFF2-40B4-BE49-F238E27FC236}">
                <a16:creationId xmlns:a16="http://schemas.microsoft.com/office/drawing/2014/main" id="{000718BC-3E0A-E2E6-3F74-29916056B570}"/>
              </a:ext>
            </a:extLst>
          </p:cNvPr>
          <p:cNvSpPr>
            <a:spLocks noGrp="1"/>
          </p:cNvSpPr>
          <p:nvPr>
            <p:ph type="pic" sz="quarter" idx="26"/>
          </p:nvPr>
        </p:nvSpPr>
        <p:spPr>
          <a:xfrm>
            <a:off x="5364458" y="3892632"/>
            <a:ext cx="1913274" cy="1924919"/>
          </a:xfrm>
          <a:prstGeom prst="ellipse">
            <a:avLst/>
          </a:prstGeom>
        </p:spPr>
        <p:txBody>
          <a:bodyPr anchor="ctr"/>
          <a:lstStyle>
            <a:lvl1pPr algn="ctr">
              <a:defRPr sz="1400">
                <a:solidFill>
                  <a:schemeClr val="bg2"/>
                </a:solidFill>
              </a:defRPr>
            </a:lvl1pPr>
          </a:lstStyle>
          <a:p>
            <a:r>
              <a:rPr lang="en-GB"/>
              <a:t>Click icon to add picture</a:t>
            </a:r>
            <a:endParaRPr lang="en-US" dirty="0"/>
          </a:p>
        </p:txBody>
      </p:sp>
      <p:sp>
        <p:nvSpPr>
          <p:cNvPr id="37" name="Text Placeholder 33">
            <a:extLst>
              <a:ext uri="{FF2B5EF4-FFF2-40B4-BE49-F238E27FC236}">
                <a16:creationId xmlns:a16="http://schemas.microsoft.com/office/drawing/2014/main" id="{0516690D-1A82-DA65-31B5-CC09645B04AB}"/>
              </a:ext>
            </a:extLst>
          </p:cNvPr>
          <p:cNvSpPr>
            <a:spLocks noGrp="1"/>
          </p:cNvSpPr>
          <p:nvPr>
            <p:ph type="body" sz="quarter" idx="27" hasCustomPrompt="1"/>
          </p:nvPr>
        </p:nvSpPr>
        <p:spPr>
          <a:xfrm>
            <a:off x="5152863" y="5973857"/>
            <a:ext cx="2336464" cy="263589"/>
          </a:xfrm>
        </p:spPr>
        <p:txBody>
          <a:bodyPr vert="horz" lIns="0" tIns="0" rIns="0" bIns="0" rtlCol="0" anchor="t" anchorCtr="0">
            <a:noAutofit/>
          </a:bodyPr>
          <a:lstStyle>
            <a:lvl1pPr algn="ctr">
              <a:defRPr lang="en-US" sz="1600" b="0" dirty="0">
                <a:solidFill>
                  <a:schemeClr val="bg2"/>
                </a:solidFill>
                <a:latin typeface="Oracle Sans Extra Bold" panose="020B0803020204020204" pitchFamily="34" charset="0"/>
                <a:ea typeface="+mj-ea"/>
                <a:cs typeface="Oracle Sans Extra Bold" panose="020B0803020204020204" pitchFamily="34" charset="0"/>
              </a:defRPr>
            </a:lvl1pPr>
          </a:lstStyle>
          <a:p>
            <a:pPr lvl="0">
              <a:spcBef>
                <a:spcPct val="0"/>
              </a:spcBef>
            </a:pPr>
            <a:r>
              <a:rPr lang="en-US" dirty="0"/>
              <a:t>Add speaker name</a:t>
            </a:r>
          </a:p>
        </p:txBody>
      </p:sp>
      <p:sp>
        <p:nvSpPr>
          <p:cNvPr id="38" name="Text Placeholder 33">
            <a:extLst>
              <a:ext uri="{FF2B5EF4-FFF2-40B4-BE49-F238E27FC236}">
                <a16:creationId xmlns:a16="http://schemas.microsoft.com/office/drawing/2014/main" id="{0B5A8825-839E-6DA8-D9E3-B76B4B646A6B}"/>
              </a:ext>
            </a:extLst>
          </p:cNvPr>
          <p:cNvSpPr>
            <a:spLocks noGrp="1"/>
          </p:cNvSpPr>
          <p:nvPr>
            <p:ph type="body" sz="quarter" idx="28" hasCustomPrompt="1"/>
          </p:nvPr>
        </p:nvSpPr>
        <p:spPr>
          <a:xfrm>
            <a:off x="5152863" y="6244825"/>
            <a:ext cx="2336464" cy="263589"/>
          </a:xfrm>
        </p:spPr>
        <p:txBody>
          <a:bodyPr vert="horz" lIns="0" tIns="0" rIns="0" bIns="0" rtlCol="0" anchor="t" anchorCtr="0">
            <a:noAutofit/>
          </a:bodyPr>
          <a:lstStyle>
            <a:lvl1pPr algn="ctr">
              <a:defRPr lang="en-US" sz="1400" b="0" i="0" dirty="0">
                <a:solidFill>
                  <a:schemeClr val="bg2"/>
                </a:solidFill>
                <a:latin typeface="Oracle Sans Light" panose="020B0403020204020204" pitchFamily="34" charset="0"/>
                <a:ea typeface="+mj-ea"/>
                <a:cs typeface="Oracle Sans Light" panose="020B0403020204020204" pitchFamily="34" charset="0"/>
              </a:defRPr>
            </a:lvl1pPr>
          </a:lstStyle>
          <a:p>
            <a:pPr lvl="0">
              <a:spcBef>
                <a:spcPct val="0"/>
              </a:spcBef>
            </a:pPr>
            <a:r>
              <a:rPr lang="en-US" dirty="0"/>
              <a:t>Add speaker title</a:t>
            </a:r>
          </a:p>
        </p:txBody>
      </p:sp>
      <p:sp>
        <p:nvSpPr>
          <p:cNvPr id="39" name="Picture Placeholder 4">
            <a:extLst>
              <a:ext uri="{FF2B5EF4-FFF2-40B4-BE49-F238E27FC236}">
                <a16:creationId xmlns:a16="http://schemas.microsoft.com/office/drawing/2014/main" id="{D7A339EE-1317-92BC-38B1-47059F9F5471}"/>
              </a:ext>
            </a:extLst>
          </p:cNvPr>
          <p:cNvSpPr>
            <a:spLocks noGrp="1"/>
          </p:cNvSpPr>
          <p:nvPr>
            <p:ph type="pic" sz="quarter" idx="29"/>
          </p:nvPr>
        </p:nvSpPr>
        <p:spPr>
          <a:xfrm>
            <a:off x="8649526" y="632965"/>
            <a:ext cx="1913274" cy="1924919"/>
          </a:xfrm>
          <a:prstGeom prst="ellipse">
            <a:avLst/>
          </a:prstGeom>
        </p:spPr>
        <p:txBody>
          <a:bodyPr anchor="ctr"/>
          <a:lstStyle>
            <a:lvl1pPr algn="ctr">
              <a:defRPr sz="1400">
                <a:solidFill>
                  <a:schemeClr val="bg2"/>
                </a:solidFill>
              </a:defRPr>
            </a:lvl1pPr>
          </a:lstStyle>
          <a:p>
            <a:r>
              <a:rPr lang="en-GB"/>
              <a:t>Click icon to add picture</a:t>
            </a:r>
            <a:endParaRPr lang="en-US" dirty="0"/>
          </a:p>
        </p:txBody>
      </p:sp>
      <p:sp>
        <p:nvSpPr>
          <p:cNvPr id="40" name="Text Placeholder 33">
            <a:extLst>
              <a:ext uri="{FF2B5EF4-FFF2-40B4-BE49-F238E27FC236}">
                <a16:creationId xmlns:a16="http://schemas.microsoft.com/office/drawing/2014/main" id="{CC9C58F8-B2E0-8D6E-D300-D35C97EAD002}"/>
              </a:ext>
            </a:extLst>
          </p:cNvPr>
          <p:cNvSpPr>
            <a:spLocks noGrp="1"/>
          </p:cNvSpPr>
          <p:nvPr>
            <p:ph type="body" sz="quarter" idx="30" hasCustomPrompt="1"/>
          </p:nvPr>
        </p:nvSpPr>
        <p:spPr>
          <a:xfrm>
            <a:off x="8437931" y="2714190"/>
            <a:ext cx="2336464" cy="263589"/>
          </a:xfrm>
        </p:spPr>
        <p:txBody>
          <a:bodyPr vert="horz" lIns="0" tIns="0" rIns="0" bIns="0" rtlCol="0" anchor="t" anchorCtr="0">
            <a:noAutofit/>
          </a:bodyPr>
          <a:lstStyle>
            <a:lvl1pPr algn="ctr">
              <a:defRPr lang="en-US" sz="1600" b="0" dirty="0">
                <a:solidFill>
                  <a:schemeClr val="bg2"/>
                </a:solidFill>
                <a:latin typeface="Oracle Sans Extra Bold" panose="020B0803020204020204" pitchFamily="34" charset="0"/>
                <a:ea typeface="+mj-ea"/>
                <a:cs typeface="Oracle Sans Extra Bold" panose="020B0803020204020204" pitchFamily="34" charset="0"/>
              </a:defRPr>
            </a:lvl1pPr>
          </a:lstStyle>
          <a:p>
            <a:pPr lvl="0">
              <a:spcBef>
                <a:spcPct val="0"/>
              </a:spcBef>
            </a:pPr>
            <a:r>
              <a:rPr lang="en-US" dirty="0"/>
              <a:t>Add speaker name</a:t>
            </a:r>
          </a:p>
        </p:txBody>
      </p:sp>
      <p:sp>
        <p:nvSpPr>
          <p:cNvPr id="41" name="Text Placeholder 33">
            <a:extLst>
              <a:ext uri="{FF2B5EF4-FFF2-40B4-BE49-F238E27FC236}">
                <a16:creationId xmlns:a16="http://schemas.microsoft.com/office/drawing/2014/main" id="{9ADCC116-B07E-9DBD-14C1-A00D6E0ACB20}"/>
              </a:ext>
            </a:extLst>
          </p:cNvPr>
          <p:cNvSpPr>
            <a:spLocks noGrp="1"/>
          </p:cNvSpPr>
          <p:nvPr>
            <p:ph type="body" sz="quarter" idx="31" hasCustomPrompt="1"/>
          </p:nvPr>
        </p:nvSpPr>
        <p:spPr>
          <a:xfrm>
            <a:off x="8437931" y="2985158"/>
            <a:ext cx="2336464" cy="263589"/>
          </a:xfrm>
        </p:spPr>
        <p:txBody>
          <a:bodyPr vert="horz" lIns="0" tIns="0" rIns="0" bIns="0" rtlCol="0" anchor="t" anchorCtr="0">
            <a:noAutofit/>
          </a:bodyPr>
          <a:lstStyle>
            <a:lvl1pPr algn="ctr">
              <a:defRPr lang="en-US" sz="1400" b="0" i="0" dirty="0">
                <a:solidFill>
                  <a:schemeClr val="bg2"/>
                </a:solidFill>
                <a:latin typeface="Oracle Sans Light" panose="020B0403020204020204" pitchFamily="34" charset="0"/>
                <a:ea typeface="+mj-ea"/>
                <a:cs typeface="Oracle Sans Light" panose="020B0403020204020204" pitchFamily="34" charset="0"/>
              </a:defRPr>
            </a:lvl1pPr>
          </a:lstStyle>
          <a:p>
            <a:pPr lvl="0">
              <a:spcBef>
                <a:spcPct val="0"/>
              </a:spcBef>
            </a:pPr>
            <a:r>
              <a:rPr lang="en-US" dirty="0"/>
              <a:t>Add speaker title</a:t>
            </a:r>
          </a:p>
        </p:txBody>
      </p:sp>
      <p:sp>
        <p:nvSpPr>
          <p:cNvPr id="42" name="Picture Placeholder 4">
            <a:extLst>
              <a:ext uri="{FF2B5EF4-FFF2-40B4-BE49-F238E27FC236}">
                <a16:creationId xmlns:a16="http://schemas.microsoft.com/office/drawing/2014/main" id="{8B18A41B-9428-E526-2F40-9F853D452CF5}"/>
              </a:ext>
            </a:extLst>
          </p:cNvPr>
          <p:cNvSpPr>
            <a:spLocks noGrp="1"/>
          </p:cNvSpPr>
          <p:nvPr>
            <p:ph type="pic" sz="quarter" idx="32"/>
          </p:nvPr>
        </p:nvSpPr>
        <p:spPr>
          <a:xfrm>
            <a:off x="8649526" y="3892632"/>
            <a:ext cx="1913274" cy="1924919"/>
          </a:xfrm>
          <a:prstGeom prst="ellipse">
            <a:avLst/>
          </a:prstGeom>
        </p:spPr>
        <p:txBody>
          <a:bodyPr anchor="ctr"/>
          <a:lstStyle>
            <a:lvl1pPr algn="ctr">
              <a:defRPr sz="1400">
                <a:solidFill>
                  <a:schemeClr val="bg2"/>
                </a:solidFill>
              </a:defRPr>
            </a:lvl1pPr>
          </a:lstStyle>
          <a:p>
            <a:r>
              <a:rPr lang="en-GB"/>
              <a:t>Click icon to add picture</a:t>
            </a:r>
            <a:endParaRPr lang="en-US" dirty="0"/>
          </a:p>
        </p:txBody>
      </p:sp>
      <p:sp>
        <p:nvSpPr>
          <p:cNvPr id="43" name="Text Placeholder 33">
            <a:extLst>
              <a:ext uri="{FF2B5EF4-FFF2-40B4-BE49-F238E27FC236}">
                <a16:creationId xmlns:a16="http://schemas.microsoft.com/office/drawing/2014/main" id="{A88205E2-033A-A37B-EE78-06E697D4B9F8}"/>
              </a:ext>
            </a:extLst>
          </p:cNvPr>
          <p:cNvSpPr>
            <a:spLocks noGrp="1"/>
          </p:cNvSpPr>
          <p:nvPr>
            <p:ph type="body" sz="quarter" idx="33" hasCustomPrompt="1"/>
          </p:nvPr>
        </p:nvSpPr>
        <p:spPr>
          <a:xfrm>
            <a:off x="8437931" y="5973857"/>
            <a:ext cx="2336464" cy="263589"/>
          </a:xfrm>
        </p:spPr>
        <p:txBody>
          <a:bodyPr vert="horz" lIns="0" tIns="0" rIns="0" bIns="0" rtlCol="0" anchor="t" anchorCtr="0">
            <a:noAutofit/>
          </a:bodyPr>
          <a:lstStyle>
            <a:lvl1pPr algn="ctr">
              <a:defRPr lang="en-US" sz="1600" b="0" dirty="0">
                <a:solidFill>
                  <a:schemeClr val="bg2"/>
                </a:solidFill>
                <a:latin typeface="Oracle Sans Extra Bold" panose="020B0803020204020204" pitchFamily="34" charset="0"/>
                <a:ea typeface="+mj-ea"/>
                <a:cs typeface="Oracle Sans Extra Bold" panose="020B0803020204020204" pitchFamily="34" charset="0"/>
              </a:defRPr>
            </a:lvl1pPr>
          </a:lstStyle>
          <a:p>
            <a:pPr lvl="0">
              <a:spcBef>
                <a:spcPct val="0"/>
              </a:spcBef>
            </a:pPr>
            <a:r>
              <a:rPr lang="en-US" dirty="0"/>
              <a:t>Add speaker name</a:t>
            </a:r>
          </a:p>
        </p:txBody>
      </p:sp>
      <p:sp>
        <p:nvSpPr>
          <p:cNvPr id="44" name="Text Placeholder 33">
            <a:extLst>
              <a:ext uri="{FF2B5EF4-FFF2-40B4-BE49-F238E27FC236}">
                <a16:creationId xmlns:a16="http://schemas.microsoft.com/office/drawing/2014/main" id="{93F4DA27-0AFB-B3F4-D266-DA03F907DED2}"/>
              </a:ext>
            </a:extLst>
          </p:cNvPr>
          <p:cNvSpPr>
            <a:spLocks noGrp="1"/>
          </p:cNvSpPr>
          <p:nvPr>
            <p:ph type="body" sz="quarter" idx="34" hasCustomPrompt="1"/>
          </p:nvPr>
        </p:nvSpPr>
        <p:spPr>
          <a:xfrm>
            <a:off x="8437931" y="6244825"/>
            <a:ext cx="2336464" cy="263589"/>
          </a:xfrm>
        </p:spPr>
        <p:txBody>
          <a:bodyPr vert="horz" lIns="0" tIns="0" rIns="0" bIns="0" rtlCol="0" anchor="t" anchorCtr="0">
            <a:noAutofit/>
          </a:bodyPr>
          <a:lstStyle>
            <a:lvl1pPr algn="ctr">
              <a:defRPr lang="en-US" sz="1400" b="0" i="0" dirty="0">
                <a:solidFill>
                  <a:schemeClr val="bg2"/>
                </a:solidFill>
                <a:latin typeface="Oracle Sans Light" panose="020B0403020204020204" pitchFamily="34" charset="0"/>
                <a:ea typeface="+mj-ea"/>
                <a:cs typeface="Oracle Sans Light" panose="020B0403020204020204" pitchFamily="34" charset="0"/>
              </a:defRPr>
            </a:lvl1pPr>
          </a:lstStyle>
          <a:p>
            <a:pPr lvl="0">
              <a:spcBef>
                <a:spcPct val="0"/>
              </a:spcBef>
            </a:pPr>
            <a:r>
              <a:rPr lang="en-US" dirty="0"/>
              <a:t>Add speaker title</a:t>
            </a:r>
          </a:p>
        </p:txBody>
      </p:sp>
      <p:cxnSp>
        <p:nvCxnSpPr>
          <p:cNvPr id="3" name="Accent Mark">
            <a:extLst>
              <a:ext uri="{FF2B5EF4-FFF2-40B4-BE49-F238E27FC236}">
                <a16:creationId xmlns:a16="http://schemas.microsoft.com/office/drawing/2014/main" id="{64E96719-8CDC-CB68-A2CB-0E44A14E4863}"/>
              </a:ext>
              <a:ext uri="{C183D7F6-B498-43B3-948B-1728B52AA6E4}">
                <adec:decorative xmlns:adec="http://schemas.microsoft.com/office/drawing/2017/decorative" val="1"/>
              </a:ext>
            </a:extLst>
          </p:cNvPr>
          <p:cNvCxnSpPr>
            <a:cxnSpLocks/>
          </p:cNvCxnSpPr>
          <p:nvPr userDrawn="1"/>
        </p:nvCxnSpPr>
        <p:spPr>
          <a:xfrm flipH="1">
            <a:off x="787400" y="3211921"/>
            <a:ext cx="327600" cy="0"/>
          </a:xfrm>
          <a:prstGeom prst="line">
            <a:avLst/>
          </a:prstGeom>
          <a:ln w="28575" cap="flat">
            <a:solidFill>
              <a:srgbClr val="F6B53F"/>
            </a:solidFill>
            <a:prstDash val="solid"/>
          </a:ln>
        </p:spPr>
        <p:style>
          <a:lnRef idx="1">
            <a:schemeClr val="accent1"/>
          </a:lnRef>
          <a:fillRef idx="0">
            <a:schemeClr val="accent1"/>
          </a:fillRef>
          <a:effectRef idx="0">
            <a:schemeClr val="accent1"/>
          </a:effectRef>
          <a:fontRef idx="minor">
            <a:schemeClr val="tx1"/>
          </a:fontRef>
        </p:style>
      </p:cxnSp>
      <p:sp>
        <p:nvSpPr>
          <p:cNvPr id="4" name="Content Placeholder 10">
            <a:extLst>
              <a:ext uri="{FF2B5EF4-FFF2-40B4-BE49-F238E27FC236}">
                <a16:creationId xmlns:a16="http://schemas.microsoft.com/office/drawing/2014/main" id="{7A8AB272-5C91-DAB3-A8DC-F50FE57BB226}"/>
              </a:ext>
            </a:extLst>
          </p:cNvPr>
          <p:cNvSpPr>
            <a:spLocks noGrp="1"/>
          </p:cNvSpPr>
          <p:nvPr>
            <p:ph sz="quarter" idx="14" hasCustomPrompt="1"/>
          </p:nvPr>
        </p:nvSpPr>
        <p:spPr>
          <a:xfrm>
            <a:off x="801076" y="694600"/>
            <a:ext cx="3031067" cy="365126"/>
          </a:xfrm>
        </p:spPr>
        <p:txBody>
          <a:bodyPr/>
          <a:lstStyle>
            <a:lvl1pPr>
              <a:defRPr lang="en-US" sz="1200" b="0" i="0" kern="1200" spc="0" baseline="0" dirty="0">
                <a:solidFill>
                  <a:schemeClr val="bg2">
                    <a:alpha val="50000"/>
                  </a:schemeClr>
                </a:solidFill>
                <a:latin typeface="Georgia" panose="02040502050405020303" pitchFamily="18" charset="0"/>
                <a:ea typeface="+mn-ea"/>
                <a:cs typeface="Oracle Sans Extra Bold" panose="020B0503020204020204" pitchFamily="34" charset="0"/>
              </a:defRPr>
            </a:lvl1pPr>
          </a:lstStyle>
          <a:p>
            <a:pPr lvl="0"/>
            <a:r>
              <a:rPr lang="en-US" dirty="0"/>
              <a:t>Presentation title</a:t>
            </a:r>
          </a:p>
        </p:txBody>
      </p:sp>
      <p:sp>
        <p:nvSpPr>
          <p:cNvPr id="2" name="Footer">
            <a:extLst>
              <a:ext uri="{FF2B5EF4-FFF2-40B4-BE49-F238E27FC236}">
                <a16:creationId xmlns:a16="http://schemas.microsoft.com/office/drawing/2014/main" id="{7FA3CFCD-8DC0-3CE4-5683-9DF62E03E56A}"/>
              </a:ext>
            </a:extLst>
          </p:cNvPr>
          <p:cNvSpPr>
            <a:spLocks noGrp="1"/>
          </p:cNvSpPr>
          <p:nvPr>
            <p:ph type="ftr" sz="quarter" idx="3"/>
          </p:nvPr>
        </p:nvSpPr>
        <p:spPr>
          <a:xfrm>
            <a:off x="1127759" y="6423978"/>
            <a:ext cx="5745379" cy="365125"/>
          </a:xfrm>
          <a:prstGeom prst="rect">
            <a:avLst/>
          </a:prstGeom>
        </p:spPr>
        <p:txBody>
          <a:bodyPr vert="horz" lIns="0" tIns="0" rIns="0" bIns="0" rtlCol="0" anchor="ctr"/>
          <a:lstStyle>
            <a:lvl1pPr algn="l">
              <a:defRPr sz="700">
                <a:solidFill>
                  <a:srgbClr val="8B8580"/>
                </a:solidFill>
              </a:defRPr>
            </a:lvl1pPr>
          </a:lstStyle>
          <a:p>
            <a:r>
              <a:rPr lang="en-US"/>
              <a:t>Copyright © 2025, Oracle and/or its affiliates</a:t>
            </a:r>
            <a:endParaRPr lang="en-US" dirty="0"/>
          </a:p>
        </p:txBody>
      </p:sp>
    </p:spTree>
    <p:extLst>
      <p:ext uri="{BB962C8B-B14F-4D97-AF65-F5344CB8AC3E}">
        <p14:creationId xmlns:p14="http://schemas.microsoft.com/office/powerpoint/2010/main" val="1480401501"/>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showMasterSp="0" preserve="1" userDrawn="1">
  <p:cSld name="1_Light - Blank">
    <p:bg>
      <p:bgPr>
        <a:solidFill>
          <a:srgbClr val="F2EFED"/>
        </a:solidFill>
        <a:effectLst/>
      </p:bgPr>
    </p:bg>
    <p:spTree>
      <p:nvGrpSpPr>
        <p:cNvPr id="1" name=""/>
        <p:cNvGrpSpPr/>
        <p:nvPr/>
      </p:nvGrpSpPr>
      <p:grpSpPr>
        <a:xfrm>
          <a:off x="0" y="0"/>
          <a:ext cx="0" cy="0"/>
          <a:chOff x="0" y="0"/>
          <a:chExt cx="0" cy="0"/>
        </a:xfrm>
      </p:grpSpPr>
      <p:pic>
        <p:nvPicPr>
          <p:cNvPr id="10" name="OTag">
            <a:extLst>
              <a:ext uri="{FF2B5EF4-FFF2-40B4-BE49-F238E27FC236}">
                <a16:creationId xmlns:a16="http://schemas.microsoft.com/office/drawing/2014/main" id="{00F1077A-D301-437A-8CE7-A0EA6CDECB51}"/>
              </a:ext>
              <a:ext uri="{C183D7F6-B498-43B3-948B-1728B52AA6E4}">
                <adec:decorative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8" name="Slide Number">
            <a:extLst>
              <a:ext uri="{FF2B5EF4-FFF2-40B4-BE49-F238E27FC236}">
                <a16:creationId xmlns:a16="http://schemas.microsoft.com/office/drawing/2014/main" id="{A58E8F99-B5B4-F945-8046-6BF8077857D6}"/>
              </a:ext>
            </a:extLst>
          </p:cNvPr>
          <p:cNvSpPr>
            <a:spLocks noGrp="1"/>
          </p:cNvSpPr>
          <p:nvPr>
            <p:ph type="sldNum" sz="quarter" idx="4"/>
          </p:nvPr>
        </p:nvSpPr>
        <p:spPr>
          <a:xfrm>
            <a:off x="762000" y="6423660"/>
            <a:ext cx="365760" cy="365760"/>
          </a:xfrm>
          <a:prstGeom prst="rect">
            <a:avLst/>
          </a:prstGeom>
        </p:spPr>
        <p:txBody>
          <a:bodyPr vert="horz" lIns="0" tIns="0" rIns="0" bIns="0" rtlCol="0" anchor="ctr"/>
          <a:lstStyle>
            <a:lvl1pPr algn="l">
              <a:defRPr sz="700">
                <a:solidFill>
                  <a:srgbClr val="8B8580"/>
                </a:solidFill>
              </a:defRPr>
            </a:lvl1pPr>
          </a:lstStyle>
          <a:p>
            <a:fld id="{345D60D9-5372-5F40-9443-0F9AE5BDC3C8}" type="slidenum">
              <a:rPr lang="en-US" smtClean="0"/>
              <a:pPr/>
              <a:t>‹#›</a:t>
            </a:fld>
            <a:endParaRPr lang="en-US" dirty="0"/>
          </a:p>
        </p:txBody>
      </p:sp>
      <p:sp>
        <p:nvSpPr>
          <p:cNvPr id="9" name="Footer">
            <a:extLst>
              <a:ext uri="{FF2B5EF4-FFF2-40B4-BE49-F238E27FC236}">
                <a16:creationId xmlns:a16="http://schemas.microsoft.com/office/drawing/2014/main" id="{385270F4-E9B9-C740-ACF6-08D90C8428D2}"/>
              </a:ext>
            </a:extLst>
          </p:cNvPr>
          <p:cNvSpPr>
            <a:spLocks noGrp="1"/>
          </p:cNvSpPr>
          <p:nvPr>
            <p:ph type="ftr" sz="quarter" idx="3"/>
          </p:nvPr>
        </p:nvSpPr>
        <p:spPr>
          <a:xfrm>
            <a:off x="1127759" y="6423978"/>
            <a:ext cx="5745379" cy="365125"/>
          </a:xfrm>
          <a:prstGeom prst="rect">
            <a:avLst/>
          </a:prstGeom>
        </p:spPr>
        <p:txBody>
          <a:bodyPr vert="horz" lIns="0" tIns="0" rIns="0" bIns="0" rtlCol="0" anchor="ctr"/>
          <a:lstStyle>
            <a:lvl1pPr algn="l">
              <a:defRPr sz="700">
                <a:solidFill>
                  <a:srgbClr val="8B8580"/>
                </a:solidFill>
              </a:defRPr>
            </a:lvl1pPr>
          </a:lstStyle>
          <a:p>
            <a:r>
              <a:rPr lang="en-US"/>
              <a:t>Copyright © 2025, Oracle and/or its affiliates</a:t>
            </a:r>
            <a:endParaRPr lang="en-US" dirty="0"/>
          </a:p>
        </p:txBody>
      </p:sp>
    </p:spTree>
    <p:extLst>
      <p:ext uri="{BB962C8B-B14F-4D97-AF65-F5344CB8AC3E}">
        <p14:creationId xmlns:p14="http://schemas.microsoft.com/office/powerpoint/2010/main" val="239475923"/>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showMasterSp="0" preserve="1" userDrawn="1">
  <p:cSld name="22_Light - Blank">
    <p:bg>
      <p:bgPr>
        <a:solidFill>
          <a:srgbClr val="F2EFED"/>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BE38D59-5D49-31FC-3222-77A9342F3F5F}"/>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43" r="50042"/>
          <a:stretch/>
        </p:blipFill>
        <p:spPr>
          <a:xfrm>
            <a:off x="6096000" y="1"/>
            <a:ext cx="6096000" cy="6857999"/>
          </a:xfrm>
          <a:prstGeom prst="rect">
            <a:avLst/>
          </a:prstGeom>
        </p:spPr>
      </p:pic>
      <p:pic>
        <p:nvPicPr>
          <p:cNvPr id="10" name="OTag">
            <a:extLst>
              <a:ext uri="{FF2B5EF4-FFF2-40B4-BE49-F238E27FC236}">
                <a16:creationId xmlns:a16="http://schemas.microsoft.com/office/drawing/2014/main" id="{00F1077A-D301-437A-8CE7-A0EA6CDECB51}"/>
              </a:ext>
              <a:ext uri="{C183D7F6-B498-43B3-948B-1728B52AA6E4}">
                <adec:decorative xmlns:adec="http://schemas.microsoft.com/office/drawing/2017/decorative" val="1"/>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8" name="Slide Number">
            <a:extLst>
              <a:ext uri="{FF2B5EF4-FFF2-40B4-BE49-F238E27FC236}">
                <a16:creationId xmlns:a16="http://schemas.microsoft.com/office/drawing/2014/main" id="{A58E8F99-B5B4-F945-8046-6BF8077857D6}"/>
              </a:ext>
            </a:extLst>
          </p:cNvPr>
          <p:cNvSpPr>
            <a:spLocks noGrp="1"/>
          </p:cNvSpPr>
          <p:nvPr>
            <p:ph type="sldNum" sz="quarter" idx="4"/>
          </p:nvPr>
        </p:nvSpPr>
        <p:spPr>
          <a:xfrm>
            <a:off x="762000" y="6423660"/>
            <a:ext cx="365760" cy="365760"/>
          </a:xfrm>
          <a:prstGeom prst="rect">
            <a:avLst/>
          </a:prstGeom>
        </p:spPr>
        <p:txBody>
          <a:bodyPr vert="horz" lIns="0" tIns="0" rIns="0" bIns="0" rtlCol="0" anchor="ctr"/>
          <a:lstStyle>
            <a:lvl1pPr algn="l">
              <a:defRPr sz="700">
                <a:solidFill>
                  <a:srgbClr val="8B8580"/>
                </a:solidFill>
              </a:defRPr>
            </a:lvl1pPr>
          </a:lstStyle>
          <a:p>
            <a:fld id="{345D60D9-5372-5F40-9443-0F9AE5BDC3C8}" type="slidenum">
              <a:rPr lang="en-US" smtClean="0"/>
              <a:pPr/>
              <a:t>‹#›</a:t>
            </a:fld>
            <a:endParaRPr lang="en-US" dirty="0"/>
          </a:p>
        </p:txBody>
      </p:sp>
      <p:sp>
        <p:nvSpPr>
          <p:cNvPr id="9" name="Footer">
            <a:extLst>
              <a:ext uri="{FF2B5EF4-FFF2-40B4-BE49-F238E27FC236}">
                <a16:creationId xmlns:a16="http://schemas.microsoft.com/office/drawing/2014/main" id="{385270F4-E9B9-C740-ACF6-08D90C8428D2}"/>
              </a:ext>
            </a:extLst>
          </p:cNvPr>
          <p:cNvSpPr>
            <a:spLocks noGrp="1"/>
          </p:cNvSpPr>
          <p:nvPr>
            <p:ph type="ftr" sz="quarter" idx="3"/>
          </p:nvPr>
        </p:nvSpPr>
        <p:spPr>
          <a:xfrm>
            <a:off x="1127759" y="6423978"/>
            <a:ext cx="5745379" cy="365125"/>
          </a:xfrm>
          <a:prstGeom prst="rect">
            <a:avLst/>
          </a:prstGeom>
        </p:spPr>
        <p:txBody>
          <a:bodyPr vert="horz" lIns="0" tIns="0" rIns="0" bIns="0" rtlCol="0" anchor="ctr"/>
          <a:lstStyle>
            <a:lvl1pPr algn="l">
              <a:defRPr sz="700">
                <a:solidFill>
                  <a:srgbClr val="8B8580"/>
                </a:solidFill>
              </a:defRPr>
            </a:lvl1pPr>
          </a:lstStyle>
          <a:p>
            <a:r>
              <a:rPr lang="en-US"/>
              <a:t>Copyright © 2025, Oracle and/or its affiliates</a:t>
            </a:r>
            <a:endParaRPr lang="en-US" dirty="0"/>
          </a:p>
        </p:txBody>
      </p:sp>
    </p:spTree>
    <p:extLst>
      <p:ext uri="{BB962C8B-B14F-4D97-AF65-F5344CB8AC3E}">
        <p14:creationId xmlns:p14="http://schemas.microsoft.com/office/powerpoint/2010/main" val="2762876051"/>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showMasterSp="0" preserve="1" userDrawn="1">
  <p:cSld name="14_Light - Blank">
    <p:bg>
      <p:bgPr>
        <a:solidFill>
          <a:srgbClr val="F2EFED"/>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7378CA5-6AB8-57B2-15D0-2320FE819166}"/>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10357" r="3169" b="41228"/>
          <a:stretch/>
        </p:blipFill>
        <p:spPr>
          <a:xfrm>
            <a:off x="0" y="3429002"/>
            <a:ext cx="12192000" cy="3428998"/>
          </a:xfrm>
          <a:prstGeom prst="rect">
            <a:avLst/>
          </a:prstGeom>
        </p:spPr>
      </p:pic>
      <p:pic>
        <p:nvPicPr>
          <p:cNvPr id="10" name="OTag">
            <a:extLst>
              <a:ext uri="{FF2B5EF4-FFF2-40B4-BE49-F238E27FC236}">
                <a16:creationId xmlns:a16="http://schemas.microsoft.com/office/drawing/2014/main" id="{00F1077A-D301-437A-8CE7-A0EA6CDECB51}"/>
              </a:ext>
              <a:ext uri="{C183D7F6-B498-43B3-948B-1728B52AA6E4}">
                <adec:decorative xmlns:adec="http://schemas.microsoft.com/office/drawing/2017/decorative" val="1"/>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8" name="Slide Number">
            <a:extLst>
              <a:ext uri="{FF2B5EF4-FFF2-40B4-BE49-F238E27FC236}">
                <a16:creationId xmlns:a16="http://schemas.microsoft.com/office/drawing/2014/main" id="{A58E8F99-B5B4-F945-8046-6BF8077857D6}"/>
              </a:ext>
            </a:extLst>
          </p:cNvPr>
          <p:cNvSpPr>
            <a:spLocks noGrp="1"/>
          </p:cNvSpPr>
          <p:nvPr>
            <p:ph type="sldNum" sz="quarter" idx="4"/>
          </p:nvPr>
        </p:nvSpPr>
        <p:spPr>
          <a:xfrm>
            <a:off x="762000" y="6423660"/>
            <a:ext cx="365760" cy="365760"/>
          </a:xfrm>
          <a:prstGeom prst="rect">
            <a:avLst/>
          </a:prstGeom>
        </p:spPr>
        <p:txBody>
          <a:bodyPr vert="horz" lIns="0" tIns="0" rIns="0" bIns="0" rtlCol="0" anchor="ctr"/>
          <a:lstStyle>
            <a:lvl1pPr algn="l">
              <a:defRPr sz="700">
                <a:solidFill>
                  <a:srgbClr val="8B8580"/>
                </a:solidFill>
              </a:defRPr>
            </a:lvl1pPr>
          </a:lstStyle>
          <a:p>
            <a:fld id="{345D60D9-5372-5F40-9443-0F9AE5BDC3C8}" type="slidenum">
              <a:rPr lang="en-US" smtClean="0"/>
              <a:pPr/>
              <a:t>‹#›</a:t>
            </a:fld>
            <a:endParaRPr lang="en-US" dirty="0"/>
          </a:p>
        </p:txBody>
      </p:sp>
      <p:sp>
        <p:nvSpPr>
          <p:cNvPr id="9" name="Footer">
            <a:extLst>
              <a:ext uri="{FF2B5EF4-FFF2-40B4-BE49-F238E27FC236}">
                <a16:creationId xmlns:a16="http://schemas.microsoft.com/office/drawing/2014/main" id="{385270F4-E9B9-C740-ACF6-08D90C8428D2}"/>
              </a:ext>
            </a:extLst>
          </p:cNvPr>
          <p:cNvSpPr>
            <a:spLocks noGrp="1"/>
          </p:cNvSpPr>
          <p:nvPr>
            <p:ph type="ftr" sz="quarter" idx="3"/>
          </p:nvPr>
        </p:nvSpPr>
        <p:spPr>
          <a:xfrm>
            <a:off x="1127759" y="6423978"/>
            <a:ext cx="5745379" cy="365125"/>
          </a:xfrm>
          <a:prstGeom prst="rect">
            <a:avLst/>
          </a:prstGeom>
        </p:spPr>
        <p:txBody>
          <a:bodyPr vert="horz" lIns="0" tIns="0" rIns="0" bIns="0" rtlCol="0" anchor="ctr"/>
          <a:lstStyle>
            <a:lvl1pPr algn="l">
              <a:defRPr sz="700">
                <a:solidFill>
                  <a:srgbClr val="8B8580"/>
                </a:solidFill>
              </a:defRPr>
            </a:lvl1pPr>
          </a:lstStyle>
          <a:p>
            <a:r>
              <a:rPr lang="en-US"/>
              <a:t>Copyright © 2025, Oracle and/or its affiliates</a:t>
            </a:r>
            <a:endParaRPr lang="en-US" dirty="0"/>
          </a:p>
        </p:txBody>
      </p:sp>
    </p:spTree>
    <p:extLst>
      <p:ext uri="{BB962C8B-B14F-4D97-AF65-F5344CB8AC3E}">
        <p14:creationId xmlns:p14="http://schemas.microsoft.com/office/powerpoint/2010/main" val="201602959"/>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Light - Title only">
    <p:bg>
      <p:bgPr>
        <a:solidFill>
          <a:schemeClr val="bg1"/>
        </a:solidFill>
        <a:effectLst/>
      </p:bgPr>
    </p:bg>
    <p:spTree>
      <p:nvGrpSpPr>
        <p:cNvPr id="1" name=""/>
        <p:cNvGrpSpPr/>
        <p:nvPr/>
      </p:nvGrpSpPr>
      <p:grpSpPr>
        <a:xfrm>
          <a:off x="0" y="0"/>
          <a:ext cx="0" cy="0"/>
          <a:chOff x="0" y="0"/>
          <a:chExt cx="0" cy="0"/>
        </a:xfrm>
      </p:grpSpPr>
      <p:sp>
        <p:nvSpPr>
          <p:cNvPr id="5" name="Title 7">
            <a:extLst>
              <a:ext uri="{FF2B5EF4-FFF2-40B4-BE49-F238E27FC236}">
                <a16:creationId xmlns:a16="http://schemas.microsoft.com/office/drawing/2014/main" id="{3E620C4C-AA4E-E6CF-AFC7-B073E7583100}"/>
              </a:ext>
            </a:extLst>
          </p:cNvPr>
          <p:cNvSpPr>
            <a:spLocks noGrp="1"/>
          </p:cNvSpPr>
          <p:nvPr>
            <p:ph type="title" hasCustomPrompt="1"/>
          </p:nvPr>
        </p:nvSpPr>
        <p:spPr>
          <a:xfrm>
            <a:off x="760476" y="338328"/>
            <a:ext cx="10671048" cy="822960"/>
          </a:xfrm>
        </p:spPr>
        <p:txBody>
          <a:bodyPr/>
          <a:lstStyle>
            <a:lvl1pPr>
              <a:defRPr>
                <a:solidFill>
                  <a:srgbClr val="312D2A"/>
                </a:solidFill>
              </a:defRPr>
            </a:lvl1pPr>
          </a:lstStyle>
          <a:p>
            <a:r>
              <a:rPr lang="en-US" dirty="0"/>
              <a:t>Title</a:t>
            </a:r>
          </a:p>
        </p:txBody>
      </p:sp>
      <p:pic>
        <p:nvPicPr>
          <p:cNvPr id="2" name="OTag">
            <a:extLst>
              <a:ext uri="{FF2B5EF4-FFF2-40B4-BE49-F238E27FC236}">
                <a16:creationId xmlns:a16="http://schemas.microsoft.com/office/drawing/2014/main" id="{C7B00899-1C4E-4EA1-BDA7-060B64C09B1E}"/>
              </a:ext>
              <a:ext uri="{C183D7F6-B498-43B3-948B-1728B52AA6E4}">
                <adec:decorative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6" name="Slide Number">
            <a:extLst>
              <a:ext uri="{FF2B5EF4-FFF2-40B4-BE49-F238E27FC236}">
                <a16:creationId xmlns:a16="http://schemas.microsoft.com/office/drawing/2014/main" id="{8248CE84-CFD4-D723-3E6B-D0BD42538095}"/>
              </a:ext>
            </a:extLst>
          </p:cNvPr>
          <p:cNvSpPr>
            <a:spLocks noGrp="1"/>
          </p:cNvSpPr>
          <p:nvPr>
            <p:ph type="sldNum" sz="quarter" idx="4"/>
          </p:nvPr>
        </p:nvSpPr>
        <p:spPr>
          <a:xfrm>
            <a:off x="762000" y="6423660"/>
            <a:ext cx="365760" cy="365760"/>
          </a:xfrm>
          <a:prstGeom prst="rect">
            <a:avLst/>
          </a:prstGeom>
        </p:spPr>
        <p:txBody>
          <a:bodyPr vert="horz" lIns="0" tIns="0" rIns="0" bIns="0" rtlCol="0" anchor="ctr"/>
          <a:lstStyle>
            <a:lvl1pPr algn="l">
              <a:defRPr sz="700">
                <a:solidFill>
                  <a:srgbClr val="8B8580"/>
                </a:solidFill>
              </a:defRPr>
            </a:lvl1pPr>
          </a:lstStyle>
          <a:p>
            <a:fld id="{345D60D9-5372-5F40-9443-0F9AE5BDC3C8}" type="slidenum">
              <a:rPr lang="en-US" smtClean="0"/>
              <a:pPr/>
              <a:t>‹#›</a:t>
            </a:fld>
            <a:endParaRPr lang="en-US" dirty="0"/>
          </a:p>
        </p:txBody>
      </p:sp>
      <p:sp>
        <p:nvSpPr>
          <p:cNvPr id="7" name="Footer">
            <a:extLst>
              <a:ext uri="{FF2B5EF4-FFF2-40B4-BE49-F238E27FC236}">
                <a16:creationId xmlns:a16="http://schemas.microsoft.com/office/drawing/2014/main" id="{06800FD7-2C3A-ACE9-F69F-40109D362A1F}"/>
              </a:ext>
            </a:extLst>
          </p:cNvPr>
          <p:cNvSpPr>
            <a:spLocks noGrp="1"/>
          </p:cNvSpPr>
          <p:nvPr>
            <p:ph type="ftr" sz="quarter" idx="3"/>
          </p:nvPr>
        </p:nvSpPr>
        <p:spPr>
          <a:xfrm>
            <a:off x="1127759" y="6423978"/>
            <a:ext cx="5745379" cy="365125"/>
          </a:xfrm>
          <a:prstGeom prst="rect">
            <a:avLst/>
          </a:prstGeom>
        </p:spPr>
        <p:txBody>
          <a:bodyPr vert="horz" lIns="0" tIns="0" rIns="0" bIns="0" rtlCol="0" anchor="ctr"/>
          <a:lstStyle>
            <a:lvl1pPr algn="l">
              <a:defRPr sz="700">
                <a:solidFill>
                  <a:srgbClr val="8B8580"/>
                </a:solidFill>
              </a:defRPr>
            </a:lvl1pPr>
          </a:lstStyle>
          <a:p>
            <a:r>
              <a:rPr lang="en-US"/>
              <a:t>Copyright © 2025, Oracle and/or its affiliates</a:t>
            </a:r>
            <a:endParaRPr lang="en-US" dirty="0"/>
          </a:p>
        </p:txBody>
      </p:sp>
    </p:spTree>
    <p:extLst>
      <p:ext uri="{BB962C8B-B14F-4D97-AF65-F5344CB8AC3E}">
        <p14:creationId xmlns:p14="http://schemas.microsoft.com/office/powerpoint/2010/main" val="1490876077"/>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Light - Title 1 Column">
    <p:bg>
      <p:bgPr>
        <a:solidFill>
          <a:schemeClr val="bg1"/>
        </a:solidFill>
        <a:effectLst/>
      </p:bgPr>
    </p:bg>
    <p:spTree>
      <p:nvGrpSpPr>
        <p:cNvPr id="1" name=""/>
        <p:cNvGrpSpPr/>
        <p:nvPr/>
      </p:nvGrpSpPr>
      <p:grpSpPr>
        <a:xfrm>
          <a:off x="0" y="0"/>
          <a:ext cx="0" cy="0"/>
          <a:chOff x="0" y="0"/>
          <a:chExt cx="0" cy="0"/>
        </a:xfrm>
      </p:grpSpPr>
      <p:sp>
        <p:nvSpPr>
          <p:cNvPr id="5" name="Title 7">
            <a:extLst>
              <a:ext uri="{FF2B5EF4-FFF2-40B4-BE49-F238E27FC236}">
                <a16:creationId xmlns:a16="http://schemas.microsoft.com/office/drawing/2014/main" id="{3E620C4C-AA4E-E6CF-AFC7-B073E7583100}"/>
              </a:ext>
            </a:extLst>
          </p:cNvPr>
          <p:cNvSpPr>
            <a:spLocks noGrp="1"/>
          </p:cNvSpPr>
          <p:nvPr>
            <p:ph type="title" hasCustomPrompt="1"/>
          </p:nvPr>
        </p:nvSpPr>
        <p:spPr>
          <a:xfrm>
            <a:off x="760476" y="338328"/>
            <a:ext cx="10671048" cy="822960"/>
          </a:xfrm>
        </p:spPr>
        <p:txBody>
          <a:bodyPr/>
          <a:lstStyle>
            <a:lvl1pPr>
              <a:defRPr>
                <a:solidFill>
                  <a:srgbClr val="312D2A"/>
                </a:solidFill>
              </a:defRPr>
            </a:lvl1pPr>
          </a:lstStyle>
          <a:p>
            <a:r>
              <a:rPr lang="en-US" dirty="0"/>
              <a:t>Title</a:t>
            </a:r>
          </a:p>
        </p:txBody>
      </p:sp>
      <p:sp>
        <p:nvSpPr>
          <p:cNvPr id="6" name="Content Placeholder 6">
            <a:extLst>
              <a:ext uri="{FF2B5EF4-FFF2-40B4-BE49-F238E27FC236}">
                <a16:creationId xmlns:a16="http://schemas.microsoft.com/office/drawing/2014/main" id="{15AA5317-FE7F-AFF1-04C3-C112082B9B94}"/>
              </a:ext>
            </a:extLst>
          </p:cNvPr>
          <p:cNvSpPr>
            <a:spLocks noGrp="1"/>
          </p:cNvSpPr>
          <p:nvPr>
            <p:ph sz="quarter" idx="13"/>
          </p:nvPr>
        </p:nvSpPr>
        <p:spPr>
          <a:xfrm>
            <a:off x="760477" y="1600200"/>
            <a:ext cx="10671048" cy="4507992"/>
          </a:xfrm>
        </p:spPr>
        <p:txBody>
          <a:bodyPr/>
          <a:lstStyle>
            <a:lvl1pPr>
              <a:defRPr>
                <a:solidFill>
                  <a:srgbClr val="312D2A"/>
                </a:solidFill>
              </a:defRPr>
            </a:lvl1pPr>
            <a:lvl2pPr>
              <a:defRPr>
                <a:solidFill>
                  <a:srgbClr val="312D2A"/>
                </a:solidFill>
              </a:defRPr>
            </a:lvl2pPr>
            <a:lvl3pPr>
              <a:defRPr>
                <a:solidFill>
                  <a:srgbClr val="312D2A"/>
                </a:solidFill>
              </a:defRPr>
            </a:lvl3pPr>
            <a:lvl4pPr>
              <a:defRPr>
                <a:solidFill>
                  <a:srgbClr val="312D2A"/>
                </a:solidFill>
                <a:latin typeface="Oracle Sans Tab Light" panose="020B0403020204020204"/>
              </a:defRPr>
            </a:lvl4pPr>
            <a:lvl5pPr>
              <a:defRPr>
                <a:solidFill>
                  <a:srgbClr val="312D2A"/>
                </a:solidFill>
                <a:latin typeface="Oracle Sans Tab Light" panose="020B0403020204020204"/>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pic>
        <p:nvPicPr>
          <p:cNvPr id="2" name="OTag">
            <a:extLst>
              <a:ext uri="{FF2B5EF4-FFF2-40B4-BE49-F238E27FC236}">
                <a16:creationId xmlns:a16="http://schemas.microsoft.com/office/drawing/2014/main" id="{08BFC0F4-7991-19B4-9375-2F42B3735B4B}"/>
              </a:ext>
              <a:ext uri="{C183D7F6-B498-43B3-948B-1728B52AA6E4}">
                <adec:decorative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9" name="Slide Number">
            <a:extLst>
              <a:ext uri="{FF2B5EF4-FFF2-40B4-BE49-F238E27FC236}">
                <a16:creationId xmlns:a16="http://schemas.microsoft.com/office/drawing/2014/main" id="{ECBCCC55-4312-07B3-63A1-B07682C40B26}"/>
              </a:ext>
            </a:extLst>
          </p:cNvPr>
          <p:cNvSpPr>
            <a:spLocks noGrp="1"/>
          </p:cNvSpPr>
          <p:nvPr>
            <p:ph type="sldNum" sz="quarter" idx="4"/>
          </p:nvPr>
        </p:nvSpPr>
        <p:spPr>
          <a:xfrm>
            <a:off x="762000" y="6423660"/>
            <a:ext cx="365760" cy="365760"/>
          </a:xfrm>
          <a:prstGeom prst="rect">
            <a:avLst/>
          </a:prstGeom>
        </p:spPr>
        <p:txBody>
          <a:bodyPr vert="horz" lIns="0" tIns="0" rIns="0" bIns="0" rtlCol="0" anchor="ctr"/>
          <a:lstStyle>
            <a:lvl1pPr algn="l">
              <a:defRPr sz="700">
                <a:solidFill>
                  <a:srgbClr val="8B8580"/>
                </a:solidFill>
              </a:defRPr>
            </a:lvl1pPr>
          </a:lstStyle>
          <a:p>
            <a:fld id="{345D60D9-5372-5F40-9443-0F9AE5BDC3C8}" type="slidenum">
              <a:rPr lang="en-US" smtClean="0"/>
              <a:pPr/>
              <a:t>‹#›</a:t>
            </a:fld>
            <a:endParaRPr lang="en-US" dirty="0"/>
          </a:p>
        </p:txBody>
      </p:sp>
      <p:sp>
        <p:nvSpPr>
          <p:cNvPr id="10" name="Footer">
            <a:extLst>
              <a:ext uri="{FF2B5EF4-FFF2-40B4-BE49-F238E27FC236}">
                <a16:creationId xmlns:a16="http://schemas.microsoft.com/office/drawing/2014/main" id="{99FAF33A-1A5B-96AF-FC95-57F9D17D5028}"/>
              </a:ext>
            </a:extLst>
          </p:cNvPr>
          <p:cNvSpPr>
            <a:spLocks noGrp="1"/>
          </p:cNvSpPr>
          <p:nvPr>
            <p:ph type="ftr" sz="quarter" idx="3"/>
          </p:nvPr>
        </p:nvSpPr>
        <p:spPr>
          <a:xfrm>
            <a:off x="1127759" y="6423978"/>
            <a:ext cx="5745379" cy="365125"/>
          </a:xfrm>
          <a:prstGeom prst="rect">
            <a:avLst/>
          </a:prstGeom>
        </p:spPr>
        <p:txBody>
          <a:bodyPr vert="horz" lIns="0" tIns="0" rIns="0" bIns="0" rtlCol="0" anchor="ctr"/>
          <a:lstStyle>
            <a:lvl1pPr algn="l">
              <a:defRPr sz="700">
                <a:solidFill>
                  <a:srgbClr val="8B8580"/>
                </a:solidFill>
              </a:defRPr>
            </a:lvl1pPr>
          </a:lstStyle>
          <a:p>
            <a:r>
              <a:rPr lang="en-US"/>
              <a:t>Copyright © 2025, Oracle and/or its affiliates</a:t>
            </a:r>
            <a:endParaRPr lang="en-US" dirty="0"/>
          </a:p>
        </p:txBody>
      </p:sp>
    </p:spTree>
    <p:extLst>
      <p:ext uri="{BB962C8B-B14F-4D97-AF65-F5344CB8AC3E}">
        <p14:creationId xmlns:p14="http://schemas.microsoft.com/office/powerpoint/2010/main" val="1509929668"/>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showMasterSp="0" preserve="1" userDrawn="1">
  <p:cSld name="Light - Numbered Outline 2 Column_Pillar">
    <p:bg>
      <p:bgPr>
        <a:solidFill>
          <a:schemeClr val="bg1"/>
        </a:solidFill>
        <a:effectLst/>
      </p:bgPr>
    </p:bg>
    <p:spTree>
      <p:nvGrpSpPr>
        <p:cNvPr id="1" name=""/>
        <p:cNvGrpSpPr/>
        <p:nvPr/>
      </p:nvGrpSpPr>
      <p:grpSpPr>
        <a:xfrm>
          <a:off x="0" y="0"/>
          <a:ext cx="0" cy="0"/>
          <a:chOff x="0" y="0"/>
          <a:chExt cx="0" cy="0"/>
        </a:xfrm>
      </p:grpSpPr>
      <p:pic>
        <p:nvPicPr>
          <p:cNvPr id="10" name="OTag">
            <a:extLst>
              <a:ext uri="{FF2B5EF4-FFF2-40B4-BE49-F238E27FC236}">
                <a16:creationId xmlns:a16="http://schemas.microsoft.com/office/drawing/2014/main" id="{00F1077A-D301-437A-8CE7-A0EA6CDECB51}"/>
              </a:ext>
              <a:ext uri="{C183D7F6-B498-43B3-948B-1728B52AA6E4}">
                <adec:decorative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8" name="Slide Number">
            <a:extLst>
              <a:ext uri="{FF2B5EF4-FFF2-40B4-BE49-F238E27FC236}">
                <a16:creationId xmlns:a16="http://schemas.microsoft.com/office/drawing/2014/main" id="{A58E8F99-B5B4-F945-8046-6BF8077857D6}"/>
              </a:ext>
            </a:extLst>
          </p:cNvPr>
          <p:cNvSpPr>
            <a:spLocks noGrp="1"/>
          </p:cNvSpPr>
          <p:nvPr>
            <p:ph type="sldNum" sz="quarter" idx="4"/>
          </p:nvPr>
        </p:nvSpPr>
        <p:spPr>
          <a:xfrm>
            <a:off x="762000" y="6423660"/>
            <a:ext cx="365760" cy="365760"/>
          </a:xfrm>
          <a:prstGeom prst="rect">
            <a:avLst/>
          </a:prstGeom>
        </p:spPr>
        <p:txBody>
          <a:bodyPr vert="horz" lIns="0" tIns="0" rIns="0" bIns="0" rtlCol="0" anchor="ctr"/>
          <a:lstStyle>
            <a:lvl1pPr algn="l">
              <a:defRPr sz="700">
                <a:solidFill>
                  <a:srgbClr val="8B8580"/>
                </a:solidFill>
              </a:defRPr>
            </a:lvl1pPr>
          </a:lstStyle>
          <a:p>
            <a:fld id="{345D60D9-5372-5F40-9443-0F9AE5BDC3C8}" type="slidenum">
              <a:rPr lang="en-US" smtClean="0"/>
              <a:pPr/>
              <a:t>‹#›</a:t>
            </a:fld>
            <a:endParaRPr lang="en-US" dirty="0"/>
          </a:p>
        </p:txBody>
      </p:sp>
      <p:sp>
        <p:nvSpPr>
          <p:cNvPr id="9" name="Footer">
            <a:extLst>
              <a:ext uri="{FF2B5EF4-FFF2-40B4-BE49-F238E27FC236}">
                <a16:creationId xmlns:a16="http://schemas.microsoft.com/office/drawing/2014/main" id="{385270F4-E9B9-C740-ACF6-08D90C8428D2}"/>
              </a:ext>
            </a:extLst>
          </p:cNvPr>
          <p:cNvSpPr>
            <a:spLocks noGrp="1"/>
          </p:cNvSpPr>
          <p:nvPr>
            <p:ph type="ftr" sz="quarter" idx="3"/>
          </p:nvPr>
        </p:nvSpPr>
        <p:spPr>
          <a:xfrm>
            <a:off x="1127759" y="6423978"/>
            <a:ext cx="5745379" cy="365125"/>
          </a:xfrm>
          <a:prstGeom prst="rect">
            <a:avLst/>
          </a:prstGeom>
        </p:spPr>
        <p:txBody>
          <a:bodyPr vert="horz" lIns="0" tIns="0" rIns="0" bIns="0" rtlCol="0" anchor="ctr"/>
          <a:lstStyle>
            <a:lvl1pPr algn="l">
              <a:defRPr sz="700">
                <a:solidFill>
                  <a:srgbClr val="8B8580"/>
                </a:solidFill>
              </a:defRPr>
            </a:lvl1pPr>
          </a:lstStyle>
          <a:p>
            <a:r>
              <a:rPr lang="en-US"/>
              <a:t>Copyright © 2025, Oracle and/or its affiliates</a:t>
            </a:r>
            <a:endParaRPr lang="en-US" dirty="0"/>
          </a:p>
        </p:txBody>
      </p:sp>
      <p:sp>
        <p:nvSpPr>
          <p:cNvPr id="2" name="Title 7">
            <a:extLst>
              <a:ext uri="{FF2B5EF4-FFF2-40B4-BE49-F238E27FC236}">
                <a16:creationId xmlns:a16="http://schemas.microsoft.com/office/drawing/2014/main" id="{0380E0A7-3015-CEC8-FCC0-46A5227D3C44}"/>
              </a:ext>
            </a:extLst>
          </p:cNvPr>
          <p:cNvSpPr>
            <a:spLocks noGrp="1"/>
          </p:cNvSpPr>
          <p:nvPr>
            <p:ph type="title" hasCustomPrompt="1"/>
          </p:nvPr>
        </p:nvSpPr>
        <p:spPr>
          <a:xfrm>
            <a:off x="760476" y="334803"/>
            <a:ext cx="10671048" cy="822960"/>
          </a:xfrm>
        </p:spPr>
        <p:txBody>
          <a:bodyPr/>
          <a:lstStyle>
            <a:lvl1pPr>
              <a:buClr>
                <a:srgbClr val="312D2A"/>
              </a:buClr>
              <a:defRPr>
                <a:solidFill>
                  <a:srgbClr val="312D2A"/>
                </a:solidFill>
              </a:defRPr>
            </a:lvl1pPr>
          </a:lstStyle>
          <a:p>
            <a:r>
              <a:rPr lang="en-US" dirty="0"/>
              <a:t>Title</a:t>
            </a:r>
          </a:p>
        </p:txBody>
      </p:sp>
      <p:sp>
        <p:nvSpPr>
          <p:cNvPr id="4" name="Text Placeholder 3">
            <a:extLst>
              <a:ext uri="{FF2B5EF4-FFF2-40B4-BE49-F238E27FC236}">
                <a16:creationId xmlns:a16="http://schemas.microsoft.com/office/drawing/2014/main" id="{B881B2B0-ACA1-7CAD-6570-D8F60E81BC51}"/>
              </a:ext>
            </a:extLst>
          </p:cNvPr>
          <p:cNvSpPr>
            <a:spLocks noGrp="1"/>
          </p:cNvSpPr>
          <p:nvPr>
            <p:ph type="body" sz="quarter" idx="43"/>
          </p:nvPr>
        </p:nvSpPr>
        <p:spPr>
          <a:xfrm>
            <a:off x="760477" y="1809750"/>
            <a:ext cx="5084064" cy="4164543"/>
          </a:xfrm>
          <a:noFill/>
        </p:spPr>
        <p:txBody>
          <a:bodyPr vert="horz" lIns="0" tIns="0" rIns="0" bIns="0" rtlCol="0">
            <a:noAutofit/>
          </a:bodyPr>
          <a:lstStyle>
            <a:lvl1pPr marL="365125" indent="-365125">
              <a:buClr>
                <a:srgbClr val="312D2A"/>
              </a:buClr>
              <a:buFont typeface="+mj-lt"/>
              <a:buAutoNum type="arabicPeriod"/>
              <a:defRPr lang="en-US" dirty="0">
                <a:solidFill>
                  <a:srgbClr val="312D2A"/>
                </a:solidFill>
              </a:defRPr>
            </a:lvl1pPr>
            <a:lvl2pPr marL="548640">
              <a:buClr>
                <a:srgbClr val="312D2A"/>
              </a:buClr>
              <a:defRPr lang="en-US" dirty="0">
                <a:solidFill>
                  <a:srgbClr val="312D2A"/>
                </a:solidFill>
              </a:defRPr>
            </a:lvl2pPr>
            <a:lvl3pPr marL="731520">
              <a:buClr>
                <a:srgbClr val="312D2A"/>
              </a:buClr>
              <a:defRPr lang="en-US" dirty="0">
                <a:solidFill>
                  <a:srgbClr val="312D2A"/>
                </a:solidFill>
              </a:defRPr>
            </a:lvl3pPr>
            <a:lvl4pPr marL="914400">
              <a:buClr>
                <a:srgbClr val="312D2A"/>
              </a:buClr>
              <a:defRPr lang="en-US" dirty="0">
                <a:solidFill>
                  <a:srgbClr val="312D2A"/>
                </a:solidFill>
              </a:defRPr>
            </a:lvl4pPr>
            <a:lvl5pPr marL="1097280">
              <a:buClr>
                <a:srgbClr val="312D2A"/>
              </a:buClr>
              <a:defRPr lang="en-US" dirty="0">
                <a:solidFill>
                  <a:srgbClr val="312D2A"/>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3">
            <a:extLst>
              <a:ext uri="{FF2B5EF4-FFF2-40B4-BE49-F238E27FC236}">
                <a16:creationId xmlns:a16="http://schemas.microsoft.com/office/drawing/2014/main" id="{152CBD45-982C-BCE4-2D23-D02C99981FEA}"/>
              </a:ext>
            </a:extLst>
          </p:cNvPr>
          <p:cNvSpPr>
            <a:spLocks noGrp="1"/>
          </p:cNvSpPr>
          <p:nvPr>
            <p:ph type="body" sz="quarter" idx="48"/>
          </p:nvPr>
        </p:nvSpPr>
        <p:spPr>
          <a:xfrm>
            <a:off x="6347460" y="1809750"/>
            <a:ext cx="5084064" cy="4164543"/>
          </a:xfrm>
          <a:noFill/>
        </p:spPr>
        <p:txBody>
          <a:bodyPr vert="horz" lIns="0" tIns="0" rIns="0" bIns="0" rtlCol="0">
            <a:noAutofit/>
          </a:bodyPr>
          <a:lstStyle>
            <a:lvl1pPr marL="365125" indent="-365125">
              <a:buClr>
                <a:srgbClr val="312D2A"/>
              </a:buClr>
              <a:buFont typeface="+mj-lt"/>
              <a:buAutoNum type="arabicPeriod"/>
              <a:defRPr lang="en-US" dirty="0">
                <a:solidFill>
                  <a:srgbClr val="312D2A"/>
                </a:solidFill>
              </a:defRPr>
            </a:lvl1pPr>
            <a:lvl2pPr marL="548640">
              <a:buClr>
                <a:srgbClr val="312D2A"/>
              </a:buClr>
              <a:defRPr lang="en-US" dirty="0">
                <a:solidFill>
                  <a:srgbClr val="312D2A"/>
                </a:solidFill>
              </a:defRPr>
            </a:lvl2pPr>
            <a:lvl3pPr marL="731520">
              <a:buClr>
                <a:srgbClr val="312D2A"/>
              </a:buClr>
              <a:defRPr lang="en-US" dirty="0">
                <a:solidFill>
                  <a:srgbClr val="312D2A"/>
                </a:solidFill>
              </a:defRPr>
            </a:lvl3pPr>
            <a:lvl4pPr marL="914400">
              <a:buClr>
                <a:srgbClr val="312D2A"/>
              </a:buClr>
              <a:defRPr lang="en-US" dirty="0">
                <a:solidFill>
                  <a:srgbClr val="312D2A"/>
                </a:solidFill>
              </a:defRPr>
            </a:lvl4pPr>
            <a:lvl5pPr marL="1097280">
              <a:buClr>
                <a:srgbClr val="312D2A"/>
              </a:buClr>
              <a:defRPr lang="en-US" dirty="0">
                <a:solidFill>
                  <a:srgbClr val="312D2A"/>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Tree>
    <p:extLst>
      <p:ext uri="{BB962C8B-B14F-4D97-AF65-F5344CB8AC3E}">
        <p14:creationId xmlns:p14="http://schemas.microsoft.com/office/powerpoint/2010/main" val="407934913"/>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userDrawn="1">
  <p:cSld name="Full Page - Light Orange">
    <p:spTree>
      <p:nvGrpSpPr>
        <p:cNvPr id="1" name=""/>
        <p:cNvGrpSpPr/>
        <p:nvPr/>
      </p:nvGrpSpPr>
      <p:grpSpPr>
        <a:xfrm>
          <a:off x="0" y="0"/>
          <a:ext cx="0" cy="0"/>
          <a:chOff x="0" y="0"/>
          <a:chExt cx="0" cy="0"/>
        </a:xfrm>
      </p:grpSpPr>
      <p:sp>
        <p:nvSpPr>
          <p:cNvPr id="12" name="Title 1">
            <a:extLst>
              <a:ext uri="{FF2B5EF4-FFF2-40B4-BE49-F238E27FC236}">
                <a16:creationId xmlns:a16="http://schemas.microsoft.com/office/drawing/2014/main" id="{403A288E-0326-029B-5FFF-76CA92DC2103}"/>
              </a:ext>
            </a:extLst>
          </p:cNvPr>
          <p:cNvSpPr>
            <a:spLocks noGrp="1"/>
          </p:cNvSpPr>
          <p:nvPr>
            <p:ph type="title" hasCustomPrompt="1"/>
          </p:nvPr>
        </p:nvSpPr>
        <p:spPr>
          <a:xfrm>
            <a:off x="543559" y="797787"/>
            <a:ext cx="11115040" cy="365125"/>
          </a:xfrm>
          <a:prstGeom prst="rect">
            <a:avLst/>
          </a:prstGeom>
        </p:spPr>
        <p:txBody>
          <a:bodyPr lIns="0" anchor="t"/>
          <a:lstStyle>
            <a:lvl1pPr>
              <a:lnSpc>
                <a:spcPts val="2800"/>
              </a:lnSpc>
              <a:defRPr sz="2500" b="0" i="0">
                <a:solidFill>
                  <a:schemeClr val="tx2">
                    <a:lumMod val="75000"/>
                    <a:lumOff val="25000"/>
                  </a:schemeClr>
                </a:solidFill>
                <a:latin typeface="Georgia" panose="02040502050405020303" pitchFamily="18" charset="0"/>
                <a:cs typeface="Oracle Sans Ultra Light" panose="020B0303020204020204" pitchFamily="34" charset="0"/>
              </a:defRPr>
            </a:lvl1pPr>
          </a:lstStyle>
          <a:p>
            <a:r>
              <a:rPr lang="en-US" dirty="0"/>
              <a:t>Main topic here – One line </a:t>
            </a:r>
          </a:p>
        </p:txBody>
      </p:sp>
      <p:sp>
        <p:nvSpPr>
          <p:cNvPr id="13" name="Text Placeholder 4">
            <a:extLst>
              <a:ext uri="{FF2B5EF4-FFF2-40B4-BE49-F238E27FC236}">
                <a16:creationId xmlns:a16="http://schemas.microsoft.com/office/drawing/2014/main" id="{533D74DF-6509-DE1D-A8D6-34BAF93E2AA5}"/>
              </a:ext>
            </a:extLst>
          </p:cNvPr>
          <p:cNvSpPr>
            <a:spLocks noGrp="1"/>
          </p:cNvSpPr>
          <p:nvPr>
            <p:ph type="body" sz="quarter" idx="10"/>
          </p:nvPr>
        </p:nvSpPr>
        <p:spPr>
          <a:xfrm>
            <a:off x="542925" y="1752600"/>
            <a:ext cx="11115675" cy="4495800"/>
          </a:xfrm>
          <a:prstGeom prst="rect">
            <a:avLst/>
          </a:prstGeom>
        </p:spPr>
        <p:txBody>
          <a:bodyPr lIns="0" rIns="0"/>
          <a:lstStyle>
            <a:lvl1pPr>
              <a:defRPr sz="1200" b="0" i="0">
                <a:solidFill>
                  <a:schemeClr val="tx2">
                    <a:lumMod val="75000"/>
                    <a:lumOff val="25000"/>
                  </a:schemeClr>
                </a:solidFill>
                <a:latin typeface="Oracle Sans Light" panose="020B0403020204020204" pitchFamily="34" charset="0"/>
                <a:cs typeface="Oracle Sans Light" panose="020B0403020204020204" pitchFamily="34" charset="0"/>
              </a:defRPr>
            </a:lvl1pPr>
            <a:lvl2pPr>
              <a:defRPr sz="1200" b="0" i="0">
                <a:solidFill>
                  <a:schemeClr val="tx2">
                    <a:lumMod val="75000"/>
                    <a:lumOff val="25000"/>
                  </a:schemeClr>
                </a:solidFill>
                <a:latin typeface="Oracle Sans Light" panose="020B0403020204020204" pitchFamily="34" charset="0"/>
                <a:cs typeface="Oracle Sans Light" panose="020B0403020204020204" pitchFamily="34" charset="0"/>
              </a:defRPr>
            </a:lvl2pPr>
            <a:lvl3pPr>
              <a:defRPr sz="1200" b="0" i="0">
                <a:solidFill>
                  <a:schemeClr val="tx2">
                    <a:lumMod val="75000"/>
                    <a:lumOff val="25000"/>
                  </a:schemeClr>
                </a:solidFill>
                <a:latin typeface="Oracle Sans Light" panose="020B0403020204020204" pitchFamily="34" charset="0"/>
                <a:cs typeface="Oracle Sans Light" panose="020B0403020204020204" pitchFamily="34" charset="0"/>
              </a:defRPr>
            </a:lvl3pPr>
            <a:lvl4pPr>
              <a:defRPr sz="1200" b="0" i="0">
                <a:solidFill>
                  <a:schemeClr val="tx2">
                    <a:lumMod val="75000"/>
                    <a:lumOff val="25000"/>
                  </a:schemeClr>
                </a:solidFill>
                <a:latin typeface="Oracle Sans Light" panose="020B0403020204020204" pitchFamily="34" charset="0"/>
                <a:cs typeface="Oracle Sans Light" panose="020B0403020204020204" pitchFamily="34" charset="0"/>
              </a:defRPr>
            </a:lvl4pPr>
            <a:lvl5pPr>
              <a:defRPr sz="1200" b="0" i="0">
                <a:solidFill>
                  <a:schemeClr val="tx2">
                    <a:lumMod val="75000"/>
                    <a:lumOff val="25000"/>
                  </a:schemeClr>
                </a:solidFill>
                <a:latin typeface="Oracle Sans Light" panose="020B0403020204020204" pitchFamily="34" charset="0"/>
                <a:cs typeface="Oracle Sans Light" panose="020B0403020204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Text Placeholder 6">
            <a:extLst>
              <a:ext uri="{FF2B5EF4-FFF2-40B4-BE49-F238E27FC236}">
                <a16:creationId xmlns:a16="http://schemas.microsoft.com/office/drawing/2014/main" id="{85156307-6C0F-8682-178E-7B521C6CEA32}"/>
              </a:ext>
            </a:extLst>
          </p:cNvPr>
          <p:cNvSpPr>
            <a:spLocks noGrp="1"/>
          </p:cNvSpPr>
          <p:nvPr>
            <p:ph type="body" sz="quarter" idx="11" hasCustomPrompt="1"/>
          </p:nvPr>
        </p:nvSpPr>
        <p:spPr>
          <a:xfrm>
            <a:off x="542926" y="1185771"/>
            <a:ext cx="11115039" cy="473075"/>
          </a:xfrm>
          <a:prstGeom prst="rect">
            <a:avLst/>
          </a:prstGeom>
        </p:spPr>
        <p:txBody>
          <a:bodyPr lIns="0"/>
          <a:lstStyle>
            <a:lvl1pPr>
              <a:lnSpc>
                <a:spcPct val="100000"/>
              </a:lnSpc>
              <a:spcBef>
                <a:spcPts val="0"/>
              </a:spcBef>
              <a:defRPr sz="1300" b="0" i="0">
                <a:solidFill>
                  <a:schemeClr val="tx2">
                    <a:lumMod val="75000"/>
                    <a:lumOff val="25000"/>
                  </a:schemeClr>
                </a:solidFill>
                <a:latin typeface="Oracle Sans Light" panose="020B0403020204020204" pitchFamily="34" charset="0"/>
                <a:cs typeface="Oracle Sans Light" panose="020B0403020204020204" pitchFamily="34" charset="0"/>
              </a:defRPr>
            </a:lvl1pPr>
          </a:lstStyle>
          <a:p>
            <a:pPr marL="0" marR="0" lvl="0" indent="0" algn="l" defTabSz="914377" rtl="0" eaLnBrk="1" fontAlgn="auto" latinLnBrk="0" hangingPunct="1">
              <a:lnSpc>
                <a:spcPct val="100000"/>
              </a:lnSpc>
              <a:spcBef>
                <a:spcPts val="600"/>
              </a:spcBef>
              <a:spcAft>
                <a:spcPts val="0"/>
              </a:spcAft>
              <a:buClrTx/>
              <a:buSzTx/>
              <a:buFont typeface="System Font Regular"/>
              <a:buNone/>
              <a:tabLst/>
              <a:defRPr/>
            </a:pPr>
            <a:r>
              <a:rPr lang="en-US" dirty="0"/>
              <a:t>Subhead line</a:t>
            </a:r>
          </a:p>
          <a:p>
            <a:pPr marL="0" marR="0" lvl="0" indent="0" algn="l" defTabSz="914377" rtl="0" eaLnBrk="1" fontAlgn="auto" latinLnBrk="0" hangingPunct="1">
              <a:lnSpc>
                <a:spcPct val="100000"/>
              </a:lnSpc>
              <a:spcBef>
                <a:spcPts val="600"/>
              </a:spcBef>
              <a:spcAft>
                <a:spcPts val="0"/>
              </a:spcAft>
              <a:buClrTx/>
              <a:buSzTx/>
              <a:buFont typeface="System Font Regular"/>
              <a:buNone/>
              <a:tabLst/>
              <a:defRPr/>
            </a:pPr>
            <a:endParaRPr lang="en-US" dirty="0"/>
          </a:p>
        </p:txBody>
      </p:sp>
      <p:sp>
        <p:nvSpPr>
          <p:cNvPr id="4" name="Slide Number">
            <a:extLst>
              <a:ext uri="{FF2B5EF4-FFF2-40B4-BE49-F238E27FC236}">
                <a16:creationId xmlns:a16="http://schemas.microsoft.com/office/drawing/2014/main" id="{B57CA68A-FE76-E45B-5667-57000E909D90}"/>
              </a:ext>
            </a:extLst>
          </p:cNvPr>
          <p:cNvSpPr>
            <a:spLocks noGrp="1"/>
          </p:cNvSpPr>
          <p:nvPr>
            <p:ph type="sldNum" sz="quarter" idx="4"/>
          </p:nvPr>
        </p:nvSpPr>
        <p:spPr>
          <a:xfrm>
            <a:off x="137160" y="6414001"/>
            <a:ext cx="365760" cy="365760"/>
          </a:xfrm>
          <a:prstGeom prst="rect">
            <a:avLst/>
          </a:prstGeom>
        </p:spPr>
        <p:txBody>
          <a:bodyPr vert="horz" lIns="0" tIns="0" rIns="0" bIns="0" rtlCol="0" anchor="ctr"/>
          <a:lstStyle>
            <a:lvl1pPr algn="ctr">
              <a:defRPr sz="800" b="0" i="0">
                <a:solidFill>
                  <a:schemeClr val="tx1">
                    <a:lumMod val="25000"/>
                    <a:lumOff val="75000"/>
                  </a:schemeClr>
                </a:solidFill>
                <a:latin typeface="Oracle Sans Light" panose="020B0403020204020204" pitchFamily="34" charset="0"/>
                <a:cs typeface="Oracle Sans Light" panose="020B0403020204020204" pitchFamily="34" charset="0"/>
              </a:defRPr>
            </a:lvl1pPr>
          </a:lstStyle>
          <a:p>
            <a:fld id="{345D60D9-5372-5F40-9443-0F9AE5BDC3C8}" type="slidenum">
              <a:rPr lang="en-US" smtClean="0"/>
              <a:pPr/>
              <a:t>‹#›</a:t>
            </a:fld>
            <a:endParaRPr lang="en-US" dirty="0"/>
          </a:p>
        </p:txBody>
      </p:sp>
      <p:sp>
        <p:nvSpPr>
          <p:cNvPr id="5" name="Footer">
            <a:extLst>
              <a:ext uri="{FF2B5EF4-FFF2-40B4-BE49-F238E27FC236}">
                <a16:creationId xmlns:a16="http://schemas.microsoft.com/office/drawing/2014/main" id="{D5CF958B-E762-C92C-E9A9-382A07FC5EDB}"/>
              </a:ext>
            </a:extLst>
          </p:cNvPr>
          <p:cNvSpPr>
            <a:spLocks noGrp="1"/>
          </p:cNvSpPr>
          <p:nvPr>
            <p:ph type="ftr" sz="quarter" idx="3"/>
          </p:nvPr>
        </p:nvSpPr>
        <p:spPr>
          <a:xfrm>
            <a:off x="543559" y="6425471"/>
            <a:ext cx="3292461" cy="365125"/>
          </a:xfrm>
          <a:prstGeom prst="rect">
            <a:avLst/>
          </a:prstGeom>
        </p:spPr>
        <p:txBody>
          <a:bodyPr vert="horz" lIns="0" tIns="0" rIns="0" bIns="0" rtlCol="0" anchor="ctr"/>
          <a:lstStyle>
            <a:lvl1pPr algn="l">
              <a:defRPr sz="800" b="0" i="0">
                <a:solidFill>
                  <a:schemeClr val="tx1">
                    <a:lumMod val="25000"/>
                    <a:lumOff val="75000"/>
                  </a:schemeClr>
                </a:solidFill>
                <a:latin typeface="Oracle Sans Light" panose="020B0403020204020204" pitchFamily="34" charset="0"/>
                <a:cs typeface="Oracle Sans Light" panose="020B0403020204020204" pitchFamily="34" charset="0"/>
              </a:defRPr>
            </a:lvl1pPr>
          </a:lstStyle>
          <a:p>
            <a:r>
              <a:rPr lang="en-US"/>
              <a:t>Copyright © 2024, Oracle and/or its affiliates. All rights reserved. </a:t>
            </a:r>
            <a:endParaRPr lang="en-US" dirty="0"/>
          </a:p>
        </p:txBody>
      </p:sp>
    </p:spTree>
    <p:extLst>
      <p:ext uri="{BB962C8B-B14F-4D97-AF65-F5344CB8AC3E}">
        <p14:creationId xmlns:p14="http://schemas.microsoft.com/office/powerpoint/2010/main" val="305506323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127.xml><?xml version="1.0" encoding="utf-8"?>
<p:sldLayout xmlns:a="http://schemas.openxmlformats.org/drawingml/2006/main" xmlns:r="http://schemas.openxmlformats.org/officeDocument/2006/relationships" xmlns:p="http://schemas.openxmlformats.org/presentationml/2006/main" userDrawn="1">
  <p:cSld name="Title and Sub">
    <p:spTree>
      <p:nvGrpSpPr>
        <p:cNvPr id="1" name=""/>
        <p:cNvGrpSpPr/>
        <p:nvPr/>
      </p:nvGrpSpPr>
      <p:grpSpPr>
        <a:xfrm>
          <a:off x="0" y="0"/>
          <a:ext cx="0" cy="0"/>
          <a:chOff x="0" y="0"/>
          <a:chExt cx="0" cy="0"/>
        </a:xfrm>
      </p:grpSpPr>
      <p:pic>
        <p:nvPicPr>
          <p:cNvPr id="6" name="Picture 5" descr="A black background with a light&#10;&#10;Description automatically generated">
            <a:extLst>
              <a:ext uri="{FF2B5EF4-FFF2-40B4-BE49-F238E27FC236}">
                <a16:creationId xmlns:a16="http://schemas.microsoft.com/office/drawing/2014/main" id="{EB497CDE-525A-B300-A5C5-0463195CD815}"/>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l="60493" b="18947"/>
          <a:stretch/>
        </p:blipFill>
        <p:spPr>
          <a:xfrm>
            <a:off x="7375357" y="2"/>
            <a:ext cx="4816643" cy="5558589"/>
          </a:xfrm>
          <a:prstGeom prst="rect">
            <a:avLst/>
          </a:prstGeom>
        </p:spPr>
      </p:pic>
      <p:sp>
        <p:nvSpPr>
          <p:cNvPr id="10" name="Title 1">
            <a:extLst>
              <a:ext uri="{FF2B5EF4-FFF2-40B4-BE49-F238E27FC236}">
                <a16:creationId xmlns:a16="http://schemas.microsoft.com/office/drawing/2014/main" id="{C96BE7E7-7C35-8D4C-AB81-5EA2537F95BF}"/>
              </a:ext>
            </a:extLst>
          </p:cNvPr>
          <p:cNvSpPr>
            <a:spLocks noGrp="1"/>
          </p:cNvSpPr>
          <p:nvPr>
            <p:ph type="title"/>
          </p:nvPr>
        </p:nvSpPr>
        <p:spPr>
          <a:xfrm>
            <a:off x="543643" y="739501"/>
            <a:ext cx="10520291" cy="981888"/>
          </a:xfrm>
          <a:prstGeom prst="rect">
            <a:avLst/>
          </a:prstGeom>
        </p:spPr>
        <p:txBody>
          <a:bodyPr anchor="b"/>
          <a:lstStyle>
            <a:lvl1pPr>
              <a:lnSpc>
                <a:spcPts val="3319"/>
              </a:lnSpc>
              <a:defRPr sz="2799" b="0" i="0">
                <a:solidFill>
                  <a:schemeClr val="bg2"/>
                </a:solidFill>
                <a:latin typeface="Georgia" panose="02040502050405020303" pitchFamily="18" charset="0"/>
                <a:cs typeface="Oracle Sans Ultra Light" panose="020B0303020204020204" pitchFamily="34" charset="0"/>
              </a:defRPr>
            </a:lvl1pPr>
          </a:lstStyle>
          <a:p>
            <a:r>
              <a:rPr lang="en-US"/>
              <a:t>Click to edit Master title style</a:t>
            </a:r>
            <a:endParaRPr lang="en-US" dirty="0"/>
          </a:p>
        </p:txBody>
      </p:sp>
      <p:sp>
        <p:nvSpPr>
          <p:cNvPr id="17" name="Slide Number">
            <a:extLst>
              <a:ext uri="{FF2B5EF4-FFF2-40B4-BE49-F238E27FC236}">
                <a16:creationId xmlns:a16="http://schemas.microsoft.com/office/drawing/2014/main" id="{F593F066-61E9-474E-86EC-2623435F48B2}"/>
              </a:ext>
            </a:extLst>
          </p:cNvPr>
          <p:cNvSpPr>
            <a:spLocks noGrp="1"/>
          </p:cNvSpPr>
          <p:nvPr>
            <p:ph type="sldNum" sz="quarter" idx="4"/>
          </p:nvPr>
        </p:nvSpPr>
        <p:spPr>
          <a:xfrm>
            <a:off x="507935" y="6423660"/>
            <a:ext cx="365760" cy="365760"/>
          </a:xfrm>
          <a:prstGeom prst="rect">
            <a:avLst/>
          </a:prstGeom>
        </p:spPr>
        <p:txBody>
          <a:bodyPr vert="horz" lIns="0" tIns="0" rIns="0" bIns="0" rtlCol="0" anchor="ctr"/>
          <a:lstStyle>
            <a:lvl1pPr algn="l">
              <a:defRPr sz="800" b="0" i="0">
                <a:solidFill>
                  <a:srgbClr val="99ADAE"/>
                </a:solidFill>
                <a:latin typeface="Oracle Sans Light" panose="020B0403020204020204" pitchFamily="34" charset="0"/>
                <a:cs typeface="Oracle Sans Light" panose="020B0403020204020204" pitchFamily="34" charset="0"/>
              </a:defRPr>
            </a:lvl1pPr>
          </a:lstStyle>
          <a:p>
            <a:fld id="{345D60D9-5372-5F40-9443-0F9AE5BDC3C8}" type="slidenum">
              <a:rPr lang="en-US" smtClean="0"/>
              <a:pPr/>
              <a:t>‹#›</a:t>
            </a:fld>
            <a:endParaRPr lang="en-US" dirty="0"/>
          </a:p>
        </p:txBody>
      </p:sp>
      <p:sp>
        <p:nvSpPr>
          <p:cNvPr id="18" name="Footer">
            <a:extLst>
              <a:ext uri="{FF2B5EF4-FFF2-40B4-BE49-F238E27FC236}">
                <a16:creationId xmlns:a16="http://schemas.microsoft.com/office/drawing/2014/main" id="{57FEDF61-15EB-B849-A274-96BE87577F8B}"/>
              </a:ext>
            </a:extLst>
          </p:cNvPr>
          <p:cNvSpPr>
            <a:spLocks noGrp="1"/>
          </p:cNvSpPr>
          <p:nvPr>
            <p:ph type="ftr" sz="quarter" idx="3"/>
          </p:nvPr>
        </p:nvSpPr>
        <p:spPr>
          <a:xfrm>
            <a:off x="873693" y="6423980"/>
            <a:ext cx="5745379" cy="365125"/>
          </a:xfrm>
          <a:prstGeom prst="rect">
            <a:avLst/>
          </a:prstGeom>
        </p:spPr>
        <p:txBody>
          <a:bodyPr vert="horz" lIns="0" tIns="0" rIns="0" bIns="0" rtlCol="0" anchor="ctr"/>
          <a:lstStyle>
            <a:lvl1pPr algn="l">
              <a:defRPr sz="800" b="0" i="0">
                <a:solidFill>
                  <a:srgbClr val="99ADAE"/>
                </a:solidFill>
                <a:latin typeface="Oracle Sans Light" panose="020B0403020204020204" pitchFamily="34" charset="0"/>
                <a:cs typeface="Oracle Sans Light" panose="020B0403020204020204" pitchFamily="34" charset="0"/>
              </a:defRPr>
            </a:lvl1pPr>
          </a:lstStyle>
          <a:p>
            <a:r>
              <a:rPr lang="en-US"/>
              <a:t>Copyright © 2024, Oracle and/or its affiliates</a:t>
            </a:r>
            <a:endParaRPr lang="en-US" dirty="0"/>
          </a:p>
        </p:txBody>
      </p:sp>
      <p:sp>
        <p:nvSpPr>
          <p:cNvPr id="11" name="Text Placeholder 1">
            <a:extLst>
              <a:ext uri="{FF2B5EF4-FFF2-40B4-BE49-F238E27FC236}">
                <a16:creationId xmlns:a16="http://schemas.microsoft.com/office/drawing/2014/main" id="{A7D348B5-24E0-0C40-A7B0-18BB8C9F08BA}"/>
              </a:ext>
            </a:extLst>
          </p:cNvPr>
          <p:cNvSpPr>
            <a:spLocks noGrp="1"/>
          </p:cNvSpPr>
          <p:nvPr>
            <p:ph type="body" sz="quarter" idx="17"/>
          </p:nvPr>
        </p:nvSpPr>
        <p:spPr>
          <a:xfrm>
            <a:off x="543643" y="1872343"/>
            <a:ext cx="10520291" cy="4285388"/>
          </a:xfrm>
          <a:prstGeom prst="rect">
            <a:avLst/>
          </a:prstGeom>
        </p:spPr>
        <p:txBody>
          <a:bodyPr/>
          <a:lstStyle>
            <a:lvl1pPr>
              <a:defRPr b="0" i="0">
                <a:solidFill>
                  <a:schemeClr val="bg2"/>
                </a:solidFill>
                <a:latin typeface="Oracle Sans" panose="020B0503020204020204" pitchFamily="34" charset="0"/>
                <a:cs typeface="Oracle Sans" panose="020B0503020204020204" pitchFamily="34" charset="0"/>
              </a:defRPr>
            </a:lvl1pPr>
          </a:lstStyle>
          <a:p>
            <a:pPr lvl="0"/>
            <a:r>
              <a:rPr lang="en-US"/>
              <a:t>Click to edit Master text styles</a:t>
            </a:r>
          </a:p>
        </p:txBody>
      </p:sp>
      <p:pic>
        <p:nvPicPr>
          <p:cNvPr id="8" name="Picture 7">
            <a:extLst>
              <a:ext uri="{FF2B5EF4-FFF2-40B4-BE49-F238E27FC236}">
                <a16:creationId xmlns:a16="http://schemas.microsoft.com/office/drawing/2014/main" id="{1EBD40F3-A5EB-924E-BB34-7A465F34A8E7}"/>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163404" y="6344592"/>
            <a:ext cx="519309" cy="519309"/>
          </a:xfrm>
          <a:prstGeom prst="rect">
            <a:avLst/>
          </a:prstGeom>
        </p:spPr>
      </p:pic>
    </p:spTree>
    <p:extLst>
      <p:ext uri="{BB962C8B-B14F-4D97-AF65-F5344CB8AC3E}">
        <p14:creationId xmlns:p14="http://schemas.microsoft.com/office/powerpoint/2010/main" val="42525656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128.xml><?xml version="1.0" encoding="utf-8"?>
<p:sldLayout xmlns:a="http://schemas.openxmlformats.org/drawingml/2006/main" xmlns:r="http://schemas.openxmlformats.org/officeDocument/2006/relationships" xmlns:p="http://schemas.openxmlformats.org/presentationml/2006/main" type="titleOnly">
  <p:cSld name="1_Title Only">
    <p:bg>
      <p:bgPr>
        <a:solidFill>
          <a:srgbClr val="04232C"/>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604F85-F34E-08F4-8747-9AD5EBFFCFEF}"/>
              </a:ext>
            </a:extLst>
          </p:cNvPr>
          <p:cNvSpPr>
            <a:spLocks noGrp="1"/>
          </p:cNvSpPr>
          <p:nvPr>
            <p:ph type="title" hasCustomPrompt="1"/>
          </p:nvPr>
        </p:nvSpPr>
        <p:spPr/>
        <p:txBody>
          <a:bodyPr/>
          <a:lstStyle>
            <a:lvl1pPr>
              <a:defRPr b="0" i="0">
                <a:latin typeface="Oracle Sans" panose="020B0503020204020204" pitchFamily="34" charset="0"/>
              </a:defRPr>
            </a:lvl1pPr>
          </a:lstStyle>
          <a:p>
            <a:r>
              <a:rPr lang="en-US" dirty="0"/>
              <a:t>Click to edit Title</a:t>
            </a:r>
          </a:p>
        </p:txBody>
      </p:sp>
      <p:sp>
        <p:nvSpPr>
          <p:cNvPr id="6" name="Footer Placeholder 5">
            <a:extLst>
              <a:ext uri="{FF2B5EF4-FFF2-40B4-BE49-F238E27FC236}">
                <a16:creationId xmlns:a16="http://schemas.microsoft.com/office/drawing/2014/main" id="{640D76F8-70C1-8934-023B-4AFB1F6E3AD0}"/>
              </a:ext>
            </a:extLst>
          </p:cNvPr>
          <p:cNvSpPr>
            <a:spLocks noGrp="1"/>
          </p:cNvSpPr>
          <p:nvPr>
            <p:ph type="ftr" sz="quarter" idx="10"/>
          </p:nvPr>
        </p:nvSpPr>
        <p:spPr/>
        <p:txBody>
          <a:bodyPr/>
          <a:lstStyle/>
          <a:p>
            <a:r>
              <a:rPr lang="en-US">
                <a:sym typeface="Symbol" pitchFamily="2" charset="2"/>
              </a:rPr>
              <a:t>Copyright © 2025, Oracle and/or its affiliates</a:t>
            </a:r>
            <a:endParaRPr lang="en-CA" dirty="0"/>
          </a:p>
        </p:txBody>
      </p:sp>
      <p:sp>
        <p:nvSpPr>
          <p:cNvPr id="7" name="Slide Number Placeholder 6">
            <a:extLst>
              <a:ext uri="{FF2B5EF4-FFF2-40B4-BE49-F238E27FC236}">
                <a16:creationId xmlns:a16="http://schemas.microsoft.com/office/drawing/2014/main" id="{C13F3451-CD7E-98B3-07D0-E353F4A0BEB9}"/>
              </a:ext>
            </a:extLst>
          </p:cNvPr>
          <p:cNvSpPr>
            <a:spLocks noGrp="1"/>
          </p:cNvSpPr>
          <p:nvPr>
            <p:ph type="sldNum" sz="quarter" idx="11"/>
          </p:nvPr>
        </p:nvSpPr>
        <p:spPr/>
        <p:txBody>
          <a:bodyPr/>
          <a:lstStyle/>
          <a:p>
            <a:fld id="{CFF4B978-1D82-7745-80C5-DBABA6B131D3}" type="slidenum">
              <a:rPr lang="en-US" smtClean="0"/>
              <a:pPr/>
              <a:t>‹#›</a:t>
            </a:fld>
            <a:endParaRPr lang="en-US"/>
          </a:p>
        </p:txBody>
      </p:sp>
      <p:pic>
        <p:nvPicPr>
          <p:cNvPr id="4" name="Graphic 3">
            <a:extLst>
              <a:ext uri="{FF2B5EF4-FFF2-40B4-BE49-F238E27FC236}">
                <a16:creationId xmlns:a16="http://schemas.microsoft.com/office/drawing/2014/main" id="{1A928765-91C1-2C42-E50D-B16B66D7790E}"/>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 y="0"/>
            <a:ext cx="169164" cy="6858000"/>
          </a:xfrm>
          <a:prstGeom prst="rect">
            <a:avLst/>
          </a:prstGeom>
        </p:spPr>
      </p:pic>
    </p:spTree>
    <p:extLst>
      <p:ext uri="{BB962C8B-B14F-4D97-AF65-F5344CB8AC3E}">
        <p14:creationId xmlns:p14="http://schemas.microsoft.com/office/powerpoint/2010/main" val="1747881618"/>
      </p:ext>
    </p:extLst>
  </p:cSld>
  <p:clrMapOvr>
    <a:overrideClrMapping bg1="dk1" tx1="lt1" bg2="dk2" tx2="lt2" accent1="accent1" accent2="accent2" accent3="accent3" accent4="accent4" accent5="accent5" accent6="accent6" hlink="hlink" folHlink="folHlink"/>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obj">
  <p:cSld name="Title and Content">
    <p:bg>
      <p:bgPr>
        <a:solidFill>
          <a:srgbClr val="FFF9F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D6A412-E5B1-790D-1FC3-602DED0ECDF8}"/>
              </a:ext>
            </a:extLst>
          </p:cNvPr>
          <p:cNvSpPr>
            <a:spLocks noGrp="1"/>
          </p:cNvSpPr>
          <p:nvPr>
            <p:ph type="title" hasCustomPrompt="1"/>
          </p:nvPr>
        </p:nvSpPr>
        <p:spPr/>
        <p:txBody>
          <a:bodyPr/>
          <a:lstStyle>
            <a:lvl1pPr>
              <a:defRPr b="0" i="0">
                <a:latin typeface="Oracle Sans" panose="020B0503020204020204" pitchFamily="34" charset="0"/>
              </a:defRPr>
            </a:lvl1pPr>
          </a:lstStyle>
          <a:p>
            <a:r>
              <a:rPr lang="en-US" dirty="0"/>
              <a:t>Click to edit Title</a:t>
            </a:r>
          </a:p>
        </p:txBody>
      </p:sp>
      <p:sp>
        <p:nvSpPr>
          <p:cNvPr id="3" name="Content Placeholder 2">
            <a:extLst>
              <a:ext uri="{FF2B5EF4-FFF2-40B4-BE49-F238E27FC236}">
                <a16:creationId xmlns:a16="http://schemas.microsoft.com/office/drawing/2014/main" id="{D3366F83-97B8-DFBF-1599-607D505766BC}"/>
              </a:ext>
            </a:extLst>
          </p:cNvPr>
          <p:cNvSpPr>
            <a:spLocks noGrp="1"/>
          </p:cNvSpPr>
          <p:nvPr>
            <p:ph idx="1"/>
          </p:nvPr>
        </p:nvSpPr>
        <p:spPr>
          <a:xfrm>
            <a:off x="696647" y="1371602"/>
            <a:ext cx="10676945" cy="4351401"/>
          </a:xfrm>
        </p:spPr>
        <p:txBody>
          <a:bodyPr/>
          <a:lstStyle/>
          <a:p>
            <a:pPr lvl="0"/>
            <a:r>
              <a:rPr lang="en-US" dirty="0"/>
              <a:t>Click to edit Master text styles</a:t>
            </a:r>
          </a:p>
          <a:p>
            <a:pPr marL="152392" lvl="1" indent="-152392" algn="l" defTabSz="914273" rtl="0" eaLnBrk="1" latinLnBrk="0" hangingPunct="1">
              <a:lnSpc>
                <a:spcPct val="120000"/>
              </a:lnSpc>
              <a:spcBef>
                <a:spcPts val="500"/>
              </a:spcBef>
              <a:buFont typeface="Arial" panose="020B0604020202020204" pitchFamily="34" charset="0"/>
              <a:buChar char="•"/>
              <a:tabLst/>
            </a:pPr>
            <a:r>
              <a:rPr lang="en-US" dirty="0"/>
              <a:t>Second level</a:t>
            </a:r>
          </a:p>
          <a:p>
            <a:pPr lvl="2"/>
            <a:r>
              <a:rPr lang="en-US" dirty="0"/>
              <a:t>Third level</a:t>
            </a:r>
          </a:p>
          <a:p>
            <a:pPr lvl="3"/>
            <a:r>
              <a:rPr lang="en-US" dirty="0"/>
              <a:t>Fourth level</a:t>
            </a:r>
          </a:p>
          <a:p>
            <a:pPr lvl="4"/>
            <a:r>
              <a:rPr lang="en-US" dirty="0"/>
              <a:t>Fifth level</a:t>
            </a:r>
          </a:p>
        </p:txBody>
      </p:sp>
      <p:sp>
        <p:nvSpPr>
          <p:cNvPr id="4" name="Footer Placeholder 10">
            <a:extLst>
              <a:ext uri="{FF2B5EF4-FFF2-40B4-BE49-F238E27FC236}">
                <a16:creationId xmlns:a16="http://schemas.microsoft.com/office/drawing/2014/main" id="{316A256B-EA93-8D7C-D1C6-4690D1823A00}"/>
              </a:ext>
            </a:extLst>
          </p:cNvPr>
          <p:cNvSpPr>
            <a:spLocks noGrp="1"/>
          </p:cNvSpPr>
          <p:nvPr>
            <p:ph type="ftr" sz="quarter" idx="11"/>
          </p:nvPr>
        </p:nvSpPr>
        <p:spPr>
          <a:xfrm>
            <a:off x="705720" y="6492876"/>
            <a:ext cx="5026533" cy="365125"/>
          </a:xfrm>
        </p:spPr>
        <p:txBody>
          <a:bodyPr/>
          <a:lstStyle/>
          <a:p>
            <a:r>
              <a:rPr lang="en-US" dirty="0">
                <a:sym typeface="Symbol" pitchFamily="2" charset="2"/>
              </a:rPr>
              <a:t>Oracle CloudWorld        Copyright © 2024, Oracle and/or its affiliates</a:t>
            </a:r>
            <a:endParaRPr lang="en-CA" dirty="0"/>
          </a:p>
        </p:txBody>
      </p:sp>
      <p:sp>
        <p:nvSpPr>
          <p:cNvPr id="6" name="Slide Number Placeholder 11">
            <a:extLst>
              <a:ext uri="{FF2B5EF4-FFF2-40B4-BE49-F238E27FC236}">
                <a16:creationId xmlns:a16="http://schemas.microsoft.com/office/drawing/2014/main" id="{2471DF87-CF82-145B-C80D-4F4C460FB2D9}"/>
              </a:ext>
            </a:extLst>
          </p:cNvPr>
          <p:cNvSpPr>
            <a:spLocks noGrp="1"/>
          </p:cNvSpPr>
          <p:nvPr>
            <p:ph type="sldNum" sz="quarter" idx="12"/>
          </p:nvPr>
        </p:nvSpPr>
        <p:spPr>
          <a:xfrm>
            <a:off x="260797" y="6492876"/>
            <a:ext cx="435851" cy="365125"/>
          </a:xfrm>
        </p:spPr>
        <p:txBody>
          <a:bodyPr/>
          <a:lstStyle/>
          <a:p>
            <a:fld id="{CFF4B978-1D82-7745-80C5-DBABA6B131D3}" type="slidenum">
              <a:rPr lang="en-US" smtClean="0"/>
              <a:pPr/>
              <a:t>‹#›</a:t>
            </a:fld>
            <a:endParaRPr lang="en-US"/>
          </a:p>
        </p:txBody>
      </p:sp>
      <p:pic>
        <p:nvPicPr>
          <p:cNvPr id="8" name="Graphic 7">
            <a:extLst>
              <a:ext uri="{FF2B5EF4-FFF2-40B4-BE49-F238E27FC236}">
                <a16:creationId xmlns:a16="http://schemas.microsoft.com/office/drawing/2014/main" id="{4632B318-22BB-62CE-CD7C-39998B1C47D6}"/>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 y="0"/>
            <a:ext cx="169164" cy="6858000"/>
          </a:xfrm>
          <a:prstGeom prst="rect">
            <a:avLst/>
          </a:prstGeom>
        </p:spPr>
      </p:pic>
    </p:spTree>
    <p:extLst>
      <p:ext uri="{BB962C8B-B14F-4D97-AF65-F5344CB8AC3E}">
        <p14:creationId xmlns:p14="http://schemas.microsoft.com/office/powerpoint/2010/main" val="2493147861"/>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Light_Speaker">
    <p:bg>
      <p:bgPr>
        <a:solidFill>
          <a:srgbClr val="F2EFED"/>
        </a:soli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AF66880B-A7F3-2EDD-13C8-3414B6A0F5B0}"/>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43" r="39918" b="1164"/>
          <a:stretch/>
        </p:blipFill>
        <p:spPr>
          <a:xfrm>
            <a:off x="4775199" y="0"/>
            <a:ext cx="7416797" cy="6857999"/>
          </a:xfrm>
          <a:prstGeom prst="rect">
            <a:avLst/>
          </a:prstGeom>
        </p:spPr>
      </p:pic>
      <p:sp>
        <p:nvSpPr>
          <p:cNvPr id="5" name="Picture Placeholder 4">
            <a:extLst>
              <a:ext uri="{FF2B5EF4-FFF2-40B4-BE49-F238E27FC236}">
                <a16:creationId xmlns:a16="http://schemas.microsoft.com/office/drawing/2014/main" id="{F72A0CAD-0164-E377-23F7-C8A78195E2C6}"/>
              </a:ext>
            </a:extLst>
          </p:cNvPr>
          <p:cNvSpPr>
            <a:spLocks noGrp="1"/>
          </p:cNvSpPr>
          <p:nvPr>
            <p:ph type="pic" sz="quarter" idx="10"/>
          </p:nvPr>
        </p:nvSpPr>
        <p:spPr>
          <a:xfrm>
            <a:off x="0" y="0"/>
            <a:ext cx="4775200" cy="6858000"/>
          </a:xfrm>
        </p:spPr>
        <p:txBody>
          <a:bodyPr anchor="ctr"/>
          <a:lstStyle>
            <a:lvl1pPr algn="ctr">
              <a:defRPr sz="1400">
                <a:solidFill>
                  <a:srgbClr val="312D2A"/>
                </a:solidFill>
              </a:defRPr>
            </a:lvl1pPr>
          </a:lstStyle>
          <a:p>
            <a:r>
              <a:rPr lang="en-GB"/>
              <a:t>Click icon to add picture</a:t>
            </a:r>
            <a:endParaRPr lang="en-US" dirty="0"/>
          </a:p>
        </p:txBody>
      </p:sp>
      <p:pic>
        <p:nvPicPr>
          <p:cNvPr id="10" name="OTag">
            <a:extLst>
              <a:ext uri="{FF2B5EF4-FFF2-40B4-BE49-F238E27FC236}">
                <a16:creationId xmlns:a16="http://schemas.microsoft.com/office/drawing/2014/main" id="{00F1077A-D301-437A-8CE7-A0EA6CDECB51}"/>
              </a:ext>
              <a:ext uri="{C183D7F6-B498-43B3-948B-1728B52AA6E4}">
                <adec:decorative xmlns:adec="http://schemas.microsoft.com/office/drawing/2017/decorative" val="1"/>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2" name="Title">
            <a:extLst>
              <a:ext uri="{FF2B5EF4-FFF2-40B4-BE49-F238E27FC236}">
                <a16:creationId xmlns:a16="http://schemas.microsoft.com/office/drawing/2014/main" id="{3EB7AE51-4F40-4CEC-35BD-CB5227488474}"/>
              </a:ext>
            </a:extLst>
          </p:cNvPr>
          <p:cNvSpPr>
            <a:spLocks noGrp="1"/>
          </p:cNvSpPr>
          <p:nvPr>
            <p:ph type="title" hasCustomPrompt="1"/>
          </p:nvPr>
        </p:nvSpPr>
        <p:spPr>
          <a:xfrm>
            <a:off x="5385816" y="2351724"/>
            <a:ext cx="6297167" cy="822960"/>
          </a:xfrm>
        </p:spPr>
        <p:txBody>
          <a:bodyPr vert="horz" lIns="0" tIns="0" rIns="0" bIns="0" rtlCol="0" anchor="b">
            <a:noAutofit/>
          </a:bodyPr>
          <a:lstStyle>
            <a:lvl1pPr>
              <a:defRPr lang="en-US" sz="2400" b="1" i="0" baseline="0">
                <a:solidFill>
                  <a:srgbClr val="312D2A"/>
                </a:solidFill>
                <a:latin typeface="Oracle Sans Extra Bold" panose="020B0503020204020204" pitchFamily="34" charset="0"/>
                <a:ea typeface="+mn-ea"/>
                <a:cs typeface="Oracle Sans Extra Bold" panose="020B0503020204020204" pitchFamily="34" charset="0"/>
              </a:defRPr>
            </a:lvl1pPr>
          </a:lstStyle>
          <a:p>
            <a:pPr marL="0" lvl="0" indent="0">
              <a:spcBef>
                <a:spcPts val="1000"/>
              </a:spcBef>
              <a:buFont typeface="Arial" panose="020B0604020202020204" pitchFamily="34" charset="0"/>
            </a:pPr>
            <a:r>
              <a:rPr lang="en-US" dirty="0"/>
              <a:t>Add title here. Also remove or replace placeholder image as needed</a:t>
            </a:r>
          </a:p>
        </p:txBody>
      </p:sp>
      <p:sp>
        <p:nvSpPr>
          <p:cNvPr id="4" name="Text Field">
            <a:extLst>
              <a:ext uri="{FF2B5EF4-FFF2-40B4-BE49-F238E27FC236}">
                <a16:creationId xmlns:a16="http://schemas.microsoft.com/office/drawing/2014/main" id="{EF9FB9A6-FCFA-30FC-F9D8-257EBD9A53D6}"/>
              </a:ext>
            </a:extLst>
          </p:cNvPr>
          <p:cNvSpPr>
            <a:spLocks noGrp="1"/>
          </p:cNvSpPr>
          <p:nvPr>
            <p:ph type="body" sz="quarter" idx="16" hasCustomPrompt="1"/>
          </p:nvPr>
        </p:nvSpPr>
        <p:spPr>
          <a:xfrm>
            <a:off x="5385816" y="3662156"/>
            <a:ext cx="6297168" cy="1132486"/>
          </a:xfrm>
          <a:prstGeom prst="rect">
            <a:avLst/>
          </a:prstGeom>
        </p:spPr>
        <p:txBody>
          <a:bodyPr lIns="0" tIns="0" rIns="0" bIns="0">
            <a:normAutofit/>
          </a:bodyPr>
          <a:lstStyle>
            <a:lvl1pPr>
              <a:defRPr sz="2000" b="0" i="0">
                <a:solidFill>
                  <a:srgbClr val="312D2A"/>
                </a:solidFill>
                <a:latin typeface="Oracle Sans Light" panose="020B0403020204020204" pitchFamily="34" charset="0"/>
                <a:cs typeface="Oracle Sans Light" panose="020B0403020204020204" pitchFamily="34" charset="0"/>
              </a:defRPr>
            </a:lvl1pPr>
          </a:lstStyle>
          <a:p>
            <a:pPr lvl="0"/>
            <a:r>
              <a:rPr lang="en-US" dirty="0"/>
              <a:t>Title</a:t>
            </a:r>
          </a:p>
          <a:p>
            <a:pPr lvl="0"/>
            <a:r>
              <a:rPr lang="en-US" dirty="0"/>
              <a:t>Company</a:t>
            </a:r>
          </a:p>
          <a:p>
            <a:pPr lvl="0"/>
            <a:r>
              <a:rPr lang="en-US" dirty="0"/>
              <a:t>Date</a:t>
            </a:r>
          </a:p>
        </p:txBody>
      </p:sp>
      <p:cxnSp>
        <p:nvCxnSpPr>
          <p:cNvPr id="7" name="Accent Mark">
            <a:extLst>
              <a:ext uri="{FF2B5EF4-FFF2-40B4-BE49-F238E27FC236}">
                <a16:creationId xmlns:a16="http://schemas.microsoft.com/office/drawing/2014/main" id="{7CCB9780-46C4-0BC2-892F-ADB98FE2B2BE}"/>
              </a:ext>
              <a:ext uri="{C183D7F6-B498-43B3-948B-1728B52AA6E4}">
                <adec:decorative xmlns:adec="http://schemas.microsoft.com/office/drawing/2017/decorative" val="1"/>
              </a:ext>
            </a:extLst>
          </p:cNvPr>
          <p:cNvCxnSpPr>
            <a:cxnSpLocks/>
          </p:cNvCxnSpPr>
          <p:nvPr userDrawn="1"/>
        </p:nvCxnSpPr>
        <p:spPr>
          <a:xfrm flipH="1">
            <a:off x="5385816" y="3401486"/>
            <a:ext cx="327600" cy="0"/>
          </a:xfrm>
          <a:prstGeom prst="line">
            <a:avLst/>
          </a:prstGeom>
          <a:ln w="28575" cap="flat">
            <a:solidFill>
              <a:srgbClr val="F6B53F"/>
            </a:solidFill>
            <a:prstDash val="solid"/>
          </a:ln>
        </p:spPr>
        <p:style>
          <a:lnRef idx="1">
            <a:schemeClr val="accent1"/>
          </a:lnRef>
          <a:fillRef idx="0">
            <a:schemeClr val="accent1"/>
          </a:fillRef>
          <a:effectRef idx="0">
            <a:schemeClr val="accent1"/>
          </a:effectRef>
          <a:fontRef idx="minor">
            <a:schemeClr val="tx1"/>
          </a:fontRef>
        </p:style>
      </p:cxnSp>
      <p:sp>
        <p:nvSpPr>
          <p:cNvPr id="6" name="Content Placeholder 10">
            <a:extLst>
              <a:ext uri="{FF2B5EF4-FFF2-40B4-BE49-F238E27FC236}">
                <a16:creationId xmlns:a16="http://schemas.microsoft.com/office/drawing/2014/main" id="{171FCCE3-1DA3-289B-FFE3-945273338124}"/>
              </a:ext>
            </a:extLst>
          </p:cNvPr>
          <p:cNvSpPr>
            <a:spLocks noGrp="1"/>
          </p:cNvSpPr>
          <p:nvPr>
            <p:ph sz="quarter" idx="12" hasCustomPrompt="1"/>
          </p:nvPr>
        </p:nvSpPr>
        <p:spPr>
          <a:xfrm>
            <a:off x="5385816" y="694600"/>
            <a:ext cx="3567112" cy="365126"/>
          </a:xfrm>
        </p:spPr>
        <p:txBody>
          <a:bodyPr/>
          <a:lstStyle>
            <a:lvl1pPr>
              <a:defRPr lang="en-US" sz="1200" b="0" i="0" kern="1200" spc="0" baseline="0" dirty="0">
                <a:solidFill>
                  <a:srgbClr val="312D2A">
                    <a:alpha val="50000"/>
                  </a:srgbClr>
                </a:solidFill>
                <a:latin typeface="Georgia" panose="02040502050405020303" pitchFamily="18" charset="0"/>
                <a:ea typeface="+mn-ea"/>
                <a:cs typeface="Oracle Sans Extra Bold" panose="020B0503020204020204" pitchFamily="34" charset="0"/>
              </a:defRPr>
            </a:lvl1pPr>
          </a:lstStyle>
          <a:p>
            <a:pPr lvl="0"/>
            <a:r>
              <a:rPr lang="en-US" dirty="0"/>
              <a:t>Presentation title</a:t>
            </a:r>
          </a:p>
        </p:txBody>
      </p:sp>
      <p:sp>
        <p:nvSpPr>
          <p:cNvPr id="15" name="Slide Number">
            <a:extLst>
              <a:ext uri="{FF2B5EF4-FFF2-40B4-BE49-F238E27FC236}">
                <a16:creationId xmlns:a16="http://schemas.microsoft.com/office/drawing/2014/main" id="{4093C39D-4F04-789E-8F6B-DA4F23BE5636}"/>
              </a:ext>
            </a:extLst>
          </p:cNvPr>
          <p:cNvSpPr txBox="1">
            <a:spLocks/>
          </p:cNvSpPr>
          <p:nvPr userDrawn="1"/>
        </p:nvSpPr>
        <p:spPr>
          <a:xfrm>
            <a:off x="762000" y="6423660"/>
            <a:ext cx="365760" cy="365760"/>
          </a:xfrm>
          <a:prstGeom prst="rect">
            <a:avLst/>
          </a:prstGeom>
        </p:spPr>
        <p:txBody>
          <a:bodyPr vert="horz" lIns="0" tIns="0" rIns="0" bIns="0" rtlCol="0" anchor="ctr"/>
          <a:lstStyle>
            <a:defPPr>
              <a:defRPr lang="en-US"/>
            </a:defPPr>
            <a:lvl1pPr marL="0" algn="l" defTabSz="914400" rtl="0" eaLnBrk="1" latinLnBrk="0" hangingPunct="1">
              <a:defRPr sz="700" kern="1200">
                <a:solidFill>
                  <a:srgbClr val="8B858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45D60D9-5372-5F40-9443-0F9AE5BDC3C8}" type="slidenum">
              <a:rPr lang="en-US" smtClean="0"/>
              <a:pPr/>
              <a:t>‹#›</a:t>
            </a:fld>
            <a:endParaRPr lang="en-US" dirty="0"/>
          </a:p>
        </p:txBody>
      </p:sp>
      <p:sp>
        <p:nvSpPr>
          <p:cNvPr id="3" name="Footer">
            <a:extLst>
              <a:ext uri="{FF2B5EF4-FFF2-40B4-BE49-F238E27FC236}">
                <a16:creationId xmlns:a16="http://schemas.microsoft.com/office/drawing/2014/main" id="{C3902094-1AFE-78B3-ED3A-A7ADFCED1882}"/>
              </a:ext>
            </a:extLst>
          </p:cNvPr>
          <p:cNvSpPr>
            <a:spLocks noGrp="1"/>
          </p:cNvSpPr>
          <p:nvPr>
            <p:ph type="ftr" sz="quarter" idx="3"/>
          </p:nvPr>
        </p:nvSpPr>
        <p:spPr>
          <a:xfrm>
            <a:off x="1127759" y="6423978"/>
            <a:ext cx="5745379" cy="365125"/>
          </a:xfrm>
          <a:prstGeom prst="rect">
            <a:avLst/>
          </a:prstGeom>
        </p:spPr>
        <p:txBody>
          <a:bodyPr vert="horz" lIns="0" tIns="0" rIns="0" bIns="0" rtlCol="0" anchor="ctr"/>
          <a:lstStyle>
            <a:lvl1pPr algn="l">
              <a:defRPr sz="700">
                <a:solidFill>
                  <a:srgbClr val="8B8580"/>
                </a:solidFill>
              </a:defRPr>
            </a:lvl1pPr>
          </a:lstStyle>
          <a:p>
            <a:r>
              <a:rPr lang="en-US"/>
              <a:t>Copyright © 2025, Oracle and/or its affiliates</a:t>
            </a:r>
            <a:endParaRPr lang="en-US" dirty="0"/>
          </a:p>
        </p:txBody>
      </p:sp>
    </p:spTree>
    <p:extLst>
      <p:ext uri="{BB962C8B-B14F-4D97-AF65-F5344CB8AC3E}">
        <p14:creationId xmlns:p14="http://schemas.microsoft.com/office/powerpoint/2010/main" val="438697282"/>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userDrawn="1">
  <p:cSld name="Divider 3 - Half Image Dark Sky">
    <p:bg>
      <p:bgPr>
        <a:solidFill>
          <a:srgbClr val="313B3A"/>
        </a:solidFill>
        <a:effectLst/>
      </p:bgPr>
    </p:bg>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247A2793-5F0E-61E8-D9E5-80E636BE805D}"/>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2426313" y="5948312"/>
            <a:ext cx="3305971" cy="909688"/>
          </a:xfrm>
          <a:custGeom>
            <a:avLst/>
            <a:gdLst>
              <a:gd name="connsiteX0" fmla="*/ 0 w 3305970"/>
              <a:gd name="connsiteY0" fmla="*/ 0 h 909688"/>
              <a:gd name="connsiteX1" fmla="*/ 3305970 w 3305970"/>
              <a:gd name="connsiteY1" fmla="*/ 0 h 909688"/>
              <a:gd name="connsiteX2" fmla="*/ 3305970 w 3305970"/>
              <a:gd name="connsiteY2" fmla="*/ 909688 h 909688"/>
              <a:gd name="connsiteX3" fmla="*/ 0 w 3305970"/>
              <a:gd name="connsiteY3" fmla="*/ 909688 h 909688"/>
            </a:gdLst>
            <a:ahLst/>
            <a:cxnLst>
              <a:cxn ang="0">
                <a:pos x="connsiteX0" y="connsiteY0"/>
              </a:cxn>
              <a:cxn ang="0">
                <a:pos x="connsiteX1" y="connsiteY1"/>
              </a:cxn>
              <a:cxn ang="0">
                <a:pos x="connsiteX2" y="connsiteY2"/>
              </a:cxn>
              <a:cxn ang="0">
                <a:pos x="connsiteX3" y="connsiteY3"/>
              </a:cxn>
            </a:cxnLst>
            <a:rect l="l" t="t" r="r" b="b"/>
            <a:pathLst>
              <a:path w="3305970" h="909688">
                <a:moveTo>
                  <a:pt x="0" y="0"/>
                </a:moveTo>
                <a:lnTo>
                  <a:pt x="3305970" y="0"/>
                </a:lnTo>
                <a:lnTo>
                  <a:pt x="3305970" y="909688"/>
                </a:lnTo>
                <a:lnTo>
                  <a:pt x="0" y="909688"/>
                </a:lnTo>
                <a:close/>
              </a:path>
            </a:pathLst>
          </a:custGeom>
        </p:spPr>
      </p:pic>
      <p:pic>
        <p:nvPicPr>
          <p:cNvPr id="17" name="Picture 16">
            <a:extLst>
              <a:ext uri="{FF2B5EF4-FFF2-40B4-BE49-F238E27FC236}">
                <a16:creationId xmlns:a16="http://schemas.microsoft.com/office/drawing/2014/main" id="{315DE621-C5D9-1932-0869-E792E9D6A8CE}"/>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0" y="2"/>
            <a:ext cx="3748543" cy="869439"/>
          </a:xfrm>
          <a:custGeom>
            <a:avLst/>
            <a:gdLst>
              <a:gd name="connsiteX0" fmla="*/ 0 w 3748542"/>
              <a:gd name="connsiteY0" fmla="*/ 0 h 869439"/>
              <a:gd name="connsiteX1" fmla="*/ 3748542 w 3748542"/>
              <a:gd name="connsiteY1" fmla="*/ 0 h 869439"/>
              <a:gd name="connsiteX2" fmla="*/ 3748542 w 3748542"/>
              <a:gd name="connsiteY2" fmla="*/ 869439 h 869439"/>
              <a:gd name="connsiteX3" fmla="*/ 0 w 3748542"/>
              <a:gd name="connsiteY3" fmla="*/ 869439 h 869439"/>
            </a:gdLst>
            <a:ahLst/>
            <a:cxnLst>
              <a:cxn ang="0">
                <a:pos x="connsiteX0" y="connsiteY0"/>
              </a:cxn>
              <a:cxn ang="0">
                <a:pos x="connsiteX1" y="connsiteY1"/>
              </a:cxn>
              <a:cxn ang="0">
                <a:pos x="connsiteX2" y="connsiteY2"/>
              </a:cxn>
              <a:cxn ang="0">
                <a:pos x="connsiteX3" y="connsiteY3"/>
              </a:cxn>
            </a:cxnLst>
            <a:rect l="l" t="t" r="r" b="b"/>
            <a:pathLst>
              <a:path w="3748542" h="869439">
                <a:moveTo>
                  <a:pt x="0" y="0"/>
                </a:moveTo>
                <a:lnTo>
                  <a:pt x="3748542" y="0"/>
                </a:lnTo>
                <a:lnTo>
                  <a:pt x="3748542" y="869439"/>
                </a:lnTo>
                <a:lnTo>
                  <a:pt x="0" y="869439"/>
                </a:lnTo>
                <a:close/>
              </a:path>
            </a:pathLst>
          </a:custGeom>
        </p:spPr>
      </p:pic>
      <p:sp>
        <p:nvSpPr>
          <p:cNvPr id="16" name="Freeform 15">
            <a:extLst>
              <a:ext uri="{FF2B5EF4-FFF2-40B4-BE49-F238E27FC236}">
                <a16:creationId xmlns:a16="http://schemas.microsoft.com/office/drawing/2014/main" id="{5EDA4AF5-C496-D56B-190B-C5D2D11F7BA5}"/>
              </a:ext>
            </a:extLst>
          </p:cNvPr>
          <p:cNvSpPr>
            <a:spLocks noChangeAspect="1"/>
          </p:cNvSpPr>
          <p:nvPr userDrawn="1"/>
        </p:nvSpPr>
        <p:spPr>
          <a:xfrm>
            <a:off x="11201400" y="6324600"/>
            <a:ext cx="533400" cy="533400"/>
          </a:xfrm>
          <a:custGeom>
            <a:avLst/>
            <a:gdLst>
              <a:gd name="connsiteX0" fmla="*/ 74072 w 504992"/>
              <a:gd name="connsiteY0" fmla="*/ 72346 h 465924"/>
              <a:gd name="connsiteX1" fmla="*/ 74072 w 504992"/>
              <a:gd name="connsiteY1" fmla="*/ 393579 h 465924"/>
              <a:gd name="connsiteX2" fmla="*/ 430921 w 504992"/>
              <a:gd name="connsiteY2" fmla="*/ 393579 h 465924"/>
              <a:gd name="connsiteX3" fmla="*/ 430921 w 504992"/>
              <a:gd name="connsiteY3" fmla="*/ 72346 h 465924"/>
              <a:gd name="connsiteX4" fmla="*/ 0 w 504992"/>
              <a:gd name="connsiteY4" fmla="*/ 0 h 465924"/>
              <a:gd name="connsiteX5" fmla="*/ 504992 w 504992"/>
              <a:gd name="connsiteY5" fmla="*/ 0 h 465924"/>
              <a:gd name="connsiteX6" fmla="*/ 504992 w 504992"/>
              <a:gd name="connsiteY6" fmla="*/ 465924 h 465924"/>
              <a:gd name="connsiteX7" fmla="*/ 0 w 504992"/>
              <a:gd name="connsiteY7" fmla="*/ 465924 h 465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4992" h="465924">
                <a:moveTo>
                  <a:pt x="74072" y="72346"/>
                </a:moveTo>
                <a:lnTo>
                  <a:pt x="74072" y="393579"/>
                </a:lnTo>
                <a:lnTo>
                  <a:pt x="430921" y="393579"/>
                </a:lnTo>
                <a:lnTo>
                  <a:pt x="430921" y="72346"/>
                </a:lnTo>
                <a:close/>
                <a:moveTo>
                  <a:pt x="0" y="0"/>
                </a:moveTo>
                <a:lnTo>
                  <a:pt x="504992" y="0"/>
                </a:lnTo>
                <a:lnTo>
                  <a:pt x="504992" y="465924"/>
                </a:lnTo>
                <a:lnTo>
                  <a:pt x="0" y="465924"/>
                </a:lnTo>
                <a:close/>
              </a:path>
            </a:pathLst>
          </a:custGeom>
          <a:solidFill>
            <a:srgbClr val="C9463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28" dirty="0"/>
          </a:p>
        </p:txBody>
      </p:sp>
      <p:sp>
        <p:nvSpPr>
          <p:cNvPr id="7" name="Text Placeholder 19">
            <a:extLst>
              <a:ext uri="{FF2B5EF4-FFF2-40B4-BE49-F238E27FC236}">
                <a16:creationId xmlns:a16="http://schemas.microsoft.com/office/drawing/2014/main" id="{3E6A45B8-D185-6E45-A878-5972592903A9}"/>
              </a:ext>
            </a:extLst>
          </p:cNvPr>
          <p:cNvSpPr>
            <a:spLocks noGrp="1"/>
          </p:cNvSpPr>
          <p:nvPr>
            <p:ph type="body" sz="quarter" idx="14" hasCustomPrompt="1"/>
          </p:nvPr>
        </p:nvSpPr>
        <p:spPr>
          <a:xfrm>
            <a:off x="543559" y="2779089"/>
            <a:ext cx="4768275" cy="1002515"/>
          </a:xfrm>
          <a:prstGeom prst="rect">
            <a:avLst/>
          </a:prstGeom>
        </p:spPr>
        <p:txBody>
          <a:bodyPr lIns="0" anchor="b"/>
          <a:lstStyle>
            <a:lvl1pPr marL="0" indent="0" algn="l" defTabSz="914377" rtl="0" eaLnBrk="1" latinLnBrk="0" hangingPunct="1">
              <a:lnSpc>
                <a:spcPct val="100000"/>
              </a:lnSpc>
              <a:spcBef>
                <a:spcPts val="0"/>
              </a:spcBef>
              <a:buFont typeface="Arial" panose="020B0604020202020204" pitchFamily="34" charset="0"/>
              <a:buNone/>
              <a:defRPr lang="en-US" sz="3600" b="0" i="0" kern="1200" dirty="0">
                <a:solidFill>
                  <a:schemeClr val="bg2"/>
                </a:solidFill>
                <a:latin typeface="Georgia" panose="02040502050405020303" pitchFamily="18" charset="0"/>
                <a:ea typeface="Georgia" panose="02040502050405020303" pitchFamily="18" charset="0"/>
                <a:cs typeface="Oracle Sans Ultra Light" panose="020B0303020204020204" pitchFamily="34" charset="0"/>
              </a:defRPr>
            </a:lvl1pPr>
          </a:lstStyle>
          <a:p>
            <a:pPr lvl="0"/>
            <a:r>
              <a:rPr lang="en-US" dirty="0"/>
              <a:t>Divider</a:t>
            </a:r>
          </a:p>
          <a:p>
            <a:pPr lvl="0"/>
            <a:r>
              <a:rPr lang="en-US" dirty="0"/>
              <a:t>Three</a:t>
            </a:r>
          </a:p>
        </p:txBody>
      </p:sp>
      <p:sp>
        <p:nvSpPr>
          <p:cNvPr id="8" name="Text Placeholder 19">
            <a:extLst>
              <a:ext uri="{FF2B5EF4-FFF2-40B4-BE49-F238E27FC236}">
                <a16:creationId xmlns:a16="http://schemas.microsoft.com/office/drawing/2014/main" id="{85644723-250E-484D-AA79-B7F2518A0BA7}"/>
              </a:ext>
            </a:extLst>
          </p:cNvPr>
          <p:cNvSpPr>
            <a:spLocks noGrp="1"/>
          </p:cNvSpPr>
          <p:nvPr>
            <p:ph type="body" sz="quarter" idx="19" hasCustomPrompt="1"/>
          </p:nvPr>
        </p:nvSpPr>
        <p:spPr>
          <a:xfrm>
            <a:off x="543561" y="3826031"/>
            <a:ext cx="4768273" cy="446064"/>
          </a:xfrm>
          <a:prstGeom prst="rect">
            <a:avLst/>
          </a:prstGeom>
        </p:spPr>
        <p:txBody>
          <a:bodyPr lIns="0"/>
          <a:lstStyle>
            <a:lvl1pPr marL="0" indent="0" algn="l" defTabSz="914377" rtl="0" eaLnBrk="1" latinLnBrk="0" hangingPunct="1">
              <a:lnSpc>
                <a:spcPts val="1860"/>
              </a:lnSpc>
              <a:spcBef>
                <a:spcPts val="1000"/>
              </a:spcBef>
              <a:buFont typeface="Arial" panose="020B0604020202020204" pitchFamily="34" charset="0"/>
              <a:buNone/>
              <a:defRPr lang="en-US" sz="1300" b="0" i="0" kern="1200" spc="0" baseline="0" dirty="0">
                <a:solidFill>
                  <a:schemeClr val="bg2"/>
                </a:solidFill>
                <a:latin typeface="Oracle Sans Light" panose="020B0403020204020204" pitchFamily="34" charset="0"/>
                <a:ea typeface="Oracle Sans Light" panose="020B0403020204020204" pitchFamily="34" charset="0"/>
                <a:cs typeface="Oracle Sans Light" panose="020B0403020204020204" pitchFamily="34" charset="0"/>
              </a:defRPr>
            </a:lvl1pPr>
          </a:lstStyle>
          <a:p>
            <a:pPr lvl="0"/>
            <a:r>
              <a:rPr lang="en-US" dirty="0"/>
              <a:t>Subtitle (if needed)</a:t>
            </a:r>
          </a:p>
        </p:txBody>
      </p:sp>
      <p:sp>
        <p:nvSpPr>
          <p:cNvPr id="10" name="Picture Placeholder 9">
            <a:extLst>
              <a:ext uri="{FF2B5EF4-FFF2-40B4-BE49-F238E27FC236}">
                <a16:creationId xmlns:a16="http://schemas.microsoft.com/office/drawing/2014/main" id="{6CDE28CC-6F0F-43B8-11AD-E589D0BC30A4}"/>
              </a:ext>
            </a:extLst>
          </p:cNvPr>
          <p:cNvSpPr>
            <a:spLocks noGrp="1"/>
          </p:cNvSpPr>
          <p:nvPr>
            <p:ph type="pic" sz="quarter" idx="12" hasCustomPrompt="1"/>
          </p:nvPr>
        </p:nvSpPr>
        <p:spPr>
          <a:xfrm>
            <a:off x="6007418" y="1"/>
            <a:ext cx="6184583" cy="6861559"/>
          </a:xfrm>
          <a:custGeom>
            <a:avLst/>
            <a:gdLst>
              <a:gd name="connsiteX0" fmla="*/ 0 w 6184583"/>
              <a:gd name="connsiteY0" fmla="*/ 0 h 6861558"/>
              <a:gd name="connsiteX1" fmla="*/ 6184583 w 6184583"/>
              <a:gd name="connsiteY1" fmla="*/ 0 h 6861558"/>
              <a:gd name="connsiteX2" fmla="*/ 6184583 w 6184583"/>
              <a:gd name="connsiteY2" fmla="*/ 6861558 h 6861558"/>
              <a:gd name="connsiteX3" fmla="*/ 5706973 w 6184583"/>
              <a:gd name="connsiteY3" fmla="*/ 6861558 h 6861558"/>
              <a:gd name="connsiteX4" fmla="*/ 5706973 w 6184583"/>
              <a:gd name="connsiteY4" fmla="*/ 6373368 h 6861558"/>
              <a:gd name="connsiteX5" fmla="*/ 5222341 w 6184583"/>
              <a:gd name="connsiteY5" fmla="*/ 6373368 h 6861558"/>
              <a:gd name="connsiteX6" fmla="*/ 5222341 w 6184583"/>
              <a:gd name="connsiteY6" fmla="*/ 6861558 h 6861558"/>
              <a:gd name="connsiteX7" fmla="*/ 0 w 6184583"/>
              <a:gd name="connsiteY7" fmla="*/ 6861558 h 6861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184583" h="6861558">
                <a:moveTo>
                  <a:pt x="0" y="0"/>
                </a:moveTo>
                <a:lnTo>
                  <a:pt x="6184583" y="0"/>
                </a:lnTo>
                <a:lnTo>
                  <a:pt x="6184583" y="6861558"/>
                </a:lnTo>
                <a:lnTo>
                  <a:pt x="5706973" y="6861558"/>
                </a:lnTo>
                <a:lnTo>
                  <a:pt x="5706973" y="6373368"/>
                </a:lnTo>
                <a:lnTo>
                  <a:pt x="5222341" y="6373368"/>
                </a:lnTo>
                <a:lnTo>
                  <a:pt x="5222341" y="6861558"/>
                </a:lnTo>
                <a:lnTo>
                  <a:pt x="0" y="6861558"/>
                </a:lnTo>
                <a:close/>
              </a:path>
            </a:pathLst>
          </a:custGeom>
          <a:solidFill>
            <a:schemeClr val="accent4">
              <a:lumMod val="50000"/>
            </a:schemeClr>
          </a:solidFill>
        </p:spPr>
        <p:txBody>
          <a:bodyPr wrap="square" anchor="ctr">
            <a:noAutofit/>
          </a:bodyPr>
          <a:lstStyle>
            <a:lvl1pPr marL="0" indent="0" algn="ctr">
              <a:buNone/>
              <a:defRPr b="0" i="0" baseline="0">
                <a:solidFill>
                  <a:schemeClr val="bg1"/>
                </a:solidFill>
                <a:latin typeface="Oracle Sans Ultra Light" panose="020B0303020204020204" pitchFamily="34" charset="0"/>
                <a:cs typeface="Oracle Sans Ultra Light" panose="020B0303020204020204" pitchFamily="34" charset="0"/>
              </a:defRPr>
            </a:lvl1pPr>
          </a:lstStyle>
          <a:p>
            <a:r>
              <a:rPr lang="en-US" dirty="0"/>
              <a:t>Click icon to insert photo</a:t>
            </a:r>
          </a:p>
          <a:p>
            <a:endParaRPr lang="en-US" dirty="0"/>
          </a:p>
          <a:p>
            <a:endParaRPr lang="en-US" dirty="0"/>
          </a:p>
          <a:p>
            <a:endParaRPr lang="en-US" dirty="0"/>
          </a:p>
          <a:p>
            <a:endParaRPr lang="en-US" dirty="0"/>
          </a:p>
        </p:txBody>
      </p:sp>
      <p:pic>
        <p:nvPicPr>
          <p:cNvPr id="3" name="Picture 2">
            <a:extLst>
              <a:ext uri="{FF2B5EF4-FFF2-40B4-BE49-F238E27FC236}">
                <a16:creationId xmlns:a16="http://schemas.microsoft.com/office/drawing/2014/main" id="{D57609A8-531C-191D-B285-9DEFD3FA797E}"/>
              </a:ext>
            </a:extLst>
          </p:cNvPr>
          <p:cNvPicPr>
            <a:picLocks noChangeAspect="1"/>
          </p:cNvPicPr>
          <p:nvPr userDrawn="1"/>
        </p:nvPicPr>
        <p:blipFill>
          <a:blip r:embed="rId4" cstate="screen">
            <a:duotone>
              <a:prstClr val="black"/>
              <a:schemeClr val="tx2">
                <a:tint val="45000"/>
                <a:satMod val="400000"/>
              </a:schemeClr>
            </a:duotone>
            <a:extLst>
              <a:ext uri="{28A0092B-C50C-407E-A947-70E740481C1C}">
                <a14:useLocalDpi xmlns:a14="http://schemas.microsoft.com/office/drawing/2010/main"/>
              </a:ext>
            </a:extLst>
          </a:blip>
          <a:stretch>
            <a:fillRect/>
          </a:stretch>
        </p:blipFill>
        <p:spPr>
          <a:xfrm>
            <a:off x="0" y="352226"/>
            <a:ext cx="1752600" cy="1125127"/>
          </a:xfrm>
          <a:prstGeom prst="rect">
            <a:avLst/>
          </a:prstGeom>
        </p:spPr>
      </p:pic>
      <p:sp>
        <p:nvSpPr>
          <p:cNvPr id="19" name="Slide Number">
            <a:extLst>
              <a:ext uri="{FF2B5EF4-FFF2-40B4-BE49-F238E27FC236}">
                <a16:creationId xmlns:a16="http://schemas.microsoft.com/office/drawing/2014/main" id="{AE955631-B228-3C75-64AF-4649A5ED088A}"/>
              </a:ext>
            </a:extLst>
          </p:cNvPr>
          <p:cNvSpPr>
            <a:spLocks noGrp="1"/>
          </p:cNvSpPr>
          <p:nvPr>
            <p:ph type="sldNum" sz="quarter" idx="4"/>
          </p:nvPr>
        </p:nvSpPr>
        <p:spPr>
          <a:xfrm>
            <a:off x="137160" y="6414001"/>
            <a:ext cx="365760" cy="365760"/>
          </a:xfrm>
          <a:prstGeom prst="rect">
            <a:avLst/>
          </a:prstGeom>
        </p:spPr>
        <p:txBody>
          <a:bodyPr vert="horz" lIns="0" tIns="0" rIns="0" bIns="0" rtlCol="0" anchor="ctr"/>
          <a:lstStyle>
            <a:lvl1pPr algn="ctr">
              <a:defRPr sz="700" b="0" i="0">
                <a:solidFill>
                  <a:schemeClr val="tx1">
                    <a:lumMod val="25000"/>
                    <a:lumOff val="75000"/>
                  </a:schemeClr>
                </a:solidFill>
                <a:latin typeface="Oracle Sans Light" panose="020B0403020204020204" pitchFamily="34" charset="0"/>
                <a:cs typeface="Oracle Sans Light" panose="020B0403020204020204" pitchFamily="34" charset="0"/>
              </a:defRPr>
            </a:lvl1pPr>
          </a:lstStyle>
          <a:p>
            <a:fld id="{345D60D9-5372-5F40-9443-0F9AE5BDC3C8}" type="slidenum">
              <a:rPr lang="en-US" smtClean="0"/>
              <a:pPr/>
              <a:t>‹#›</a:t>
            </a:fld>
            <a:endParaRPr lang="en-US" dirty="0"/>
          </a:p>
        </p:txBody>
      </p:sp>
      <p:sp>
        <p:nvSpPr>
          <p:cNvPr id="20" name="Footer">
            <a:extLst>
              <a:ext uri="{FF2B5EF4-FFF2-40B4-BE49-F238E27FC236}">
                <a16:creationId xmlns:a16="http://schemas.microsoft.com/office/drawing/2014/main" id="{4A5B0069-C31B-AD77-BBBB-D5CF64C64310}"/>
              </a:ext>
            </a:extLst>
          </p:cNvPr>
          <p:cNvSpPr>
            <a:spLocks noGrp="1"/>
          </p:cNvSpPr>
          <p:nvPr>
            <p:ph type="ftr" sz="quarter" idx="3"/>
          </p:nvPr>
        </p:nvSpPr>
        <p:spPr>
          <a:xfrm>
            <a:off x="543559" y="6414320"/>
            <a:ext cx="2743200" cy="365125"/>
          </a:xfrm>
          <a:prstGeom prst="rect">
            <a:avLst/>
          </a:prstGeom>
        </p:spPr>
        <p:txBody>
          <a:bodyPr vert="horz" lIns="0" tIns="0" rIns="0" bIns="0" rtlCol="0" anchor="ctr"/>
          <a:lstStyle>
            <a:lvl1pPr algn="l">
              <a:defRPr sz="700" b="0" i="0">
                <a:solidFill>
                  <a:schemeClr val="tx1">
                    <a:lumMod val="25000"/>
                    <a:lumOff val="75000"/>
                  </a:schemeClr>
                </a:solidFill>
                <a:latin typeface="Oracle Sans Light" panose="020B0403020204020204" pitchFamily="34" charset="0"/>
                <a:cs typeface="Oracle Sans Light" panose="020B0403020204020204" pitchFamily="34" charset="0"/>
              </a:defRPr>
            </a:lvl1pPr>
          </a:lstStyle>
          <a:p>
            <a:r>
              <a:rPr lang="en-US" dirty="0"/>
              <a:t>Confidential – © 2024 Oracle Restricted</a:t>
            </a:r>
          </a:p>
        </p:txBody>
      </p:sp>
    </p:spTree>
    <p:extLst>
      <p:ext uri="{BB962C8B-B14F-4D97-AF65-F5344CB8AC3E}">
        <p14:creationId xmlns:p14="http://schemas.microsoft.com/office/powerpoint/2010/main" val="387105411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131.xml><?xml version="1.0" encoding="utf-8"?>
<p:sldLayout xmlns:a="http://schemas.openxmlformats.org/drawingml/2006/main" xmlns:r="http://schemas.openxmlformats.org/officeDocument/2006/relationships" xmlns:p="http://schemas.openxmlformats.org/presentationml/2006/main" showMasterSp="0" userDrawn="1">
  <p:cSld name="1_Dark - Data Texture 16 Blank">
    <p:bg>
      <p:bgPr>
        <a:solidFill>
          <a:schemeClr val="accent3"/>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372026C-5776-083A-49DF-312AE64B67B2}"/>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pic>
        <p:nvPicPr>
          <p:cNvPr id="12" name="OTag">
            <a:extLst>
              <a:ext uri="{FF2B5EF4-FFF2-40B4-BE49-F238E27FC236}">
                <a16:creationId xmlns:a16="http://schemas.microsoft.com/office/drawing/2014/main" id="{82323826-2F7C-DC44-94F9-0225962BEA89}"/>
              </a:ext>
              <a:ext uri="{C183D7F6-B498-43B3-948B-1728B52AA6E4}">
                <adec:decorative xmlns:adec="http://schemas.microsoft.com/office/drawing/2017/decorative" val="0"/>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1183112" y="6355080"/>
            <a:ext cx="502920" cy="502920"/>
          </a:xfrm>
          <a:prstGeom prst="rect">
            <a:avLst/>
          </a:prstGeom>
        </p:spPr>
      </p:pic>
      <p:sp>
        <p:nvSpPr>
          <p:cNvPr id="3" name="Title 3">
            <a:extLst>
              <a:ext uri="{FF2B5EF4-FFF2-40B4-BE49-F238E27FC236}">
                <a16:creationId xmlns:a16="http://schemas.microsoft.com/office/drawing/2014/main" id="{51FB2871-6145-CDA3-F6CA-5ACAA792352C}"/>
              </a:ext>
            </a:extLst>
          </p:cNvPr>
          <p:cNvSpPr>
            <a:spLocks noGrp="1"/>
          </p:cNvSpPr>
          <p:nvPr>
            <p:ph type="title" hasCustomPrompt="1"/>
          </p:nvPr>
        </p:nvSpPr>
        <p:spPr>
          <a:xfrm>
            <a:off x="768875" y="182403"/>
            <a:ext cx="10671048" cy="822960"/>
          </a:xfrm>
        </p:spPr>
        <p:txBody>
          <a:bodyPr/>
          <a:lstStyle>
            <a:lvl1pPr>
              <a:defRPr b="0" i="0">
                <a:solidFill>
                  <a:schemeClr val="tx1"/>
                </a:solidFill>
                <a:latin typeface="Oracle Sans Tab" panose="020B0503020204020204" pitchFamily="34" charset="0"/>
                <a:cs typeface="Oracle Sans Tab" panose="020B0503020204020204" pitchFamily="34" charset="0"/>
              </a:defRPr>
            </a:lvl1pPr>
          </a:lstStyle>
          <a:p>
            <a:r>
              <a:rPr lang="en-US" dirty="0"/>
              <a:t>Title</a:t>
            </a:r>
          </a:p>
        </p:txBody>
      </p:sp>
      <p:sp>
        <p:nvSpPr>
          <p:cNvPr id="8" name="Slide Number">
            <a:extLst>
              <a:ext uri="{FF2B5EF4-FFF2-40B4-BE49-F238E27FC236}">
                <a16:creationId xmlns:a16="http://schemas.microsoft.com/office/drawing/2014/main" id="{758508A2-2800-2CAC-CE5B-977026237E24}"/>
              </a:ext>
            </a:extLst>
          </p:cNvPr>
          <p:cNvSpPr>
            <a:spLocks noGrp="1"/>
          </p:cNvSpPr>
          <p:nvPr>
            <p:ph type="sldNum" sz="quarter" idx="4"/>
          </p:nvPr>
        </p:nvSpPr>
        <p:spPr>
          <a:xfrm>
            <a:off x="762000" y="6423660"/>
            <a:ext cx="365760" cy="365760"/>
          </a:xfrm>
          <a:prstGeom prst="rect">
            <a:avLst/>
          </a:prstGeom>
        </p:spPr>
        <p:txBody>
          <a:bodyPr vert="horz" lIns="0" tIns="0" rIns="0" bIns="0" rtlCol="0" anchor="ctr"/>
          <a:lstStyle>
            <a:lvl1pPr algn="l">
              <a:defRPr sz="900">
                <a:solidFill>
                  <a:schemeClr val="tx1">
                    <a:lumMod val="95000"/>
                  </a:schemeClr>
                </a:solidFill>
              </a:defRPr>
            </a:lvl1pPr>
          </a:lstStyle>
          <a:p>
            <a:fld id="{345D60D9-5372-5F40-9443-0F9AE5BDC3C8}" type="slidenum">
              <a:rPr lang="en-US" smtClean="0"/>
              <a:pPr/>
              <a:t>‹#›</a:t>
            </a:fld>
            <a:endParaRPr lang="en-US" dirty="0"/>
          </a:p>
        </p:txBody>
      </p:sp>
      <p:sp>
        <p:nvSpPr>
          <p:cNvPr id="10" name="Footer">
            <a:extLst>
              <a:ext uri="{FF2B5EF4-FFF2-40B4-BE49-F238E27FC236}">
                <a16:creationId xmlns:a16="http://schemas.microsoft.com/office/drawing/2014/main" id="{5FC843D0-A1C1-89BE-9AD5-8F117DADBF2B}"/>
              </a:ext>
            </a:extLst>
          </p:cNvPr>
          <p:cNvSpPr>
            <a:spLocks noGrp="1"/>
          </p:cNvSpPr>
          <p:nvPr>
            <p:ph type="ftr" sz="quarter" idx="3"/>
          </p:nvPr>
        </p:nvSpPr>
        <p:spPr>
          <a:xfrm>
            <a:off x="1127760" y="6423979"/>
            <a:ext cx="5745379" cy="365125"/>
          </a:xfrm>
          <a:prstGeom prst="rect">
            <a:avLst/>
          </a:prstGeom>
        </p:spPr>
        <p:txBody>
          <a:bodyPr vert="horz" lIns="0" tIns="0" rIns="0" bIns="0" rtlCol="0" anchor="ctr"/>
          <a:lstStyle>
            <a:lvl1pPr algn="l">
              <a:defRPr sz="900">
                <a:solidFill>
                  <a:schemeClr val="tx1">
                    <a:lumMod val="95000"/>
                  </a:schemeClr>
                </a:solidFill>
              </a:defRPr>
            </a:lvl1pPr>
          </a:lstStyle>
          <a:p>
            <a:r>
              <a:rPr lang="en-US"/>
              <a:t>Copyright © 2023, Oracle and/or its affiliates  |  Confidential: Internal/Restricted/Highly Restricted</a:t>
            </a:r>
            <a:endParaRPr lang="en-US" dirty="0"/>
          </a:p>
        </p:txBody>
      </p:sp>
      <p:sp>
        <p:nvSpPr>
          <p:cNvPr id="11" name="Date">
            <a:extLst>
              <a:ext uri="{FF2B5EF4-FFF2-40B4-BE49-F238E27FC236}">
                <a16:creationId xmlns:a16="http://schemas.microsoft.com/office/drawing/2014/main" id="{8204CF6B-9A94-EFE1-A7E6-FD2989652A37}"/>
              </a:ext>
            </a:extLst>
          </p:cNvPr>
          <p:cNvSpPr>
            <a:spLocks noGrp="1"/>
          </p:cNvSpPr>
          <p:nvPr>
            <p:ph type="dt" sz="half" idx="2"/>
          </p:nvPr>
        </p:nvSpPr>
        <p:spPr>
          <a:xfrm>
            <a:off x="6873138" y="6425604"/>
            <a:ext cx="2743200" cy="363500"/>
          </a:xfrm>
          <a:prstGeom prst="rect">
            <a:avLst/>
          </a:prstGeom>
        </p:spPr>
        <p:txBody>
          <a:bodyPr vert="horz" lIns="0" tIns="0" rIns="0" bIns="0" rtlCol="0" anchor="ctr"/>
          <a:lstStyle>
            <a:lvl1pPr>
              <a:defRPr lang="en-US" sz="900" smtClean="0">
                <a:solidFill>
                  <a:schemeClr val="tx1">
                    <a:lumMod val="95000"/>
                  </a:schemeClr>
                </a:solidFill>
              </a:defRPr>
            </a:lvl1pPr>
          </a:lstStyle>
          <a:p>
            <a:r>
              <a:rPr lang="en-IN"/>
              <a:t>[Date]</a:t>
            </a:r>
            <a:endParaRPr lang="en-IN" dirty="0"/>
          </a:p>
        </p:txBody>
      </p:sp>
    </p:spTree>
    <p:extLst>
      <p:ext uri="{BB962C8B-B14F-4D97-AF65-F5344CB8AC3E}">
        <p14:creationId xmlns:p14="http://schemas.microsoft.com/office/powerpoint/2010/main" val="2065033376"/>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2.xml><?xml version="1.0" encoding="utf-8"?>
<p:sldLayout xmlns:a="http://schemas.openxmlformats.org/drawingml/2006/main" xmlns:r="http://schemas.openxmlformats.org/officeDocument/2006/relationships" xmlns:p="http://schemas.openxmlformats.org/presentationml/2006/main">
  <p:cSld name="Abstract Background_Pillar ">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15" name="OTag">
            <a:extLst>
              <a:ext uri="{FF2B5EF4-FFF2-40B4-BE49-F238E27FC236}">
                <a16:creationId xmlns:a16="http://schemas.microsoft.com/office/drawing/2014/main" id="{B620A016-1EBE-426A-BB19-9671229484AF}"/>
              </a:ext>
              <a:ext uri="{C183D7F6-B498-43B3-948B-1728B52AA6E4}">
                <adec:decorative xmlns:adec="http://schemas.microsoft.com/office/drawing/2017/decorative" val="0"/>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1183112" y="6355080"/>
            <a:ext cx="502920" cy="502920"/>
          </a:xfrm>
          <a:prstGeom prst="rect">
            <a:avLst/>
          </a:prstGeom>
        </p:spPr>
      </p:pic>
      <p:sp>
        <p:nvSpPr>
          <p:cNvPr id="7" name="Slide Number Placeholder 6">
            <a:extLst>
              <a:ext uri="{FF2B5EF4-FFF2-40B4-BE49-F238E27FC236}">
                <a16:creationId xmlns:a16="http://schemas.microsoft.com/office/drawing/2014/main" id="{C2993164-8F12-4A57-BCB2-ECAB88B102D4}"/>
              </a:ext>
            </a:extLst>
          </p:cNvPr>
          <p:cNvSpPr>
            <a:spLocks noGrp="1"/>
          </p:cNvSpPr>
          <p:nvPr>
            <p:ph type="sldNum" sz="quarter" idx="12"/>
          </p:nvPr>
        </p:nvSpPr>
        <p:spPr/>
        <p:txBody>
          <a:bodyPr/>
          <a:lstStyle>
            <a:lvl1pPr>
              <a:defRPr>
                <a:solidFill>
                  <a:srgbClr val="8B8580"/>
                </a:solidFill>
              </a:defRPr>
            </a:lvl1pPr>
          </a:lstStyle>
          <a:p>
            <a:fld id="{345D60D9-5372-5F40-9443-0F9AE5BDC3C8}" type="slidenum">
              <a:rPr lang="en-US" smtClean="0"/>
              <a:pPr/>
              <a:t>‹#›</a:t>
            </a:fld>
            <a:endParaRPr lang="en-US" dirty="0"/>
          </a:p>
        </p:txBody>
      </p:sp>
      <p:sp>
        <p:nvSpPr>
          <p:cNvPr id="6" name="Footer Placeholder 5">
            <a:extLst>
              <a:ext uri="{FF2B5EF4-FFF2-40B4-BE49-F238E27FC236}">
                <a16:creationId xmlns:a16="http://schemas.microsoft.com/office/drawing/2014/main" id="{EE548FBC-C180-4348-924F-1AD0DE33EC94}"/>
              </a:ext>
            </a:extLst>
          </p:cNvPr>
          <p:cNvSpPr>
            <a:spLocks noGrp="1"/>
          </p:cNvSpPr>
          <p:nvPr>
            <p:ph type="ftr" sz="quarter" idx="11"/>
          </p:nvPr>
        </p:nvSpPr>
        <p:spPr/>
        <p:txBody>
          <a:bodyPr/>
          <a:lstStyle>
            <a:lvl1pPr>
              <a:defRPr>
                <a:solidFill>
                  <a:srgbClr val="8B8580"/>
                </a:solidFill>
              </a:defRPr>
            </a:lvl1pPr>
          </a:lstStyle>
          <a:p>
            <a:r>
              <a:rPr lang="en-US"/>
              <a:t>Copyright © 2025, Oracle and/or its affiliates  </a:t>
            </a:r>
            <a:endParaRPr lang="en-US" dirty="0"/>
          </a:p>
        </p:txBody>
      </p:sp>
      <p:sp>
        <p:nvSpPr>
          <p:cNvPr id="2" name="Date Placeholder 1">
            <a:extLst>
              <a:ext uri="{FF2B5EF4-FFF2-40B4-BE49-F238E27FC236}">
                <a16:creationId xmlns:a16="http://schemas.microsoft.com/office/drawing/2014/main" id="{AADFA4C3-C577-4944-B23B-0E8CEECA00FE}"/>
              </a:ext>
            </a:extLst>
          </p:cNvPr>
          <p:cNvSpPr>
            <a:spLocks noGrp="1"/>
          </p:cNvSpPr>
          <p:nvPr>
            <p:ph type="dt" sz="half" idx="10"/>
          </p:nvPr>
        </p:nvSpPr>
        <p:spPr/>
        <p:txBody>
          <a:bodyPr/>
          <a:lstStyle>
            <a:lvl1pPr>
              <a:defRPr>
                <a:solidFill>
                  <a:srgbClr val="8B8580"/>
                </a:solidFill>
              </a:defRPr>
            </a:lvl1pPr>
          </a:lstStyle>
          <a:p>
            <a:fld id="{A8987541-88D7-48B0-90A5-B09362275EC7}" type="datetime3">
              <a:rPr lang="en-US" smtClean="0"/>
              <a:t>3 December 2025</a:t>
            </a:fld>
            <a:endParaRPr lang="en-IN" dirty="0"/>
          </a:p>
        </p:txBody>
      </p:sp>
    </p:spTree>
    <p:extLst>
      <p:ext uri="{BB962C8B-B14F-4D97-AF65-F5344CB8AC3E}">
        <p14:creationId xmlns:p14="http://schemas.microsoft.com/office/powerpoint/2010/main" val="199433433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Dark_Speaker">
    <p:bg>
      <p:bgPr>
        <a:solidFill>
          <a:srgbClr val="302D29"/>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9891AE4E-20E2-924F-2AD3-62F97C86502B}"/>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1" r="39167"/>
          <a:stretch/>
        </p:blipFill>
        <p:spPr>
          <a:xfrm>
            <a:off x="4775200" y="0"/>
            <a:ext cx="7416800" cy="6858000"/>
          </a:xfrm>
          <a:prstGeom prst="rect">
            <a:avLst/>
          </a:prstGeom>
        </p:spPr>
      </p:pic>
      <p:sp>
        <p:nvSpPr>
          <p:cNvPr id="23" name="Picture Placeholder 4">
            <a:extLst>
              <a:ext uri="{FF2B5EF4-FFF2-40B4-BE49-F238E27FC236}">
                <a16:creationId xmlns:a16="http://schemas.microsoft.com/office/drawing/2014/main" id="{58D16DA1-B53E-EC0B-CE78-4B5CEFF9BA26}"/>
              </a:ext>
            </a:extLst>
          </p:cNvPr>
          <p:cNvSpPr>
            <a:spLocks noGrp="1"/>
          </p:cNvSpPr>
          <p:nvPr>
            <p:ph type="pic" sz="quarter" idx="10"/>
          </p:nvPr>
        </p:nvSpPr>
        <p:spPr>
          <a:xfrm>
            <a:off x="0" y="0"/>
            <a:ext cx="4775200" cy="6858000"/>
          </a:xfrm>
        </p:spPr>
        <p:txBody>
          <a:bodyPr anchor="ctr"/>
          <a:lstStyle>
            <a:lvl1pPr algn="ctr">
              <a:defRPr sz="1400">
                <a:solidFill>
                  <a:schemeClr val="bg2"/>
                </a:solidFill>
              </a:defRPr>
            </a:lvl1pPr>
          </a:lstStyle>
          <a:p>
            <a:r>
              <a:rPr lang="en-GB"/>
              <a:t>Click icon to add picture</a:t>
            </a:r>
            <a:endParaRPr lang="en-US" dirty="0"/>
          </a:p>
        </p:txBody>
      </p:sp>
      <p:pic>
        <p:nvPicPr>
          <p:cNvPr id="9" name="OTag">
            <a:extLst>
              <a:ext uri="{FF2B5EF4-FFF2-40B4-BE49-F238E27FC236}">
                <a16:creationId xmlns:a16="http://schemas.microsoft.com/office/drawing/2014/main" id="{B2EE25E3-7DB6-7C4F-B0D9-4BAF12465AF5}"/>
              </a:ext>
              <a:ext uri="{C183D7F6-B498-43B3-948B-1728B52AA6E4}">
                <adec:decorative xmlns:adec="http://schemas.microsoft.com/office/drawing/2017/decorative" val="1"/>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20" name="Title">
            <a:extLst>
              <a:ext uri="{FF2B5EF4-FFF2-40B4-BE49-F238E27FC236}">
                <a16:creationId xmlns:a16="http://schemas.microsoft.com/office/drawing/2014/main" id="{EC5B9DB0-234B-0596-97A1-A7BDB824305B}"/>
              </a:ext>
            </a:extLst>
          </p:cNvPr>
          <p:cNvSpPr>
            <a:spLocks noGrp="1"/>
          </p:cNvSpPr>
          <p:nvPr>
            <p:ph type="title" hasCustomPrompt="1"/>
          </p:nvPr>
        </p:nvSpPr>
        <p:spPr>
          <a:xfrm>
            <a:off x="5385816" y="2351724"/>
            <a:ext cx="6297167" cy="822960"/>
          </a:xfrm>
        </p:spPr>
        <p:txBody>
          <a:bodyPr vert="horz" lIns="0" tIns="0" rIns="0" bIns="0" rtlCol="0" anchor="b">
            <a:noAutofit/>
          </a:bodyPr>
          <a:lstStyle>
            <a:lvl1pPr>
              <a:defRPr lang="en-US" sz="2400" b="1" i="0" baseline="0">
                <a:solidFill>
                  <a:schemeClr val="bg2"/>
                </a:solidFill>
                <a:latin typeface="Oracle Sans Extra Bold" panose="020B0503020204020204" pitchFamily="34" charset="0"/>
                <a:ea typeface="+mn-ea"/>
                <a:cs typeface="Oracle Sans Extra Bold" panose="020B0503020204020204" pitchFamily="34" charset="0"/>
              </a:defRPr>
            </a:lvl1pPr>
          </a:lstStyle>
          <a:p>
            <a:pPr marL="0" lvl="0" indent="0">
              <a:spcBef>
                <a:spcPts val="1000"/>
              </a:spcBef>
              <a:buFont typeface="Arial" panose="020B0604020202020204" pitchFamily="34" charset="0"/>
            </a:pPr>
            <a:r>
              <a:rPr lang="en-US" dirty="0"/>
              <a:t>Add title here. Also remove or replace placeholder image as needed</a:t>
            </a:r>
          </a:p>
        </p:txBody>
      </p:sp>
      <p:sp>
        <p:nvSpPr>
          <p:cNvPr id="21" name="Text Field">
            <a:extLst>
              <a:ext uri="{FF2B5EF4-FFF2-40B4-BE49-F238E27FC236}">
                <a16:creationId xmlns:a16="http://schemas.microsoft.com/office/drawing/2014/main" id="{8272FDEA-F4A1-88DC-27E4-7667EB867A74}"/>
              </a:ext>
            </a:extLst>
          </p:cNvPr>
          <p:cNvSpPr>
            <a:spLocks noGrp="1"/>
          </p:cNvSpPr>
          <p:nvPr>
            <p:ph type="body" sz="quarter" idx="16" hasCustomPrompt="1"/>
          </p:nvPr>
        </p:nvSpPr>
        <p:spPr>
          <a:xfrm>
            <a:off x="5385816" y="3662156"/>
            <a:ext cx="6297168" cy="1132486"/>
          </a:xfrm>
          <a:prstGeom prst="rect">
            <a:avLst/>
          </a:prstGeom>
        </p:spPr>
        <p:txBody>
          <a:bodyPr lIns="0" tIns="0" rIns="0" bIns="0">
            <a:normAutofit/>
          </a:bodyPr>
          <a:lstStyle>
            <a:lvl1pPr>
              <a:defRPr sz="2000" b="0" i="0">
                <a:solidFill>
                  <a:schemeClr val="bg2"/>
                </a:solidFill>
                <a:latin typeface="Oracle Sans Light" panose="020B0403020204020204" pitchFamily="34" charset="0"/>
                <a:cs typeface="Oracle Sans Light" panose="020B0403020204020204" pitchFamily="34" charset="0"/>
              </a:defRPr>
            </a:lvl1pPr>
          </a:lstStyle>
          <a:p>
            <a:pPr lvl="0"/>
            <a:r>
              <a:rPr lang="en-US" dirty="0"/>
              <a:t>Title</a:t>
            </a:r>
          </a:p>
          <a:p>
            <a:pPr lvl="0"/>
            <a:r>
              <a:rPr lang="en-US" dirty="0"/>
              <a:t>Company</a:t>
            </a:r>
          </a:p>
          <a:p>
            <a:pPr lvl="0"/>
            <a:r>
              <a:rPr lang="en-US" dirty="0"/>
              <a:t>Date</a:t>
            </a:r>
          </a:p>
        </p:txBody>
      </p:sp>
      <p:cxnSp>
        <p:nvCxnSpPr>
          <p:cNvPr id="3" name="Accent Mark">
            <a:extLst>
              <a:ext uri="{FF2B5EF4-FFF2-40B4-BE49-F238E27FC236}">
                <a16:creationId xmlns:a16="http://schemas.microsoft.com/office/drawing/2014/main" id="{B1C88882-DB82-D525-44BA-96B4D33AB4AD}"/>
              </a:ext>
              <a:ext uri="{C183D7F6-B498-43B3-948B-1728B52AA6E4}">
                <adec:decorative xmlns:adec="http://schemas.microsoft.com/office/drawing/2017/decorative" val="1"/>
              </a:ext>
            </a:extLst>
          </p:cNvPr>
          <p:cNvCxnSpPr>
            <a:cxnSpLocks/>
          </p:cNvCxnSpPr>
          <p:nvPr userDrawn="1"/>
        </p:nvCxnSpPr>
        <p:spPr>
          <a:xfrm flipH="1">
            <a:off x="5385816" y="3401486"/>
            <a:ext cx="327600" cy="0"/>
          </a:xfrm>
          <a:prstGeom prst="line">
            <a:avLst/>
          </a:prstGeom>
          <a:ln w="28575" cap="flat">
            <a:solidFill>
              <a:srgbClr val="F6B53F"/>
            </a:solidFill>
            <a:prstDash val="solid"/>
          </a:ln>
        </p:spPr>
        <p:style>
          <a:lnRef idx="1">
            <a:schemeClr val="accent1"/>
          </a:lnRef>
          <a:fillRef idx="0">
            <a:schemeClr val="accent1"/>
          </a:fillRef>
          <a:effectRef idx="0">
            <a:schemeClr val="accent1"/>
          </a:effectRef>
          <a:fontRef idx="minor">
            <a:schemeClr val="tx1"/>
          </a:fontRef>
        </p:style>
      </p:cxnSp>
      <p:sp>
        <p:nvSpPr>
          <p:cNvPr id="4" name="Content Placeholder 10">
            <a:extLst>
              <a:ext uri="{FF2B5EF4-FFF2-40B4-BE49-F238E27FC236}">
                <a16:creationId xmlns:a16="http://schemas.microsoft.com/office/drawing/2014/main" id="{27203BF9-925A-206E-5D68-0AE3F9DEB412}"/>
              </a:ext>
            </a:extLst>
          </p:cNvPr>
          <p:cNvSpPr>
            <a:spLocks noGrp="1"/>
          </p:cNvSpPr>
          <p:nvPr>
            <p:ph sz="quarter" idx="14" hasCustomPrompt="1"/>
          </p:nvPr>
        </p:nvSpPr>
        <p:spPr>
          <a:xfrm>
            <a:off x="5385816" y="694600"/>
            <a:ext cx="3031067" cy="365126"/>
          </a:xfrm>
        </p:spPr>
        <p:txBody>
          <a:bodyPr/>
          <a:lstStyle>
            <a:lvl1pPr>
              <a:defRPr lang="en-US" sz="1200" b="0" i="0" kern="1200" spc="0" baseline="0" dirty="0">
                <a:solidFill>
                  <a:schemeClr val="bg2">
                    <a:alpha val="50000"/>
                  </a:schemeClr>
                </a:solidFill>
                <a:latin typeface="Georgia" panose="02040502050405020303" pitchFamily="18" charset="0"/>
                <a:ea typeface="+mn-ea"/>
                <a:cs typeface="Oracle Sans Extra Bold" panose="020B0503020204020204" pitchFamily="34" charset="0"/>
              </a:defRPr>
            </a:lvl1pPr>
          </a:lstStyle>
          <a:p>
            <a:pPr lvl="0"/>
            <a:r>
              <a:rPr lang="en-US" dirty="0"/>
              <a:t>Presentation title</a:t>
            </a:r>
          </a:p>
        </p:txBody>
      </p:sp>
      <p:sp>
        <p:nvSpPr>
          <p:cNvPr id="5" name="Slide Number">
            <a:extLst>
              <a:ext uri="{FF2B5EF4-FFF2-40B4-BE49-F238E27FC236}">
                <a16:creationId xmlns:a16="http://schemas.microsoft.com/office/drawing/2014/main" id="{EA16AAF7-F1A7-457D-D2EB-940FD5E69F41}"/>
              </a:ext>
            </a:extLst>
          </p:cNvPr>
          <p:cNvSpPr txBox="1">
            <a:spLocks/>
          </p:cNvSpPr>
          <p:nvPr userDrawn="1"/>
        </p:nvSpPr>
        <p:spPr>
          <a:xfrm>
            <a:off x="762000" y="6423660"/>
            <a:ext cx="365760" cy="365760"/>
          </a:xfrm>
          <a:prstGeom prst="rect">
            <a:avLst/>
          </a:prstGeom>
        </p:spPr>
        <p:txBody>
          <a:bodyPr vert="horz" lIns="0" tIns="0" rIns="0" bIns="0" rtlCol="0" anchor="ctr"/>
          <a:lstStyle>
            <a:defPPr>
              <a:defRPr lang="en-US"/>
            </a:defPPr>
            <a:lvl1pPr marL="0" algn="l" defTabSz="914400" rtl="0" eaLnBrk="1" latinLnBrk="0" hangingPunct="1">
              <a:defRPr sz="700" kern="1200">
                <a:solidFill>
                  <a:srgbClr val="8B858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45D60D9-5372-5F40-9443-0F9AE5BDC3C8}" type="slidenum">
              <a:rPr lang="en-US" smtClean="0"/>
              <a:pPr/>
              <a:t>‹#›</a:t>
            </a:fld>
            <a:endParaRPr lang="en-US" dirty="0"/>
          </a:p>
        </p:txBody>
      </p:sp>
      <p:sp>
        <p:nvSpPr>
          <p:cNvPr id="7" name="Footer">
            <a:extLst>
              <a:ext uri="{FF2B5EF4-FFF2-40B4-BE49-F238E27FC236}">
                <a16:creationId xmlns:a16="http://schemas.microsoft.com/office/drawing/2014/main" id="{8DB739C5-4D5A-0C31-95B2-07D529EC3A90}"/>
              </a:ext>
            </a:extLst>
          </p:cNvPr>
          <p:cNvSpPr>
            <a:spLocks noGrp="1"/>
          </p:cNvSpPr>
          <p:nvPr>
            <p:ph type="ftr" sz="quarter" idx="3"/>
          </p:nvPr>
        </p:nvSpPr>
        <p:spPr>
          <a:xfrm>
            <a:off x="1127759" y="6423978"/>
            <a:ext cx="5745379" cy="365125"/>
          </a:xfrm>
          <a:prstGeom prst="rect">
            <a:avLst/>
          </a:prstGeom>
        </p:spPr>
        <p:txBody>
          <a:bodyPr vert="horz" lIns="0" tIns="0" rIns="0" bIns="0" rtlCol="0" anchor="ctr"/>
          <a:lstStyle>
            <a:lvl1pPr algn="l">
              <a:defRPr sz="700">
                <a:solidFill>
                  <a:srgbClr val="8B8580"/>
                </a:solidFill>
              </a:defRPr>
            </a:lvl1pPr>
          </a:lstStyle>
          <a:p>
            <a:r>
              <a:rPr lang="en-US"/>
              <a:t>Copyright © 2025, Oracle and/or its affiliates</a:t>
            </a:r>
            <a:endParaRPr lang="en-US" dirty="0"/>
          </a:p>
        </p:txBody>
      </p:sp>
    </p:spTree>
    <p:extLst>
      <p:ext uri="{BB962C8B-B14F-4D97-AF65-F5344CB8AC3E}">
        <p14:creationId xmlns:p14="http://schemas.microsoft.com/office/powerpoint/2010/main" val="354950710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Safe harbor">
    <p:bg>
      <p:bgPr>
        <a:solidFill>
          <a:srgbClr val="F2EFED"/>
        </a:solidFill>
        <a:effectLst/>
      </p:bgPr>
    </p:bg>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AEBAE7DA-70A7-909E-8778-9F23005908C3}"/>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1" b="8475"/>
          <a:stretch/>
        </p:blipFill>
        <p:spPr>
          <a:xfrm>
            <a:off x="0" y="1"/>
            <a:ext cx="12188952" cy="232416"/>
          </a:xfrm>
          <a:prstGeom prst="rect">
            <a:avLst/>
          </a:prstGeom>
        </p:spPr>
      </p:pic>
      <p:pic>
        <p:nvPicPr>
          <p:cNvPr id="10" name="OTag">
            <a:extLst>
              <a:ext uri="{FF2B5EF4-FFF2-40B4-BE49-F238E27FC236}">
                <a16:creationId xmlns:a16="http://schemas.microsoft.com/office/drawing/2014/main" id="{00F1077A-D301-437A-8CE7-A0EA6CDECB51}"/>
              </a:ext>
              <a:ext uri="{C183D7F6-B498-43B3-948B-1728B52AA6E4}">
                <adec:decorative xmlns:adec="http://schemas.microsoft.com/office/drawing/2017/decorative" val="1"/>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8" name="Slide Number">
            <a:extLst>
              <a:ext uri="{FF2B5EF4-FFF2-40B4-BE49-F238E27FC236}">
                <a16:creationId xmlns:a16="http://schemas.microsoft.com/office/drawing/2014/main" id="{A58E8F99-B5B4-F945-8046-6BF8077857D6}"/>
              </a:ext>
            </a:extLst>
          </p:cNvPr>
          <p:cNvSpPr>
            <a:spLocks noGrp="1"/>
          </p:cNvSpPr>
          <p:nvPr>
            <p:ph type="sldNum" sz="quarter" idx="4"/>
          </p:nvPr>
        </p:nvSpPr>
        <p:spPr>
          <a:xfrm>
            <a:off x="762000" y="6423660"/>
            <a:ext cx="365760" cy="365760"/>
          </a:xfrm>
          <a:prstGeom prst="rect">
            <a:avLst/>
          </a:prstGeom>
        </p:spPr>
        <p:txBody>
          <a:bodyPr vert="horz" lIns="0" tIns="0" rIns="0" bIns="0" rtlCol="0" anchor="ctr"/>
          <a:lstStyle>
            <a:lvl1pPr algn="l">
              <a:defRPr sz="700">
                <a:solidFill>
                  <a:srgbClr val="8B8580"/>
                </a:solidFill>
              </a:defRPr>
            </a:lvl1pPr>
          </a:lstStyle>
          <a:p>
            <a:fld id="{345D60D9-5372-5F40-9443-0F9AE5BDC3C8}" type="slidenum">
              <a:rPr lang="en-US" smtClean="0"/>
              <a:pPr/>
              <a:t>‹#›</a:t>
            </a:fld>
            <a:endParaRPr lang="en-US" dirty="0"/>
          </a:p>
        </p:txBody>
      </p:sp>
      <p:sp>
        <p:nvSpPr>
          <p:cNvPr id="9" name="Footer">
            <a:extLst>
              <a:ext uri="{FF2B5EF4-FFF2-40B4-BE49-F238E27FC236}">
                <a16:creationId xmlns:a16="http://schemas.microsoft.com/office/drawing/2014/main" id="{385270F4-E9B9-C740-ACF6-08D90C8428D2}"/>
              </a:ext>
            </a:extLst>
          </p:cNvPr>
          <p:cNvSpPr>
            <a:spLocks noGrp="1"/>
          </p:cNvSpPr>
          <p:nvPr>
            <p:ph type="ftr" sz="quarter" idx="3"/>
          </p:nvPr>
        </p:nvSpPr>
        <p:spPr>
          <a:xfrm>
            <a:off x="1127759" y="6423978"/>
            <a:ext cx="5745379" cy="365125"/>
          </a:xfrm>
          <a:prstGeom prst="rect">
            <a:avLst/>
          </a:prstGeom>
        </p:spPr>
        <p:txBody>
          <a:bodyPr vert="horz" lIns="0" tIns="0" rIns="0" bIns="0" rtlCol="0" anchor="ctr"/>
          <a:lstStyle>
            <a:lvl1pPr algn="l">
              <a:defRPr sz="700">
                <a:solidFill>
                  <a:srgbClr val="8B8580"/>
                </a:solidFill>
              </a:defRPr>
            </a:lvl1pPr>
          </a:lstStyle>
          <a:p>
            <a:r>
              <a:rPr lang="en-US"/>
              <a:t>Copyright © 2025, Oracle and/or its affiliates</a:t>
            </a:r>
            <a:endParaRPr lang="en-US" dirty="0"/>
          </a:p>
        </p:txBody>
      </p:sp>
      <p:sp>
        <p:nvSpPr>
          <p:cNvPr id="6" name="Title 7">
            <a:extLst>
              <a:ext uri="{FF2B5EF4-FFF2-40B4-BE49-F238E27FC236}">
                <a16:creationId xmlns:a16="http://schemas.microsoft.com/office/drawing/2014/main" id="{B2A89DEC-8576-13A1-7896-7E0551A93F6B}"/>
              </a:ext>
            </a:extLst>
          </p:cNvPr>
          <p:cNvSpPr>
            <a:spLocks noGrp="1"/>
          </p:cNvSpPr>
          <p:nvPr>
            <p:ph type="title" hasCustomPrompt="1"/>
          </p:nvPr>
        </p:nvSpPr>
        <p:spPr>
          <a:xfrm>
            <a:off x="760476" y="338328"/>
            <a:ext cx="10671048" cy="822960"/>
          </a:xfrm>
        </p:spPr>
        <p:txBody>
          <a:bodyPr/>
          <a:lstStyle>
            <a:lvl1pPr>
              <a:defRPr>
                <a:solidFill>
                  <a:srgbClr val="312D2A"/>
                </a:solidFill>
              </a:defRPr>
            </a:lvl1pPr>
          </a:lstStyle>
          <a:p>
            <a:r>
              <a:rPr lang="en-US" dirty="0"/>
              <a:t>Safe harbor statement</a:t>
            </a:r>
          </a:p>
        </p:txBody>
      </p:sp>
      <p:sp>
        <p:nvSpPr>
          <p:cNvPr id="7" name="Content Placeholder 6">
            <a:extLst>
              <a:ext uri="{FF2B5EF4-FFF2-40B4-BE49-F238E27FC236}">
                <a16:creationId xmlns:a16="http://schemas.microsoft.com/office/drawing/2014/main" id="{F0BC91A4-D326-2399-F631-BA96DE6FC305}"/>
              </a:ext>
            </a:extLst>
          </p:cNvPr>
          <p:cNvSpPr>
            <a:spLocks noGrp="1"/>
          </p:cNvSpPr>
          <p:nvPr>
            <p:ph sz="quarter" idx="13" hasCustomPrompt="1"/>
          </p:nvPr>
        </p:nvSpPr>
        <p:spPr>
          <a:xfrm>
            <a:off x="760476" y="1914662"/>
            <a:ext cx="7706191" cy="3512471"/>
          </a:xfrm>
        </p:spPr>
        <p:txBody>
          <a:bodyPr/>
          <a:lstStyle>
            <a:lvl1pPr>
              <a:defRPr>
                <a:solidFill>
                  <a:srgbClr val="312D2A"/>
                </a:solidFill>
              </a:defRPr>
            </a:lvl1pPr>
            <a:lvl4pPr>
              <a:defRPr>
                <a:latin typeface="Oracle Sans Tab Light" panose="020B0403020204020204"/>
              </a:defRPr>
            </a:lvl4pPr>
            <a:lvl5pPr>
              <a:defRPr>
                <a:latin typeface="Oracle Sans Tab Light" panose="020B0403020204020204"/>
              </a:defRPr>
            </a:lvl5pPr>
          </a:lstStyle>
          <a:p>
            <a:pPr marL="0" marR="0" lvl="0" indent="0" algn="l" defTabSz="914400" rtl="0" eaLnBrk="1" fontAlgn="auto" latinLnBrk="0" hangingPunct="1">
              <a:lnSpc>
                <a:spcPct val="95000"/>
              </a:lnSpc>
              <a:spcBef>
                <a:spcPts val="600"/>
              </a:spcBef>
              <a:spcAft>
                <a:spcPts val="0"/>
              </a:spcAft>
              <a:buClrTx/>
              <a:buSzTx/>
              <a:buFont typeface="System Font Regular"/>
              <a:buNone/>
              <a:tabLst/>
              <a:defRPr/>
            </a:pPr>
            <a:r>
              <a:rPr lang="en-US" sz="1800" b="0" i="0" dirty="0">
                <a:solidFill>
                  <a:schemeClr val="tx1"/>
                </a:solidFill>
                <a:latin typeface="Oracle Sans Light" panose="020B0403020204020204" pitchFamily="34" charset="0"/>
                <a:cs typeface="Oracle Sans Light" panose="020B0403020204020204" pitchFamily="34" charset="0"/>
              </a:rPr>
              <a:t>The following is intended to outline our general product direction. It is intended for information purposes only, and may not be incorporated into any contract. It is not a commitment to deliver any material, code, or functionality, and should not be relied upon in making purchasing decisions. The development, release, timing, and pricing of any features or functionality described for Oracle’s products may change and remains at the sole discretion of Oracle Corporation.</a:t>
            </a:r>
            <a:endParaRPr lang="en-US" dirty="0"/>
          </a:p>
        </p:txBody>
      </p:sp>
      <p:cxnSp>
        <p:nvCxnSpPr>
          <p:cNvPr id="3" name="Accent Mark">
            <a:extLst>
              <a:ext uri="{FF2B5EF4-FFF2-40B4-BE49-F238E27FC236}">
                <a16:creationId xmlns:a16="http://schemas.microsoft.com/office/drawing/2014/main" id="{2FDB3F8A-7D2D-DC76-79A0-68313B97A779}"/>
              </a:ext>
              <a:ext uri="{C183D7F6-B498-43B3-948B-1728B52AA6E4}">
                <adec:decorative xmlns:adec="http://schemas.microsoft.com/office/drawing/2017/decorative" val="1"/>
              </a:ext>
            </a:extLst>
          </p:cNvPr>
          <p:cNvCxnSpPr>
            <a:cxnSpLocks/>
          </p:cNvCxnSpPr>
          <p:nvPr userDrawn="1"/>
        </p:nvCxnSpPr>
        <p:spPr>
          <a:xfrm flipH="1">
            <a:off x="760476" y="1537975"/>
            <a:ext cx="327600" cy="0"/>
          </a:xfrm>
          <a:prstGeom prst="line">
            <a:avLst/>
          </a:prstGeom>
          <a:ln w="28575" cap="flat">
            <a:solidFill>
              <a:srgbClr val="F6B53F"/>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3427710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Light - Section divider">
    <p:bg>
      <p:bgPr>
        <a:solidFill>
          <a:srgbClr val="F2EFED"/>
        </a:soli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8D74597-4C52-C2BB-7DE7-888AF4DE6DA3}"/>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1" t="27078" r="48417" b="14893"/>
          <a:stretch/>
        </p:blipFill>
        <p:spPr>
          <a:xfrm>
            <a:off x="6095998" y="0"/>
            <a:ext cx="6096002" cy="6858000"/>
          </a:xfrm>
          <a:prstGeom prst="rect">
            <a:avLst/>
          </a:prstGeom>
        </p:spPr>
      </p:pic>
      <p:pic>
        <p:nvPicPr>
          <p:cNvPr id="6" name="OTag">
            <a:extLst>
              <a:ext uri="{FF2B5EF4-FFF2-40B4-BE49-F238E27FC236}">
                <a16:creationId xmlns:a16="http://schemas.microsoft.com/office/drawing/2014/main" id="{17D9A782-4BD9-454C-AB47-50BB65EE86CE}"/>
              </a:ext>
              <a:ext uri="{C183D7F6-B498-43B3-948B-1728B52AA6E4}">
                <adec:decorative xmlns:adec="http://schemas.microsoft.com/office/drawing/2017/decorative" val="1"/>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3" name="Slide Number">
            <a:extLst>
              <a:ext uri="{FF2B5EF4-FFF2-40B4-BE49-F238E27FC236}">
                <a16:creationId xmlns:a16="http://schemas.microsoft.com/office/drawing/2014/main" id="{0F2C3963-EB18-2367-A8B8-BED7D4ADE67B}"/>
              </a:ext>
            </a:extLst>
          </p:cNvPr>
          <p:cNvSpPr txBox="1">
            <a:spLocks/>
          </p:cNvSpPr>
          <p:nvPr userDrawn="1"/>
        </p:nvSpPr>
        <p:spPr>
          <a:xfrm>
            <a:off x="762000" y="6423660"/>
            <a:ext cx="365760" cy="365760"/>
          </a:xfrm>
          <a:prstGeom prst="rect">
            <a:avLst/>
          </a:prstGeom>
        </p:spPr>
        <p:txBody>
          <a:bodyPr vert="horz" lIns="0" tIns="0" rIns="0" bIns="0" rtlCol="0" anchor="ctr"/>
          <a:lstStyle>
            <a:defPPr>
              <a:defRPr lang="en-US"/>
            </a:defPPr>
            <a:lvl1pPr marL="0" algn="l" defTabSz="914400" rtl="0" eaLnBrk="1" latinLnBrk="0" hangingPunct="1">
              <a:defRPr sz="700" kern="1200">
                <a:solidFill>
                  <a:srgbClr val="8B858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45D60D9-5372-5F40-9443-0F9AE5BDC3C8}" type="slidenum">
              <a:rPr lang="en-US" smtClean="0"/>
              <a:pPr/>
              <a:t>‹#›</a:t>
            </a:fld>
            <a:endParaRPr lang="en-US" dirty="0"/>
          </a:p>
        </p:txBody>
      </p:sp>
      <p:sp>
        <p:nvSpPr>
          <p:cNvPr id="5" name="Text Placeholder 9">
            <a:extLst>
              <a:ext uri="{FF2B5EF4-FFF2-40B4-BE49-F238E27FC236}">
                <a16:creationId xmlns:a16="http://schemas.microsoft.com/office/drawing/2014/main" id="{BBF040CF-818A-141F-E5D0-04742597AA04}"/>
              </a:ext>
            </a:extLst>
          </p:cNvPr>
          <p:cNvSpPr>
            <a:spLocks noGrp="1"/>
          </p:cNvSpPr>
          <p:nvPr>
            <p:ph type="body" sz="quarter" idx="10" hasCustomPrompt="1"/>
          </p:nvPr>
        </p:nvSpPr>
        <p:spPr>
          <a:xfrm>
            <a:off x="801077" y="3707972"/>
            <a:ext cx="4125912" cy="347061"/>
          </a:xfrm>
        </p:spPr>
        <p:txBody>
          <a:bodyPr anchor="b"/>
          <a:lstStyle>
            <a:lvl1pPr>
              <a:defRPr b="0" i="0">
                <a:solidFill>
                  <a:srgbClr val="312D2A"/>
                </a:solidFill>
                <a:latin typeface="Oracle Sans Light" panose="020B0403020204020204" pitchFamily="34" charset="0"/>
                <a:cs typeface="Oracle Sans Light" panose="020B0403020204020204" pitchFamily="34" charset="0"/>
              </a:defRPr>
            </a:lvl1pPr>
          </a:lstStyle>
          <a:p>
            <a:pPr lvl="0"/>
            <a:r>
              <a:rPr lang="en-US" dirty="0"/>
              <a:t>Part 1</a:t>
            </a:r>
          </a:p>
        </p:txBody>
      </p:sp>
      <p:sp>
        <p:nvSpPr>
          <p:cNvPr id="8" name="Text Placeholder 11">
            <a:extLst>
              <a:ext uri="{FF2B5EF4-FFF2-40B4-BE49-F238E27FC236}">
                <a16:creationId xmlns:a16="http://schemas.microsoft.com/office/drawing/2014/main" id="{AD8CB3F3-2812-6116-F6F2-9D8002567CB8}"/>
              </a:ext>
            </a:extLst>
          </p:cNvPr>
          <p:cNvSpPr>
            <a:spLocks noGrp="1"/>
          </p:cNvSpPr>
          <p:nvPr>
            <p:ph type="body" sz="quarter" idx="11" hasCustomPrompt="1"/>
          </p:nvPr>
        </p:nvSpPr>
        <p:spPr>
          <a:xfrm>
            <a:off x="801076" y="4655225"/>
            <a:ext cx="4125912" cy="1243012"/>
          </a:xfrm>
        </p:spPr>
        <p:txBody>
          <a:bodyPr/>
          <a:lstStyle>
            <a:lvl1pPr>
              <a:defRPr sz="3200" b="1" i="0">
                <a:solidFill>
                  <a:srgbClr val="312D2A"/>
                </a:solidFill>
                <a:latin typeface="Oracle Sans Extra Bold" panose="020B0503020204020204" pitchFamily="34" charset="0"/>
                <a:cs typeface="Oracle Sans Extra Bold" panose="020B0503020204020204" pitchFamily="34" charset="0"/>
              </a:defRPr>
            </a:lvl1pPr>
          </a:lstStyle>
          <a:p>
            <a:pPr lvl="0"/>
            <a:r>
              <a:rPr lang="en-GB" dirty="0"/>
              <a:t>Section Title</a:t>
            </a:r>
            <a:endParaRPr lang="en-US" dirty="0"/>
          </a:p>
        </p:txBody>
      </p:sp>
      <p:cxnSp>
        <p:nvCxnSpPr>
          <p:cNvPr id="2" name="Accent Mark">
            <a:extLst>
              <a:ext uri="{FF2B5EF4-FFF2-40B4-BE49-F238E27FC236}">
                <a16:creationId xmlns:a16="http://schemas.microsoft.com/office/drawing/2014/main" id="{C049C621-B28C-A9B0-777B-1CAD98E2173B}"/>
              </a:ext>
              <a:ext uri="{C183D7F6-B498-43B3-948B-1728B52AA6E4}">
                <adec:decorative xmlns:adec="http://schemas.microsoft.com/office/drawing/2017/decorative" val="1"/>
              </a:ext>
            </a:extLst>
          </p:cNvPr>
          <p:cNvCxnSpPr>
            <a:cxnSpLocks/>
          </p:cNvCxnSpPr>
          <p:nvPr userDrawn="1"/>
        </p:nvCxnSpPr>
        <p:spPr>
          <a:xfrm flipH="1">
            <a:off x="800159" y="4340214"/>
            <a:ext cx="327600" cy="0"/>
          </a:xfrm>
          <a:prstGeom prst="line">
            <a:avLst/>
          </a:prstGeom>
          <a:ln w="28575" cap="flat">
            <a:solidFill>
              <a:srgbClr val="F6B53F"/>
            </a:solidFill>
            <a:prstDash val="solid"/>
          </a:ln>
        </p:spPr>
        <p:style>
          <a:lnRef idx="1">
            <a:schemeClr val="accent1"/>
          </a:lnRef>
          <a:fillRef idx="0">
            <a:schemeClr val="accent1"/>
          </a:fillRef>
          <a:effectRef idx="0">
            <a:schemeClr val="accent1"/>
          </a:effectRef>
          <a:fontRef idx="minor">
            <a:schemeClr val="tx1"/>
          </a:fontRef>
        </p:style>
      </p:cxnSp>
      <p:sp>
        <p:nvSpPr>
          <p:cNvPr id="4" name="Footer">
            <a:extLst>
              <a:ext uri="{FF2B5EF4-FFF2-40B4-BE49-F238E27FC236}">
                <a16:creationId xmlns:a16="http://schemas.microsoft.com/office/drawing/2014/main" id="{5148769C-A7DD-77B3-6BA2-4B93BA5FFA63}"/>
              </a:ext>
            </a:extLst>
          </p:cNvPr>
          <p:cNvSpPr>
            <a:spLocks noGrp="1"/>
          </p:cNvSpPr>
          <p:nvPr>
            <p:ph type="ftr" sz="quarter" idx="3"/>
          </p:nvPr>
        </p:nvSpPr>
        <p:spPr>
          <a:xfrm>
            <a:off x="1127759" y="6423978"/>
            <a:ext cx="5745379" cy="365125"/>
          </a:xfrm>
          <a:prstGeom prst="rect">
            <a:avLst/>
          </a:prstGeom>
        </p:spPr>
        <p:txBody>
          <a:bodyPr vert="horz" lIns="0" tIns="0" rIns="0" bIns="0" rtlCol="0" anchor="ctr"/>
          <a:lstStyle>
            <a:lvl1pPr algn="l">
              <a:defRPr sz="700">
                <a:solidFill>
                  <a:srgbClr val="8B8580"/>
                </a:solidFill>
              </a:defRPr>
            </a:lvl1pPr>
          </a:lstStyle>
          <a:p>
            <a:r>
              <a:rPr lang="en-US"/>
              <a:t>Copyright © 2025, Oracle and/or its affiliates</a:t>
            </a:r>
            <a:endParaRPr lang="en-US" dirty="0"/>
          </a:p>
        </p:txBody>
      </p:sp>
    </p:spTree>
    <p:extLst>
      <p:ext uri="{BB962C8B-B14F-4D97-AF65-F5344CB8AC3E}">
        <p14:creationId xmlns:p14="http://schemas.microsoft.com/office/powerpoint/2010/main" val="365301002"/>
      </p:ext>
    </p:extLst>
  </p:cSld>
  <p:clrMapOvr>
    <a:overrideClrMapping bg1="dk1" tx1="lt1" bg2="dk2" tx2="lt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Dark - Section divider">
    <p:bg>
      <p:bgPr>
        <a:solidFill>
          <a:srgbClr val="302D29"/>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31EE8D23-25AF-BC6E-9281-344B98951C4C}"/>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27038" r="48432" b="14950"/>
          <a:stretch/>
        </p:blipFill>
        <p:spPr>
          <a:xfrm>
            <a:off x="6095999" y="0"/>
            <a:ext cx="6096001" cy="6858000"/>
          </a:xfrm>
          <a:prstGeom prst="rect">
            <a:avLst/>
          </a:prstGeom>
        </p:spPr>
      </p:pic>
      <p:pic>
        <p:nvPicPr>
          <p:cNvPr id="6" name="OTag">
            <a:extLst>
              <a:ext uri="{FF2B5EF4-FFF2-40B4-BE49-F238E27FC236}">
                <a16:creationId xmlns:a16="http://schemas.microsoft.com/office/drawing/2014/main" id="{17D9A782-4BD9-454C-AB47-50BB65EE86CE}"/>
              </a:ext>
              <a:ext uri="{C183D7F6-B498-43B3-948B-1728B52AA6E4}">
                <adec:decorative xmlns:adec="http://schemas.microsoft.com/office/drawing/2017/decorative" val="1"/>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3" name="Slide Number">
            <a:extLst>
              <a:ext uri="{FF2B5EF4-FFF2-40B4-BE49-F238E27FC236}">
                <a16:creationId xmlns:a16="http://schemas.microsoft.com/office/drawing/2014/main" id="{0F2C3963-EB18-2367-A8B8-BED7D4ADE67B}"/>
              </a:ext>
            </a:extLst>
          </p:cNvPr>
          <p:cNvSpPr txBox="1">
            <a:spLocks/>
          </p:cNvSpPr>
          <p:nvPr userDrawn="1"/>
        </p:nvSpPr>
        <p:spPr>
          <a:xfrm>
            <a:off x="762000" y="6423660"/>
            <a:ext cx="365760" cy="365760"/>
          </a:xfrm>
          <a:prstGeom prst="rect">
            <a:avLst/>
          </a:prstGeom>
        </p:spPr>
        <p:txBody>
          <a:bodyPr vert="horz" lIns="0" tIns="0" rIns="0" bIns="0" rtlCol="0" anchor="ctr"/>
          <a:lstStyle>
            <a:defPPr>
              <a:defRPr lang="en-US"/>
            </a:defPPr>
            <a:lvl1pPr marL="0" algn="l" defTabSz="914400" rtl="0" eaLnBrk="1" latinLnBrk="0" hangingPunct="1">
              <a:defRPr sz="700" kern="1200">
                <a:solidFill>
                  <a:srgbClr val="8B858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45D60D9-5372-5F40-9443-0F9AE5BDC3C8}" type="slidenum">
              <a:rPr lang="en-US" smtClean="0"/>
              <a:pPr/>
              <a:t>‹#›</a:t>
            </a:fld>
            <a:endParaRPr lang="en-US" dirty="0"/>
          </a:p>
        </p:txBody>
      </p:sp>
      <p:sp>
        <p:nvSpPr>
          <p:cNvPr id="10" name="Text Placeholder 9">
            <a:extLst>
              <a:ext uri="{FF2B5EF4-FFF2-40B4-BE49-F238E27FC236}">
                <a16:creationId xmlns:a16="http://schemas.microsoft.com/office/drawing/2014/main" id="{A0A3EEC7-CE5E-62FD-49A4-3B40DE7E988C}"/>
              </a:ext>
            </a:extLst>
          </p:cNvPr>
          <p:cNvSpPr>
            <a:spLocks noGrp="1"/>
          </p:cNvSpPr>
          <p:nvPr>
            <p:ph type="body" sz="quarter" idx="10" hasCustomPrompt="1"/>
          </p:nvPr>
        </p:nvSpPr>
        <p:spPr>
          <a:xfrm>
            <a:off x="801077" y="3707972"/>
            <a:ext cx="4125912" cy="347061"/>
          </a:xfrm>
        </p:spPr>
        <p:txBody>
          <a:bodyPr anchor="b"/>
          <a:lstStyle>
            <a:lvl1pPr>
              <a:defRPr b="0" i="0">
                <a:solidFill>
                  <a:schemeClr val="tx2"/>
                </a:solidFill>
                <a:latin typeface="Oracle Sans Light" panose="020B0403020204020204" pitchFamily="34" charset="0"/>
                <a:cs typeface="Oracle Sans Light" panose="020B0403020204020204" pitchFamily="34" charset="0"/>
              </a:defRPr>
            </a:lvl1pPr>
          </a:lstStyle>
          <a:p>
            <a:pPr lvl="0"/>
            <a:r>
              <a:rPr lang="en-US" dirty="0"/>
              <a:t>Part 1</a:t>
            </a:r>
          </a:p>
        </p:txBody>
      </p:sp>
      <p:sp>
        <p:nvSpPr>
          <p:cNvPr id="12" name="Text Placeholder 11">
            <a:extLst>
              <a:ext uri="{FF2B5EF4-FFF2-40B4-BE49-F238E27FC236}">
                <a16:creationId xmlns:a16="http://schemas.microsoft.com/office/drawing/2014/main" id="{4A7AAEF7-3DC2-1165-B8D3-FB76E45B1F6B}"/>
              </a:ext>
            </a:extLst>
          </p:cNvPr>
          <p:cNvSpPr>
            <a:spLocks noGrp="1"/>
          </p:cNvSpPr>
          <p:nvPr>
            <p:ph type="body" sz="quarter" idx="11" hasCustomPrompt="1"/>
          </p:nvPr>
        </p:nvSpPr>
        <p:spPr>
          <a:xfrm>
            <a:off x="801076" y="4655225"/>
            <a:ext cx="4125912" cy="1243012"/>
          </a:xfrm>
        </p:spPr>
        <p:txBody>
          <a:bodyPr/>
          <a:lstStyle>
            <a:lvl1pPr>
              <a:defRPr sz="3200" b="1" i="0">
                <a:solidFill>
                  <a:schemeClr val="tx2"/>
                </a:solidFill>
                <a:latin typeface="Oracle Sans Extra Bold" panose="020B0503020204020204" pitchFamily="34" charset="0"/>
                <a:cs typeface="Oracle Sans Extra Bold" panose="020B0503020204020204" pitchFamily="34" charset="0"/>
              </a:defRPr>
            </a:lvl1pPr>
          </a:lstStyle>
          <a:p>
            <a:pPr lvl="0"/>
            <a:r>
              <a:rPr lang="en-GB" dirty="0"/>
              <a:t>Section Title</a:t>
            </a:r>
            <a:endParaRPr lang="en-US" dirty="0"/>
          </a:p>
        </p:txBody>
      </p:sp>
      <p:cxnSp>
        <p:nvCxnSpPr>
          <p:cNvPr id="2" name="Accent Mark">
            <a:extLst>
              <a:ext uri="{FF2B5EF4-FFF2-40B4-BE49-F238E27FC236}">
                <a16:creationId xmlns:a16="http://schemas.microsoft.com/office/drawing/2014/main" id="{4D1F6152-725B-68A5-DEA0-36BE7B11D522}"/>
              </a:ext>
              <a:ext uri="{C183D7F6-B498-43B3-948B-1728B52AA6E4}">
                <adec:decorative xmlns:adec="http://schemas.microsoft.com/office/drawing/2017/decorative" val="1"/>
              </a:ext>
            </a:extLst>
          </p:cNvPr>
          <p:cNvCxnSpPr>
            <a:cxnSpLocks/>
          </p:cNvCxnSpPr>
          <p:nvPr userDrawn="1"/>
        </p:nvCxnSpPr>
        <p:spPr>
          <a:xfrm flipH="1">
            <a:off x="800159" y="4340214"/>
            <a:ext cx="327600" cy="0"/>
          </a:xfrm>
          <a:prstGeom prst="line">
            <a:avLst/>
          </a:prstGeom>
          <a:ln w="28575" cap="flat">
            <a:solidFill>
              <a:srgbClr val="F6B53F"/>
            </a:solidFill>
            <a:prstDash val="solid"/>
          </a:ln>
        </p:spPr>
        <p:style>
          <a:lnRef idx="1">
            <a:schemeClr val="accent1"/>
          </a:lnRef>
          <a:fillRef idx="0">
            <a:schemeClr val="accent1"/>
          </a:fillRef>
          <a:effectRef idx="0">
            <a:schemeClr val="accent1"/>
          </a:effectRef>
          <a:fontRef idx="minor">
            <a:schemeClr val="tx1"/>
          </a:fontRef>
        </p:style>
      </p:cxnSp>
      <p:sp>
        <p:nvSpPr>
          <p:cNvPr id="4" name="Footer">
            <a:extLst>
              <a:ext uri="{FF2B5EF4-FFF2-40B4-BE49-F238E27FC236}">
                <a16:creationId xmlns:a16="http://schemas.microsoft.com/office/drawing/2014/main" id="{D20039DE-4F2E-0368-CA1B-2EE8F9EAE8CA}"/>
              </a:ext>
            </a:extLst>
          </p:cNvPr>
          <p:cNvSpPr>
            <a:spLocks noGrp="1"/>
          </p:cNvSpPr>
          <p:nvPr>
            <p:ph type="ftr" sz="quarter" idx="3"/>
          </p:nvPr>
        </p:nvSpPr>
        <p:spPr>
          <a:xfrm>
            <a:off x="1127759" y="6423978"/>
            <a:ext cx="5745379" cy="365125"/>
          </a:xfrm>
          <a:prstGeom prst="rect">
            <a:avLst/>
          </a:prstGeom>
        </p:spPr>
        <p:txBody>
          <a:bodyPr vert="horz" lIns="0" tIns="0" rIns="0" bIns="0" rtlCol="0" anchor="ctr"/>
          <a:lstStyle>
            <a:lvl1pPr algn="l">
              <a:defRPr sz="700">
                <a:solidFill>
                  <a:srgbClr val="8B8580"/>
                </a:solidFill>
              </a:defRPr>
            </a:lvl1pPr>
          </a:lstStyle>
          <a:p>
            <a:r>
              <a:rPr lang="en-US"/>
              <a:t>Copyright © 2025, Oracle and/or its affiliates</a:t>
            </a:r>
            <a:endParaRPr lang="en-US" dirty="0"/>
          </a:p>
        </p:txBody>
      </p:sp>
    </p:spTree>
    <p:extLst>
      <p:ext uri="{BB962C8B-B14F-4D97-AF65-F5344CB8AC3E}">
        <p14:creationId xmlns:p14="http://schemas.microsoft.com/office/powerpoint/2010/main" val="3511896306"/>
      </p:ext>
    </p:extLst>
  </p:cSld>
  <p:clrMapOvr>
    <a:overrideClrMapping bg1="dk1" tx1="lt1" bg2="dk2" tx2="lt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Dark - Blank slide_1">
    <p:bg>
      <p:bgPr>
        <a:solidFill>
          <a:srgbClr val="302D29"/>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1F768D39-9263-D79E-C874-C21281F64C8B}"/>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1" r="11304"/>
          <a:stretch/>
        </p:blipFill>
        <p:spPr>
          <a:xfrm>
            <a:off x="0" y="0"/>
            <a:ext cx="225287" cy="6858000"/>
          </a:xfrm>
          <a:prstGeom prst="rect">
            <a:avLst/>
          </a:prstGeom>
        </p:spPr>
      </p:pic>
      <p:pic>
        <p:nvPicPr>
          <p:cNvPr id="4" name="OTag">
            <a:extLst>
              <a:ext uri="{FF2B5EF4-FFF2-40B4-BE49-F238E27FC236}">
                <a16:creationId xmlns:a16="http://schemas.microsoft.com/office/drawing/2014/main" id="{5AF6802B-1E3E-852C-23FC-7284E8C0A7DF}"/>
              </a:ext>
              <a:ext uri="{C183D7F6-B498-43B3-948B-1728B52AA6E4}">
                <adec:decorative xmlns:adec="http://schemas.microsoft.com/office/drawing/2017/decorative" val="1"/>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3" name="Slide Number">
            <a:extLst>
              <a:ext uri="{FF2B5EF4-FFF2-40B4-BE49-F238E27FC236}">
                <a16:creationId xmlns:a16="http://schemas.microsoft.com/office/drawing/2014/main" id="{C15280E9-7946-3FC5-9B07-EAC6E9D59F47}"/>
              </a:ext>
            </a:extLst>
          </p:cNvPr>
          <p:cNvSpPr txBox="1">
            <a:spLocks/>
          </p:cNvSpPr>
          <p:nvPr userDrawn="1"/>
        </p:nvSpPr>
        <p:spPr>
          <a:xfrm>
            <a:off x="762000" y="6423660"/>
            <a:ext cx="365760" cy="365760"/>
          </a:xfrm>
          <a:prstGeom prst="rect">
            <a:avLst/>
          </a:prstGeom>
        </p:spPr>
        <p:txBody>
          <a:bodyPr vert="horz" lIns="0" tIns="0" rIns="0" bIns="0" rtlCol="0" anchor="ctr"/>
          <a:lstStyle>
            <a:defPPr>
              <a:defRPr lang="en-US"/>
            </a:defPPr>
            <a:lvl1pPr marL="0" algn="l" defTabSz="914400" rtl="0" eaLnBrk="1" latinLnBrk="0" hangingPunct="1">
              <a:defRPr sz="700" kern="1200">
                <a:solidFill>
                  <a:srgbClr val="8B858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45D60D9-5372-5F40-9443-0F9AE5BDC3C8}" type="slidenum">
              <a:rPr lang="en-US" smtClean="0"/>
              <a:pPr/>
              <a:t>‹#›</a:t>
            </a:fld>
            <a:endParaRPr lang="en-US" dirty="0"/>
          </a:p>
        </p:txBody>
      </p:sp>
      <p:sp>
        <p:nvSpPr>
          <p:cNvPr id="2" name="Footer">
            <a:extLst>
              <a:ext uri="{FF2B5EF4-FFF2-40B4-BE49-F238E27FC236}">
                <a16:creationId xmlns:a16="http://schemas.microsoft.com/office/drawing/2014/main" id="{87D22271-9561-E287-FA8A-E381F2D861AA}"/>
              </a:ext>
            </a:extLst>
          </p:cNvPr>
          <p:cNvSpPr>
            <a:spLocks noGrp="1"/>
          </p:cNvSpPr>
          <p:nvPr>
            <p:ph type="ftr" sz="quarter" idx="3"/>
          </p:nvPr>
        </p:nvSpPr>
        <p:spPr>
          <a:xfrm>
            <a:off x="1127759" y="6423978"/>
            <a:ext cx="5745379" cy="365125"/>
          </a:xfrm>
          <a:prstGeom prst="rect">
            <a:avLst/>
          </a:prstGeom>
        </p:spPr>
        <p:txBody>
          <a:bodyPr vert="horz" lIns="0" tIns="0" rIns="0" bIns="0" rtlCol="0" anchor="ctr"/>
          <a:lstStyle>
            <a:lvl1pPr algn="l">
              <a:defRPr sz="700">
                <a:solidFill>
                  <a:srgbClr val="8B8580"/>
                </a:solidFill>
              </a:defRPr>
            </a:lvl1pPr>
          </a:lstStyle>
          <a:p>
            <a:r>
              <a:rPr lang="en-US"/>
              <a:t>Copyright © 2025, Oracle and/or its affiliates</a:t>
            </a:r>
            <a:endParaRPr lang="en-US" dirty="0"/>
          </a:p>
        </p:txBody>
      </p:sp>
    </p:spTree>
    <p:extLst>
      <p:ext uri="{BB962C8B-B14F-4D97-AF65-F5344CB8AC3E}">
        <p14:creationId xmlns:p14="http://schemas.microsoft.com/office/powerpoint/2010/main" val="933121361"/>
      </p:ext>
    </p:extLst>
  </p:cSld>
  <p:clrMapOvr>
    <a:overrideClrMapping bg1="dk1" tx1="lt1" bg2="dk2" tx2="lt2" accent1="accent1" accent2="accent2" accent3="accent3" accent4="accent4" accent5="accent5" accent6="accent6" hlink="hlink" folHlink="folHlink"/>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Dark - Blank slide_2">
    <p:bg>
      <p:bgPr>
        <a:solidFill>
          <a:srgbClr val="302D29"/>
        </a:solidFill>
        <a:effectLst/>
      </p:bgPr>
    </p:bg>
    <p:spTree>
      <p:nvGrpSpPr>
        <p:cNvPr id="1" name=""/>
        <p:cNvGrpSpPr/>
        <p:nvPr/>
      </p:nvGrpSpPr>
      <p:grpSpPr>
        <a:xfrm>
          <a:off x="0" y="0"/>
          <a:ext cx="0" cy="0"/>
          <a:chOff x="0" y="0"/>
          <a:chExt cx="0" cy="0"/>
        </a:xfrm>
      </p:grpSpPr>
      <p:pic>
        <p:nvPicPr>
          <p:cNvPr id="4" name="OTag">
            <a:extLst>
              <a:ext uri="{FF2B5EF4-FFF2-40B4-BE49-F238E27FC236}">
                <a16:creationId xmlns:a16="http://schemas.microsoft.com/office/drawing/2014/main" id="{5AF6802B-1E3E-852C-23FC-7284E8C0A7DF}"/>
              </a:ext>
              <a:ext uri="{C183D7F6-B498-43B3-948B-1728B52AA6E4}">
                <adec:decorative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2" name="Slide Number">
            <a:extLst>
              <a:ext uri="{FF2B5EF4-FFF2-40B4-BE49-F238E27FC236}">
                <a16:creationId xmlns:a16="http://schemas.microsoft.com/office/drawing/2014/main" id="{AB8AAA53-CCE3-03B7-1A62-2E097B0506FF}"/>
              </a:ext>
            </a:extLst>
          </p:cNvPr>
          <p:cNvSpPr txBox="1">
            <a:spLocks/>
          </p:cNvSpPr>
          <p:nvPr userDrawn="1"/>
        </p:nvSpPr>
        <p:spPr>
          <a:xfrm>
            <a:off x="762000" y="6423660"/>
            <a:ext cx="365760" cy="365760"/>
          </a:xfrm>
          <a:prstGeom prst="rect">
            <a:avLst/>
          </a:prstGeom>
        </p:spPr>
        <p:txBody>
          <a:bodyPr vert="horz" lIns="0" tIns="0" rIns="0" bIns="0" rtlCol="0" anchor="ctr"/>
          <a:lstStyle>
            <a:defPPr>
              <a:defRPr lang="en-US"/>
            </a:defPPr>
            <a:lvl1pPr marL="0" algn="l" defTabSz="914400" rtl="0" eaLnBrk="1" latinLnBrk="0" hangingPunct="1">
              <a:defRPr sz="700" kern="1200">
                <a:solidFill>
                  <a:srgbClr val="8B858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45D60D9-5372-5F40-9443-0F9AE5BDC3C8}" type="slidenum">
              <a:rPr lang="en-US" smtClean="0"/>
              <a:pPr/>
              <a:t>‹#›</a:t>
            </a:fld>
            <a:endParaRPr lang="en-US" dirty="0"/>
          </a:p>
        </p:txBody>
      </p:sp>
      <p:pic>
        <p:nvPicPr>
          <p:cNvPr id="6" name="Picture 5">
            <a:extLst>
              <a:ext uri="{FF2B5EF4-FFF2-40B4-BE49-F238E27FC236}">
                <a16:creationId xmlns:a16="http://schemas.microsoft.com/office/drawing/2014/main" id="{456C241E-DEF6-33EC-4D55-48087E442C85}"/>
              </a:ext>
            </a:extLst>
          </p:cNvPr>
          <p:cNvPicPr>
            <a:picLocks noChangeAspect="1"/>
          </p:cNvPicPr>
          <p:nvPr userDrawn="1"/>
        </p:nvPicPr>
        <p:blipFill>
          <a:blip r:embed="rId3">
            <a:extLst>
              <a:ext uri="{28A0092B-C50C-407E-A947-70E740481C1C}">
                <a14:useLocalDpi xmlns:a14="http://schemas.microsoft.com/office/drawing/2010/main" val="0"/>
              </a:ext>
            </a:extLst>
          </a:blip>
          <a:srcRect t="4237" b="4237"/>
          <a:stretch/>
        </p:blipFill>
        <p:spPr>
          <a:xfrm>
            <a:off x="0" y="1"/>
            <a:ext cx="12188952" cy="232416"/>
          </a:xfrm>
          <a:prstGeom prst="rect">
            <a:avLst/>
          </a:prstGeom>
        </p:spPr>
      </p:pic>
      <p:sp>
        <p:nvSpPr>
          <p:cNvPr id="5" name="Footer">
            <a:extLst>
              <a:ext uri="{FF2B5EF4-FFF2-40B4-BE49-F238E27FC236}">
                <a16:creationId xmlns:a16="http://schemas.microsoft.com/office/drawing/2014/main" id="{C51AC999-A753-A98E-6DB2-DFBAA7112F55}"/>
              </a:ext>
            </a:extLst>
          </p:cNvPr>
          <p:cNvSpPr>
            <a:spLocks noGrp="1"/>
          </p:cNvSpPr>
          <p:nvPr>
            <p:ph type="ftr" sz="quarter" idx="3"/>
          </p:nvPr>
        </p:nvSpPr>
        <p:spPr>
          <a:xfrm>
            <a:off x="1127759" y="6423978"/>
            <a:ext cx="5745379" cy="365125"/>
          </a:xfrm>
          <a:prstGeom prst="rect">
            <a:avLst/>
          </a:prstGeom>
        </p:spPr>
        <p:txBody>
          <a:bodyPr vert="horz" lIns="0" tIns="0" rIns="0" bIns="0" rtlCol="0" anchor="ctr"/>
          <a:lstStyle>
            <a:lvl1pPr algn="l">
              <a:defRPr sz="700">
                <a:solidFill>
                  <a:srgbClr val="8B8580"/>
                </a:solidFill>
              </a:defRPr>
            </a:lvl1pPr>
          </a:lstStyle>
          <a:p>
            <a:r>
              <a:rPr lang="en-US"/>
              <a:t>Copyright © 2025, Oracle and/or its affiliates</a:t>
            </a:r>
            <a:endParaRPr lang="en-US" dirty="0"/>
          </a:p>
        </p:txBody>
      </p:sp>
    </p:spTree>
    <p:extLst>
      <p:ext uri="{BB962C8B-B14F-4D97-AF65-F5344CB8AC3E}">
        <p14:creationId xmlns:p14="http://schemas.microsoft.com/office/powerpoint/2010/main" val="1612731643"/>
      </p:ext>
    </p:extLst>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Light - Divider_Fusion Logo">
    <p:bg>
      <p:bgPr>
        <a:solidFill>
          <a:srgbClr val="FCF9F8"/>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D508AFB7-FEB6-9D3D-0E86-093B95F21EE2}"/>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1" t="27078" r="48417" b="14893"/>
          <a:stretch/>
        </p:blipFill>
        <p:spPr>
          <a:xfrm>
            <a:off x="6095998" y="0"/>
            <a:ext cx="6096002" cy="6858000"/>
          </a:xfrm>
          <a:prstGeom prst="rect">
            <a:avLst/>
          </a:prstGeom>
        </p:spPr>
      </p:pic>
      <p:pic>
        <p:nvPicPr>
          <p:cNvPr id="6" name="OTag">
            <a:extLst>
              <a:ext uri="{FF2B5EF4-FFF2-40B4-BE49-F238E27FC236}">
                <a16:creationId xmlns:a16="http://schemas.microsoft.com/office/drawing/2014/main" id="{17D9A782-4BD9-454C-AB47-50BB65EE86CE}"/>
              </a:ext>
              <a:ext uri="{C183D7F6-B498-43B3-948B-1728B52AA6E4}">
                <adec:decorative xmlns:adec="http://schemas.microsoft.com/office/drawing/2017/decorative" val="1"/>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3" name="Slide Number">
            <a:extLst>
              <a:ext uri="{FF2B5EF4-FFF2-40B4-BE49-F238E27FC236}">
                <a16:creationId xmlns:a16="http://schemas.microsoft.com/office/drawing/2014/main" id="{0F2C3963-EB18-2367-A8B8-BED7D4ADE67B}"/>
              </a:ext>
            </a:extLst>
          </p:cNvPr>
          <p:cNvSpPr txBox="1">
            <a:spLocks/>
          </p:cNvSpPr>
          <p:nvPr userDrawn="1"/>
        </p:nvSpPr>
        <p:spPr>
          <a:xfrm>
            <a:off x="762000" y="6423660"/>
            <a:ext cx="365760" cy="365760"/>
          </a:xfrm>
          <a:prstGeom prst="rect">
            <a:avLst/>
          </a:prstGeom>
        </p:spPr>
        <p:txBody>
          <a:bodyPr vert="horz" lIns="0" tIns="0" rIns="0" bIns="0" rtlCol="0" anchor="ctr"/>
          <a:lstStyle>
            <a:defPPr>
              <a:defRPr lang="en-US"/>
            </a:defPPr>
            <a:lvl1pPr marL="0" algn="l" defTabSz="914400" rtl="0" eaLnBrk="1" latinLnBrk="0" hangingPunct="1">
              <a:defRPr sz="700" kern="1200">
                <a:solidFill>
                  <a:srgbClr val="8B858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45D60D9-5372-5F40-9443-0F9AE5BDC3C8}" type="slidenum">
              <a:rPr lang="en-US" smtClean="0"/>
              <a:pPr/>
              <a:t>‹#›</a:t>
            </a:fld>
            <a:endParaRPr lang="en-US" dirty="0"/>
          </a:p>
        </p:txBody>
      </p:sp>
      <p:sp>
        <p:nvSpPr>
          <p:cNvPr id="7" name="Footer">
            <a:extLst>
              <a:ext uri="{FF2B5EF4-FFF2-40B4-BE49-F238E27FC236}">
                <a16:creationId xmlns:a16="http://schemas.microsoft.com/office/drawing/2014/main" id="{FFEB5691-C8B0-5E42-A34B-2048F882C020}"/>
              </a:ext>
            </a:extLst>
          </p:cNvPr>
          <p:cNvSpPr txBox="1">
            <a:spLocks/>
          </p:cNvSpPr>
          <p:nvPr userDrawn="1"/>
        </p:nvSpPr>
        <p:spPr>
          <a:xfrm>
            <a:off x="1127759" y="6423978"/>
            <a:ext cx="5745379" cy="365125"/>
          </a:xfrm>
          <a:prstGeom prst="rect">
            <a:avLst/>
          </a:prstGeom>
        </p:spPr>
        <p:txBody>
          <a:bodyPr vert="horz" lIns="0" tIns="0" rIns="0" bIns="0" rtlCol="0" anchor="ctr"/>
          <a:lstStyle>
            <a:defPPr>
              <a:defRPr lang="en-US"/>
            </a:defPPr>
            <a:lvl1pPr marL="0" algn="l" defTabSz="914400" rtl="0" eaLnBrk="1" latinLnBrk="0" hangingPunct="1">
              <a:defRPr sz="700" kern="1200">
                <a:solidFill>
                  <a:srgbClr val="8B858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Copyright © 2024, Oracle and/or its affiliates  |  Confidential: Restricted</a:t>
            </a:r>
          </a:p>
        </p:txBody>
      </p:sp>
      <p:sp>
        <p:nvSpPr>
          <p:cNvPr id="5" name="Title 1">
            <a:extLst>
              <a:ext uri="{FF2B5EF4-FFF2-40B4-BE49-F238E27FC236}">
                <a16:creationId xmlns:a16="http://schemas.microsoft.com/office/drawing/2014/main" id="{130E067C-AAD4-085D-65B9-A52DC88FACC1}"/>
              </a:ext>
            </a:extLst>
          </p:cNvPr>
          <p:cNvSpPr>
            <a:spLocks noGrp="1"/>
          </p:cNvSpPr>
          <p:nvPr>
            <p:ph type="title" hasCustomPrompt="1"/>
          </p:nvPr>
        </p:nvSpPr>
        <p:spPr>
          <a:xfrm>
            <a:off x="800159" y="2622129"/>
            <a:ext cx="4626057" cy="1578650"/>
          </a:xfrm>
        </p:spPr>
        <p:txBody>
          <a:bodyPr vert="horz" wrap="square" lIns="0" tIns="0" rIns="0" bIns="0" rtlCol="0" anchor="b" anchorCtr="0">
            <a:normAutofit/>
          </a:bodyPr>
          <a:lstStyle>
            <a:lvl1pPr>
              <a:defRPr lang="en-US" sz="3200" b="1" i="0">
                <a:solidFill>
                  <a:srgbClr val="312D2A"/>
                </a:solidFill>
                <a:latin typeface="Oracle Sans Extra Bold" panose="020B0503020204020204" pitchFamily="34" charset="0"/>
                <a:ea typeface="+mj-ea"/>
                <a:cs typeface="Oracle Sans Extra Bold" panose="020B0503020204020204" pitchFamily="34" charset="0"/>
              </a:defRPr>
            </a:lvl1pPr>
          </a:lstStyle>
          <a:p>
            <a:pPr marL="0" lvl="0">
              <a:lnSpc>
                <a:spcPct val="100000"/>
              </a:lnSpc>
            </a:pPr>
            <a:r>
              <a:rPr lang="en-US" dirty="0"/>
              <a:t>Presentation title</a:t>
            </a:r>
          </a:p>
        </p:txBody>
      </p:sp>
      <p:sp>
        <p:nvSpPr>
          <p:cNvPr id="8" name="Content Placeholder 10">
            <a:extLst>
              <a:ext uri="{FF2B5EF4-FFF2-40B4-BE49-F238E27FC236}">
                <a16:creationId xmlns:a16="http://schemas.microsoft.com/office/drawing/2014/main" id="{C9788CCF-0378-669B-715E-33AF09541E31}"/>
              </a:ext>
            </a:extLst>
          </p:cNvPr>
          <p:cNvSpPr>
            <a:spLocks noGrp="1"/>
          </p:cNvSpPr>
          <p:nvPr>
            <p:ph sz="quarter" idx="10" hasCustomPrompt="1"/>
          </p:nvPr>
        </p:nvSpPr>
        <p:spPr>
          <a:xfrm>
            <a:off x="801075" y="4856967"/>
            <a:ext cx="3567112" cy="365126"/>
          </a:xfrm>
        </p:spPr>
        <p:txBody>
          <a:bodyPr/>
          <a:lstStyle>
            <a:lvl1pPr>
              <a:defRPr sz="1800" b="1" i="0">
                <a:solidFill>
                  <a:srgbClr val="312D2A"/>
                </a:solidFill>
                <a:latin typeface="Oracle Sans Extra Bold" panose="020B0503020204020204" pitchFamily="34" charset="0"/>
                <a:cs typeface="Oracle Sans Extra Bold" panose="020B0503020204020204" pitchFamily="34" charset="0"/>
              </a:defRPr>
            </a:lvl1pPr>
          </a:lstStyle>
          <a:p>
            <a:pPr lvl="0"/>
            <a:r>
              <a:rPr lang="en-US" dirty="0"/>
              <a:t>Name of speaker</a:t>
            </a:r>
          </a:p>
        </p:txBody>
      </p:sp>
      <p:sp>
        <p:nvSpPr>
          <p:cNvPr id="9" name="Content Placeholder 10">
            <a:extLst>
              <a:ext uri="{FF2B5EF4-FFF2-40B4-BE49-F238E27FC236}">
                <a16:creationId xmlns:a16="http://schemas.microsoft.com/office/drawing/2014/main" id="{2EBE15F4-3637-46D0-96F9-698D7494D0EC}"/>
              </a:ext>
            </a:extLst>
          </p:cNvPr>
          <p:cNvSpPr>
            <a:spLocks noGrp="1"/>
          </p:cNvSpPr>
          <p:nvPr>
            <p:ph sz="quarter" idx="11" hasCustomPrompt="1"/>
          </p:nvPr>
        </p:nvSpPr>
        <p:spPr>
          <a:xfrm>
            <a:off x="801075" y="5204101"/>
            <a:ext cx="3567112" cy="365126"/>
          </a:xfrm>
        </p:spPr>
        <p:txBody>
          <a:bodyPr/>
          <a:lstStyle>
            <a:lvl1pPr>
              <a:defRPr sz="1400" b="0" i="0">
                <a:solidFill>
                  <a:srgbClr val="312D2A"/>
                </a:solidFill>
                <a:latin typeface="Oracle Sans Light" panose="020B0403020204020204" pitchFamily="34" charset="0"/>
                <a:cs typeface="Oracle Sans Light" panose="020B0403020204020204" pitchFamily="34" charset="0"/>
              </a:defRPr>
            </a:lvl1pPr>
          </a:lstStyle>
          <a:p>
            <a:pPr lvl="0"/>
            <a:r>
              <a:rPr lang="en-US" dirty="0"/>
              <a:t>October 2024</a:t>
            </a:r>
          </a:p>
        </p:txBody>
      </p:sp>
      <p:cxnSp>
        <p:nvCxnSpPr>
          <p:cNvPr id="13" name="Accent Mark">
            <a:extLst>
              <a:ext uri="{FF2B5EF4-FFF2-40B4-BE49-F238E27FC236}">
                <a16:creationId xmlns:a16="http://schemas.microsoft.com/office/drawing/2014/main" id="{C2655E58-81A9-7AB9-B8FC-28D6EF164D94}"/>
              </a:ext>
              <a:ext uri="{C183D7F6-B498-43B3-948B-1728B52AA6E4}">
                <adec:decorative xmlns:adec="http://schemas.microsoft.com/office/drawing/2017/decorative" val="1"/>
              </a:ext>
            </a:extLst>
          </p:cNvPr>
          <p:cNvCxnSpPr>
            <a:cxnSpLocks/>
          </p:cNvCxnSpPr>
          <p:nvPr userDrawn="1"/>
        </p:nvCxnSpPr>
        <p:spPr>
          <a:xfrm flipH="1">
            <a:off x="800159" y="4469604"/>
            <a:ext cx="327600" cy="0"/>
          </a:xfrm>
          <a:prstGeom prst="line">
            <a:avLst/>
          </a:prstGeom>
          <a:ln w="28575" cap="flat">
            <a:solidFill>
              <a:srgbClr val="F6B53F"/>
            </a:solidFill>
            <a:prstDash val="solid"/>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EE9A917E-F4DE-151F-9984-6A4822BDC36D}"/>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00159" y="1148763"/>
            <a:ext cx="1387250" cy="448056"/>
          </a:xfrm>
          <a:prstGeom prst="rect">
            <a:avLst/>
          </a:prstGeom>
        </p:spPr>
      </p:pic>
    </p:spTree>
    <p:extLst>
      <p:ext uri="{BB962C8B-B14F-4D97-AF65-F5344CB8AC3E}">
        <p14:creationId xmlns:p14="http://schemas.microsoft.com/office/powerpoint/2010/main" val="4023073003"/>
      </p:ext>
    </p:extLst>
  </p:cSld>
  <p:clrMapOvr>
    <a:overrideClrMapping bg1="dk1" tx1="lt1" bg2="dk2" tx2="lt2" accent1="accent1" accent2="accent2" accent3="accent3" accent4="accent4" accent5="accent5" accent6="accent6" hlink="hlink" folHlink="folHlink"/>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Light - Blank slide_1">
    <p:bg>
      <p:bgPr>
        <a:solidFill>
          <a:srgbClr val="F2EFED"/>
        </a:solidFill>
        <a:effectLst/>
      </p:bgPr>
    </p:bg>
    <p:spTree>
      <p:nvGrpSpPr>
        <p:cNvPr id="1" name=""/>
        <p:cNvGrpSpPr/>
        <p:nvPr/>
      </p:nvGrpSpPr>
      <p:grpSpPr>
        <a:xfrm>
          <a:off x="0" y="0"/>
          <a:ext cx="0" cy="0"/>
          <a:chOff x="0" y="0"/>
          <a:chExt cx="0" cy="0"/>
        </a:xfrm>
      </p:grpSpPr>
      <p:pic>
        <p:nvPicPr>
          <p:cNvPr id="10" name="OTag">
            <a:extLst>
              <a:ext uri="{FF2B5EF4-FFF2-40B4-BE49-F238E27FC236}">
                <a16:creationId xmlns:a16="http://schemas.microsoft.com/office/drawing/2014/main" id="{00F1077A-D301-437A-8CE7-A0EA6CDECB51}"/>
              </a:ext>
              <a:ext uri="{C183D7F6-B498-43B3-948B-1728B52AA6E4}">
                <adec:decorative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8" name="Slide Number">
            <a:extLst>
              <a:ext uri="{FF2B5EF4-FFF2-40B4-BE49-F238E27FC236}">
                <a16:creationId xmlns:a16="http://schemas.microsoft.com/office/drawing/2014/main" id="{A58E8F99-B5B4-F945-8046-6BF8077857D6}"/>
              </a:ext>
            </a:extLst>
          </p:cNvPr>
          <p:cNvSpPr>
            <a:spLocks noGrp="1"/>
          </p:cNvSpPr>
          <p:nvPr>
            <p:ph type="sldNum" sz="quarter" idx="4"/>
          </p:nvPr>
        </p:nvSpPr>
        <p:spPr>
          <a:xfrm>
            <a:off x="762000" y="6423660"/>
            <a:ext cx="365760" cy="365760"/>
          </a:xfrm>
          <a:prstGeom prst="rect">
            <a:avLst/>
          </a:prstGeom>
        </p:spPr>
        <p:txBody>
          <a:bodyPr vert="horz" lIns="0" tIns="0" rIns="0" bIns="0" rtlCol="0" anchor="ctr"/>
          <a:lstStyle>
            <a:lvl1pPr algn="l">
              <a:defRPr sz="700">
                <a:solidFill>
                  <a:srgbClr val="8B8580"/>
                </a:solidFill>
              </a:defRPr>
            </a:lvl1pPr>
          </a:lstStyle>
          <a:p>
            <a:fld id="{345D60D9-5372-5F40-9443-0F9AE5BDC3C8}" type="slidenum">
              <a:rPr lang="en-US" smtClean="0"/>
              <a:pPr/>
              <a:t>‹#›</a:t>
            </a:fld>
            <a:endParaRPr lang="en-US" dirty="0"/>
          </a:p>
        </p:txBody>
      </p:sp>
      <p:sp>
        <p:nvSpPr>
          <p:cNvPr id="9" name="Footer">
            <a:extLst>
              <a:ext uri="{FF2B5EF4-FFF2-40B4-BE49-F238E27FC236}">
                <a16:creationId xmlns:a16="http://schemas.microsoft.com/office/drawing/2014/main" id="{385270F4-E9B9-C740-ACF6-08D90C8428D2}"/>
              </a:ext>
            </a:extLst>
          </p:cNvPr>
          <p:cNvSpPr>
            <a:spLocks noGrp="1"/>
          </p:cNvSpPr>
          <p:nvPr>
            <p:ph type="ftr" sz="quarter" idx="3"/>
          </p:nvPr>
        </p:nvSpPr>
        <p:spPr>
          <a:xfrm>
            <a:off x="1127759" y="6423978"/>
            <a:ext cx="5745379" cy="365125"/>
          </a:xfrm>
          <a:prstGeom prst="rect">
            <a:avLst/>
          </a:prstGeom>
        </p:spPr>
        <p:txBody>
          <a:bodyPr vert="horz" lIns="0" tIns="0" rIns="0" bIns="0" rtlCol="0" anchor="ctr"/>
          <a:lstStyle>
            <a:lvl1pPr algn="l">
              <a:defRPr sz="700">
                <a:solidFill>
                  <a:srgbClr val="8B8580"/>
                </a:solidFill>
              </a:defRPr>
            </a:lvl1pPr>
          </a:lstStyle>
          <a:p>
            <a:r>
              <a:rPr lang="en-US"/>
              <a:t>Copyright © 2025, Oracle and/or its affiliates</a:t>
            </a:r>
            <a:endParaRPr lang="en-US" dirty="0"/>
          </a:p>
        </p:txBody>
      </p:sp>
      <p:pic>
        <p:nvPicPr>
          <p:cNvPr id="2" name="Picture 1">
            <a:extLst>
              <a:ext uri="{FF2B5EF4-FFF2-40B4-BE49-F238E27FC236}">
                <a16:creationId xmlns:a16="http://schemas.microsoft.com/office/drawing/2014/main" id="{B6352109-837B-7DCF-35C1-84D8A41B0B3F}"/>
              </a:ext>
            </a:extLst>
          </p:cNvPr>
          <p:cNvPicPr>
            <a:picLocks noChangeAspect="1"/>
          </p:cNvPicPr>
          <p:nvPr userDrawn="1"/>
        </p:nvPicPr>
        <p:blipFill>
          <a:blip r:embed="rId3">
            <a:extLst>
              <a:ext uri="{28A0092B-C50C-407E-A947-70E740481C1C}">
                <a14:useLocalDpi xmlns:a14="http://schemas.microsoft.com/office/drawing/2010/main" val="0"/>
              </a:ext>
            </a:extLst>
          </a:blip>
          <a:srcRect l="5652" r="5652"/>
          <a:stretch/>
        </p:blipFill>
        <p:spPr>
          <a:xfrm>
            <a:off x="0" y="0"/>
            <a:ext cx="225287" cy="6858000"/>
          </a:xfrm>
          <a:prstGeom prst="rect">
            <a:avLst/>
          </a:prstGeom>
        </p:spPr>
      </p:pic>
    </p:spTree>
    <p:extLst>
      <p:ext uri="{BB962C8B-B14F-4D97-AF65-F5344CB8AC3E}">
        <p14:creationId xmlns:p14="http://schemas.microsoft.com/office/powerpoint/2010/main" val="394220871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Light - Blank slide_2">
    <p:bg>
      <p:bgPr>
        <a:solidFill>
          <a:srgbClr val="F2EFED"/>
        </a:solidFill>
        <a:effectLst/>
      </p:bgPr>
    </p:bg>
    <p:spTree>
      <p:nvGrpSpPr>
        <p:cNvPr id="1" name=""/>
        <p:cNvGrpSpPr/>
        <p:nvPr/>
      </p:nvGrpSpPr>
      <p:grpSpPr>
        <a:xfrm>
          <a:off x="0" y="0"/>
          <a:ext cx="0" cy="0"/>
          <a:chOff x="0" y="0"/>
          <a:chExt cx="0" cy="0"/>
        </a:xfrm>
      </p:grpSpPr>
      <p:pic>
        <p:nvPicPr>
          <p:cNvPr id="10" name="OTag">
            <a:extLst>
              <a:ext uri="{FF2B5EF4-FFF2-40B4-BE49-F238E27FC236}">
                <a16:creationId xmlns:a16="http://schemas.microsoft.com/office/drawing/2014/main" id="{00F1077A-D301-437A-8CE7-A0EA6CDECB51}"/>
              </a:ext>
              <a:ext uri="{C183D7F6-B498-43B3-948B-1728B52AA6E4}">
                <adec:decorative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8" name="Slide Number">
            <a:extLst>
              <a:ext uri="{FF2B5EF4-FFF2-40B4-BE49-F238E27FC236}">
                <a16:creationId xmlns:a16="http://schemas.microsoft.com/office/drawing/2014/main" id="{A58E8F99-B5B4-F945-8046-6BF8077857D6}"/>
              </a:ext>
            </a:extLst>
          </p:cNvPr>
          <p:cNvSpPr>
            <a:spLocks noGrp="1"/>
          </p:cNvSpPr>
          <p:nvPr>
            <p:ph type="sldNum" sz="quarter" idx="4"/>
          </p:nvPr>
        </p:nvSpPr>
        <p:spPr>
          <a:xfrm>
            <a:off x="762000" y="6423660"/>
            <a:ext cx="365760" cy="365760"/>
          </a:xfrm>
          <a:prstGeom prst="rect">
            <a:avLst/>
          </a:prstGeom>
        </p:spPr>
        <p:txBody>
          <a:bodyPr vert="horz" lIns="0" tIns="0" rIns="0" bIns="0" rtlCol="0" anchor="ctr"/>
          <a:lstStyle>
            <a:lvl1pPr algn="l">
              <a:defRPr sz="700">
                <a:solidFill>
                  <a:srgbClr val="8B8580"/>
                </a:solidFill>
              </a:defRPr>
            </a:lvl1pPr>
          </a:lstStyle>
          <a:p>
            <a:fld id="{345D60D9-5372-5F40-9443-0F9AE5BDC3C8}" type="slidenum">
              <a:rPr lang="en-US" smtClean="0"/>
              <a:pPr/>
              <a:t>‹#›</a:t>
            </a:fld>
            <a:endParaRPr lang="en-US" dirty="0"/>
          </a:p>
        </p:txBody>
      </p:sp>
      <p:sp>
        <p:nvSpPr>
          <p:cNvPr id="9" name="Footer">
            <a:extLst>
              <a:ext uri="{FF2B5EF4-FFF2-40B4-BE49-F238E27FC236}">
                <a16:creationId xmlns:a16="http://schemas.microsoft.com/office/drawing/2014/main" id="{385270F4-E9B9-C740-ACF6-08D90C8428D2}"/>
              </a:ext>
            </a:extLst>
          </p:cNvPr>
          <p:cNvSpPr>
            <a:spLocks noGrp="1"/>
          </p:cNvSpPr>
          <p:nvPr>
            <p:ph type="ftr" sz="quarter" idx="3"/>
          </p:nvPr>
        </p:nvSpPr>
        <p:spPr>
          <a:xfrm>
            <a:off x="1127759" y="6423978"/>
            <a:ext cx="5745379" cy="365125"/>
          </a:xfrm>
          <a:prstGeom prst="rect">
            <a:avLst/>
          </a:prstGeom>
        </p:spPr>
        <p:txBody>
          <a:bodyPr vert="horz" lIns="0" tIns="0" rIns="0" bIns="0" rtlCol="0" anchor="ctr"/>
          <a:lstStyle>
            <a:lvl1pPr algn="l">
              <a:defRPr sz="700">
                <a:solidFill>
                  <a:srgbClr val="8B8580"/>
                </a:solidFill>
              </a:defRPr>
            </a:lvl1pPr>
          </a:lstStyle>
          <a:p>
            <a:r>
              <a:rPr lang="en-US"/>
              <a:t>Copyright © 2025, Oracle and/or its affiliates</a:t>
            </a:r>
            <a:endParaRPr lang="en-US" dirty="0"/>
          </a:p>
        </p:txBody>
      </p:sp>
      <p:pic>
        <p:nvPicPr>
          <p:cNvPr id="3" name="Picture 2">
            <a:extLst>
              <a:ext uri="{FF2B5EF4-FFF2-40B4-BE49-F238E27FC236}">
                <a16:creationId xmlns:a16="http://schemas.microsoft.com/office/drawing/2014/main" id="{0CB58ACF-436F-C7CF-75AB-AFADA6E50258}"/>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t="1" b="8475"/>
          <a:stretch/>
        </p:blipFill>
        <p:spPr>
          <a:xfrm>
            <a:off x="0" y="1"/>
            <a:ext cx="12188952" cy="232416"/>
          </a:xfrm>
          <a:prstGeom prst="rect">
            <a:avLst/>
          </a:prstGeom>
        </p:spPr>
      </p:pic>
    </p:spTree>
    <p:extLst>
      <p:ext uri="{BB962C8B-B14F-4D97-AF65-F5344CB8AC3E}">
        <p14:creationId xmlns:p14="http://schemas.microsoft.com/office/powerpoint/2010/main" val="157356617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Light - Text slide_1">
    <p:bg>
      <p:bgPr>
        <a:solidFill>
          <a:srgbClr val="F2EFED"/>
        </a:solidFill>
        <a:effectLst/>
      </p:bgPr>
    </p:bg>
    <p:spTree>
      <p:nvGrpSpPr>
        <p:cNvPr id="1" name=""/>
        <p:cNvGrpSpPr/>
        <p:nvPr/>
      </p:nvGrpSpPr>
      <p:grpSpPr>
        <a:xfrm>
          <a:off x="0" y="0"/>
          <a:ext cx="0" cy="0"/>
          <a:chOff x="0" y="0"/>
          <a:chExt cx="0" cy="0"/>
        </a:xfrm>
      </p:grpSpPr>
      <p:pic>
        <p:nvPicPr>
          <p:cNvPr id="10" name="OTag">
            <a:extLst>
              <a:ext uri="{FF2B5EF4-FFF2-40B4-BE49-F238E27FC236}">
                <a16:creationId xmlns:a16="http://schemas.microsoft.com/office/drawing/2014/main" id="{00F1077A-D301-437A-8CE7-A0EA6CDECB51}"/>
              </a:ext>
              <a:ext uri="{C183D7F6-B498-43B3-948B-1728B52AA6E4}">
                <adec:decorative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8" name="Slide Number">
            <a:extLst>
              <a:ext uri="{FF2B5EF4-FFF2-40B4-BE49-F238E27FC236}">
                <a16:creationId xmlns:a16="http://schemas.microsoft.com/office/drawing/2014/main" id="{A58E8F99-B5B4-F945-8046-6BF8077857D6}"/>
              </a:ext>
            </a:extLst>
          </p:cNvPr>
          <p:cNvSpPr>
            <a:spLocks noGrp="1"/>
          </p:cNvSpPr>
          <p:nvPr>
            <p:ph type="sldNum" sz="quarter" idx="4"/>
          </p:nvPr>
        </p:nvSpPr>
        <p:spPr>
          <a:xfrm>
            <a:off x="762000" y="6423660"/>
            <a:ext cx="365760" cy="365760"/>
          </a:xfrm>
          <a:prstGeom prst="rect">
            <a:avLst/>
          </a:prstGeom>
        </p:spPr>
        <p:txBody>
          <a:bodyPr vert="horz" lIns="0" tIns="0" rIns="0" bIns="0" rtlCol="0" anchor="ctr"/>
          <a:lstStyle>
            <a:lvl1pPr algn="l">
              <a:defRPr sz="700">
                <a:solidFill>
                  <a:srgbClr val="8B8580"/>
                </a:solidFill>
              </a:defRPr>
            </a:lvl1pPr>
          </a:lstStyle>
          <a:p>
            <a:fld id="{345D60D9-5372-5F40-9443-0F9AE5BDC3C8}" type="slidenum">
              <a:rPr lang="en-US" smtClean="0"/>
              <a:pPr/>
              <a:t>‹#›</a:t>
            </a:fld>
            <a:endParaRPr lang="en-US" dirty="0"/>
          </a:p>
        </p:txBody>
      </p:sp>
      <p:sp>
        <p:nvSpPr>
          <p:cNvPr id="9" name="Footer">
            <a:extLst>
              <a:ext uri="{FF2B5EF4-FFF2-40B4-BE49-F238E27FC236}">
                <a16:creationId xmlns:a16="http://schemas.microsoft.com/office/drawing/2014/main" id="{385270F4-E9B9-C740-ACF6-08D90C8428D2}"/>
              </a:ext>
            </a:extLst>
          </p:cNvPr>
          <p:cNvSpPr>
            <a:spLocks noGrp="1"/>
          </p:cNvSpPr>
          <p:nvPr>
            <p:ph type="ftr" sz="quarter" idx="3"/>
          </p:nvPr>
        </p:nvSpPr>
        <p:spPr>
          <a:xfrm>
            <a:off x="1127759" y="6423978"/>
            <a:ext cx="5745379" cy="365125"/>
          </a:xfrm>
          <a:prstGeom prst="rect">
            <a:avLst/>
          </a:prstGeom>
        </p:spPr>
        <p:txBody>
          <a:bodyPr vert="horz" lIns="0" tIns="0" rIns="0" bIns="0" rtlCol="0" anchor="ctr"/>
          <a:lstStyle>
            <a:lvl1pPr algn="l">
              <a:defRPr sz="700">
                <a:solidFill>
                  <a:srgbClr val="8B8580"/>
                </a:solidFill>
              </a:defRPr>
            </a:lvl1pPr>
          </a:lstStyle>
          <a:p>
            <a:r>
              <a:rPr lang="en-US"/>
              <a:t>Copyright © 2025, Oracle and/or its affiliates</a:t>
            </a:r>
            <a:endParaRPr lang="en-US" dirty="0"/>
          </a:p>
        </p:txBody>
      </p:sp>
      <p:sp>
        <p:nvSpPr>
          <p:cNvPr id="2" name="Title 7">
            <a:extLst>
              <a:ext uri="{FF2B5EF4-FFF2-40B4-BE49-F238E27FC236}">
                <a16:creationId xmlns:a16="http://schemas.microsoft.com/office/drawing/2014/main" id="{565DBC3B-A605-9684-8038-5989EEE14526}"/>
              </a:ext>
            </a:extLst>
          </p:cNvPr>
          <p:cNvSpPr>
            <a:spLocks noGrp="1"/>
          </p:cNvSpPr>
          <p:nvPr>
            <p:ph type="title" hasCustomPrompt="1"/>
          </p:nvPr>
        </p:nvSpPr>
        <p:spPr>
          <a:xfrm>
            <a:off x="768875" y="338328"/>
            <a:ext cx="10671048" cy="822960"/>
          </a:xfrm>
        </p:spPr>
        <p:txBody>
          <a:bodyPr/>
          <a:lstStyle>
            <a:lvl1pPr>
              <a:defRPr>
                <a:solidFill>
                  <a:srgbClr val="312D2A"/>
                </a:solidFill>
              </a:defRPr>
            </a:lvl1pPr>
          </a:lstStyle>
          <a:p>
            <a:r>
              <a:rPr lang="en-US" dirty="0"/>
              <a:t>Title</a:t>
            </a:r>
          </a:p>
        </p:txBody>
      </p:sp>
      <p:sp>
        <p:nvSpPr>
          <p:cNvPr id="3" name="Text Placeholder 3">
            <a:extLst>
              <a:ext uri="{FF2B5EF4-FFF2-40B4-BE49-F238E27FC236}">
                <a16:creationId xmlns:a16="http://schemas.microsoft.com/office/drawing/2014/main" id="{138B3699-7D1E-D4AA-793E-B51A192C4683}"/>
              </a:ext>
            </a:extLst>
          </p:cNvPr>
          <p:cNvSpPr>
            <a:spLocks noGrp="1"/>
          </p:cNvSpPr>
          <p:nvPr>
            <p:ph type="body" sz="quarter" idx="43"/>
          </p:nvPr>
        </p:nvSpPr>
        <p:spPr>
          <a:xfrm>
            <a:off x="762000" y="1609724"/>
            <a:ext cx="10687050" cy="4505325"/>
          </a:xfrm>
          <a:noFill/>
        </p:spPr>
        <p:txBody>
          <a:bodyPr vert="horz" lIns="0" tIns="0" rIns="0" bIns="0" rtlCol="0">
            <a:noAutofit/>
          </a:bodyPr>
          <a:lstStyle>
            <a:lvl1pPr marL="342900" indent="-342900">
              <a:buClr>
                <a:srgbClr val="312D2A"/>
              </a:buClr>
              <a:buFont typeface="+mj-lt"/>
              <a:buAutoNum type="arabicPeriod"/>
              <a:tabLst/>
              <a:defRPr lang="en-US" dirty="0">
                <a:solidFill>
                  <a:srgbClr val="312D2A"/>
                </a:solidFill>
              </a:defRPr>
            </a:lvl1pPr>
            <a:lvl2pPr marL="548640">
              <a:defRPr lang="en-US" dirty="0">
                <a:solidFill>
                  <a:srgbClr val="312D2A"/>
                </a:solidFill>
              </a:defRPr>
            </a:lvl2pPr>
            <a:lvl3pPr marL="731520">
              <a:defRPr lang="en-US" dirty="0">
                <a:solidFill>
                  <a:srgbClr val="312D2A"/>
                </a:solidFill>
              </a:defRPr>
            </a:lvl3pPr>
            <a:lvl4pPr marL="914400">
              <a:defRPr lang="en-US" dirty="0">
                <a:solidFill>
                  <a:srgbClr val="312D2A"/>
                </a:solidFill>
              </a:defRPr>
            </a:lvl4pPr>
            <a:lvl5pPr marL="1097280">
              <a:defRPr lang="en-US" dirty="0">
                <a:solidFill>
                  <a:srgbClr val="312D2A"/>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pic>
        <p:nvPicPr>
          <p:cNvPr id="4" name="Picture 3">
            <a:extLst>
              <a:ext uri="{FF2B5EF4-FFF2-40B4-BE49-F238E27FC236}">
                <a16:creationId xmlns:a16="http://schemas.microsoft.com/office/drawing/2014/main" id="{CA066AFB-01BB-9704-3B01-14FB1756C0A3}"/>
              </a:ext>
            </a:extLst>
          </p:cNvPr>
          <p:cNvPicPr>
            <a:picLocks noChangeAspect="1"/>
          </p:cNvPicPr>
          <p:nvPr userDrawn="1"/>
        </p:nvPicPr>
        <p:blipFill>
          <a:blip r:embed="rId3">
            <a:extLst>
              <a:ext uri="{28A0092B-C50C-407E-A947-70E740481C1C}">
                <a14:useLocalDpi xmlns:a14="http://schemas.microsoft.com/office/drawing/2010/main" val="0"/>
              </a:ext>
            </a:extLst>
          </a:blip>
          <a:srcRect l="5652" r="5652"/>
          <a:stretch/>
        </p:blipFill>
        <p:spPr>
          <a:xfrm>
            <a:off x="0" y="0"/>
            <a:ext cx="225287" cy="6858000"/>
          </a:xfrm>
          <a:prstGeom prst="rect">
            <a:avLst/>
          </a:prstGeom>
        </p:spPr>
      </p:pic>
    </p:spTree>
    <p:extLst>
      <p:ext uri="{BB962C8B-B14F-4D97-AF65-F5344CB8AC3E}">
        <p14:creationId xmlns:p14="http://schemas.microsoft.com/office/powerpoint/2010/main" val="24791136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Dark - Text slide_1">
    <p:bg>
      <p:bgPr>
        <a:solidFill>
          <a:srgbClr val="302D29"/>
        </a:solidFill>
        <a:effectLst/>
      </p:bgPr>
    </p:bg>
    <p:spTree>
      <p:nvGrpSpPr>
        <p:cNvPr id="1" name=""/>
        <p:cNvGrpSpPr/>
        <p:nvPr/>
      </p:nvGrpSpPr>
      <p:grpSpPr>
        <a:xfrm>
          <a:off x="0" y="0"/>
          <a:ext cx="0" cy="0"/>
          <a:chOff x="0" y="0"/>
          <a:chExt cx="0" cy="0"/>
        </a:xfrm>
      </p:grpSpPr>
      <p:pic>
        <p:nvPicPr>
          <p:cNvPr id="4" name="OTag">
            <a:extLst>
              <a:ext uri="{FF2B5EF4-FFF2-40B4-BE49-F238E27FC236}">
                <a16:creationId xmlns:a16="http://schemas.microsoft.com/office/drawing/2014/main" id="{5AF6802B-1E3E-852C-23FC-7284E8C0A7DF}"/>
              </a:ext>
              <a:ext uri="{C183D7F6-B498-43B3-948B-1728B52AA6E4}">
                <adec:decorative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3" name="Slide Number">
            <a:extLst>
              <a:ext uri="{FF2B5EF4-FFF2-40B4-BE49-F238E27FC236}">
                <a16:creationId xmlns:a16="http://schemas.microsoft.com/office/drawing/2014/main" id="{C15280E9-7946-3FC5-9B07-EAC6E9D59F47}"/>
              </a:ext>
            </a:extLst>
          </p:cNvPr>
          <p:cNvSpPr txBox="1">
            <a:spLocks/>
          </p:cNvSpPr>
          <p:nvPr userDrawn="1"/>
        </p:nvSpPr>
        <p:spPr>
          <a:xfrm>
            <a:off x="762000" y="6423660"/>
            <a:ext cx="365760" cy="365760"/>
          </a:xfrm>
          <a:prstGeom prst="rect">
            <a:avLst/>
          </a:prstGeom>
        </p:spPr>
        <p:txBody>
          <a:bodyPr vert="horz" lIns="0" tIns="0" rIns="0" bIns="0" rtlCol="0" anchor="ctr"/>
          <a:lstStyle>
            <a:defPPr>
              <a:defRPr lang="en-US"/>
            </a:defPPr>
            <a:lvl1pPr marL="0" algn="l" defTabSz="914400" rtl="0" eaLnBrk="1" latinLnBrk="0" hangingPunct="1">
              <a:defRPr sz="700" kern="1200">
                <a:solidFill>
                  <a:srgbClr val="8B858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45D60D9-5372-5F40-9443-0F9AE5BDC3C8}" type="slidenum">
              <a:rPr lang="en-US" smtClean="0"/>
              <a:pPr/>
              <a:t>‹#›</a:t>
            </a:fld>
            <a:endParaRPr lang="en-US" dirty="0"/>
          </a:p>
        </p:txBody>
      </p:sp>
      <p:sp>
        <p:nvSpPr>
          <p:cNvPr id="2" name="Title 7">
            <a:extLst>
              <a:ext uri="{FF2B5EF4-FFF2-40B4-BE49-F238E27FC236}">
                <a16:creationId xmlns:a16="http://schemas.microsoft.com/office/drawing/2014/main" id="{DF83E67A-2D09-6A70-5ABE-664657798E0E}"/>
              </a:ext>
            </a:extLst>
          </p:cNvPr>
          <p:cNvSpPr>
            <a:spLocks noGrp="1"/>
          </p:cNvSpPr>
          <p:nvPr>
            <p:ph type="title" hasCustomPrompt="1"/>
          </p:nvPr>
        </p:nvSpPr>
        <p:spPr>
          <a:xfrm>
            <a:off x="768875" y="338328"/>
            <a:ext cx="10671048" cy="822960"/>
          </a:xfrm>
        </p:spPr>
        <p:txBody>
          <a:bodyPr/>
          <a:lstStyle>
            <a:lvl1pPr>
              <a:defRPr>
                <a:solidFill>
                  <a:schemeClr val="tx2"/>
                </a:solidFill>
              </a:defRPr>
            </a:lvl1pPr>
          </a:lstStyle>
          <a:p>
            <a:r>
              <a:rPr lang="en-US" dirty="0"/>
              <a:t>Title</a:t>
            </a:r>
          </a:p>
        </p:txBody>
      </p:sp>
      <p:sp>
        <p:nvSpPr>
          <p:cNvPr id="7" name="Text Placeholder 3">
            <a:extLst>
              <a:ext uri="{FF2B5EF4-FFF2-40B4-BE49-F238E27FC236}">
                <a16:creationId xmlns:a16="http://schemas.microsoft.com/office/drawing/2014/main" id="{02D47EE5-CA74-843A-2110-B21F9DAC84CD}"/>
              </a:ext>
            </a:extLst>
          </p:cNvPr>
          <p:cNvSpPr>
            <a:spLocks noGrp="1"/>
          </p:cNvSpPr>
          <p:nvPr>
            <p:ph type="body" sz="quarter" idx="43"/>
          </p:nvPr>
        </p:nvSpPr>
        <p:spPr>
          <a:xfrm>
            <a:off x="762000" y="1609724"/>
            <a:ext cx="10687050" cy="4505325"/>
          </a:xfrm>
          <a:noFill/>
        </p:spPr>
        <p:txBody>
          <a:bodyPr vert="horz" lIns="0" tIns="0" rIns="0" bIns="0" rtlCol="0">
            <a:noAutofit/>
          </a:bodyPr>
          <a:lstStyle>
            <a:lvl1pPr marL="342900" indent="-342900">
              <a:buClr>
                <a:schemeClr val="tx2"/>
              </a:buClr>
              <a:buFont typeface="+mj-lt"/>
              <a:buAutoNum type="arabicPeriod"/>
              <a:tabLst/>
              <a:defRPr lang="en-US" dirty="0">
                <a:solidFill>
                  <a:schemeClr val="tx2"/>
                </a:solidFill>
              </a:defRPr>
            </a:lvl1pPr>
            <a:lvl2pPr marL="548640">
              <a:defRPr lang="en-US" dirty="0">
                <a:solidFill>
                  <a:schemeClr val="tx2"/>
                </a:solidFill>
              </a:defRPr>
            </a:lvl2pPr>
            <a:lvl3pPr marL="731520">
              <a:defRPr lang="en-US" dirty="0">
                <a:solidFill>
                  <a:schemeClr val="tx2"/>
                </a:solidFill>
              </a:defRPr>
            </a:lvl3pPr>
            <a:lvl4pPr marL="914400">
              <a:defRPr lang="en-US" dirty="0">
                <a:solidFill>
                  <a:schemeClr val="tx2"/>
                </a:solidFill>
              </a:defRPr>
            </a:lvl4pPr>
            <a:lvl5pPr marL="1097280">
              <a:defRPr lang="en-US" dirty="0">
                <a:solidFill>
                  <a:schemeClr val="tx2"/>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pic>
        <p:nvPicPr>
          <p:cNvPr id="8" name="Picture 7">
            <a:extLst>
              <a:ext uri="{FF2B5EF4-FFF2-40B4-BE49-F238E27FC236}">
                <a16:creationId xmlns:a16="http://schemas.microsoft.com/office/drawing/2014/main" id="{0A9622B8-497D-ED7C-7BEA-0CD5C1F6CE50}"/>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 r="11304"/>
          <a:stretch/>
        </p:blipFill>
        <p:spPr>
          <a:xfrm>
            <a:off x="0" y="0"/>
            <a:ext cx="225287" cy="6858000"/>
          </a:xfrm>
          <a:prstGeom prst="rect">
            <a:avLst/>
          </a:prstGeom>
        </p:spPr>
      </p:pic>
      <p:sp>
        <p:nvSpPr>
          <p:cNvPr id="5" name="Footer">
            <a:extLst>
              <a:ext uri="{FF2B5EF4-FFF2-40B4-BE49-F238E27FC236}">
                <a16:creationId xmlns:a16="http://schemas.microsoft.com/office/drawing/2014/main" id="{DA4ABBCF-1C85-78F8-5409-3B6AAB44BB3E}"/>
              </a:ext>
            </a:extLst>
          </p:cNvPr>
          <p:cNvSpPr>
            <a:spLocks noGrp="1"/>
          </p:cNvSpPr>
          <p:nvPr>
            <p:ph type="ftr" sz="quarter" idx="3"/>
          </p:nvPr>
        </p:nvSpPr>
        <p:spPr>
          <a:xfrm>
            <a:off x="1127759" y="6423978"/>
            <a:ext cx="5745379" cy="365125"/>
          </a:xfrm>
          <a:prstGeom prst="rect">
            <a:avLst/>
          </a:prstGeom>
        </p:spPr>
        <p:txBody>
          <a:bodyPr vert="horz" lIns="0" tIns="0" rIns="0" bIns="0" rtlCol="0" anchor="ctr"/>
          <a:lstStyle>
            <a:lvl1pPr algn="l">
              <a:defRPr sz="700">
                <a:solidFill>
                  <a:srgbClr val="8B8580"/>
                </a:solidFill>
              </a:defRPr>
            </a:lvl1pPr>
          </a:lstStyle>
          <a:p>
            <a:r>
              <a:rPr lang="en-US"/>
              <a:t>Copyright © 2025, Oracle and/or its affiliates</a:t>
            </a:r>
            <a:endParaRPr lang="en-US" dirty="0"/>
          </a:p>
        </p:txBody>
      </p:sp>
    </p:spTree>
    <p:extLst>
      <p:ext uri="{BB962C8B-B14F-4D97-AF65-F5344CB8AC3E}">
        <p14:creationId xmlns:p14="http://schemas.microsoft.com/office/powerpoint/2010/main" val="1979760079"/>
      </p:ext>
    </p:extLst>
  </p:cSld>
  <p:clrMapOvr>
    <a:overrideClrMapping bg1="dk1" tx1="lt1" bg2="dk2" tx2="lt2" accent1="accent1" accent2="accent2" accent3="accent3" accent4="accent4" accent5="accent5" accent6="accent6" hlink="hlink" folHlink="folHlink"/>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Light - Text slide_2">
    <p:bg>
      <p:bgPr>
        <a:solidFill>
          <a:srgbClr val="F2EFED"/>
        </a:solidFill>
        <a:effectLst/>
      </p:bgPr>
    </p:bg>
    <p:spTree>
      <p:nvGrpSpPr>
        <p:cNvPr id="1" name=""/>
        <p:cNvGrpSpPr/>
        <p:nvPr/>
      </p:nvGrpSpPr>
      <p:grpSpPr>
        <a:xfrm>
          <a:off x="0" y="0"/>
          <a:ext cx="0" cy="0"/>
          <a:chOff x="0" y="0"/>
          <a:chExt cx="0" cy="0"/>
        </a:xfrm>
      </p:grpSpPr>
      <p:pic>
        <p:nvPicPr>
          <p:cNvPr id="10" name="OTag">
            <a:extLst>
              <a:ext uri="{FF2B5EF4-FFF2-40B4-BE49-F238E27FC236}">
                <a16:creationId xmlns:a16="http://schemas.microsoft.com/office/drawing/2014/main" id="{00F1077A-D301-437A-8CE7-A0EA6CDECB51}"/>
              </a:ext>
              <a:ext uri="{C183D7F6-B498-43B3-948B-1728B52AA6E4}">
                <adec:decorative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8" name="Slide Number">
            <a:extLst>
              <a:ext uri="{FF2B5EF4-FFF2-40B4-BE49-F238E27FC236}">
                <a16:creationId xmlns:a16="http://schemas.microsoft.com/office/drawing/2014/main" id="{A58E8F99-B5B4-F945-8046-6BF8077857D6}"/>
              </a:ext>
            </a:extLst>
          </p:cNvPr>
          <p:cNvSpPr>
            <a:spLocks noGrp="1"/>
          </p:cNvSpPr>
          <p:nvPr>
            <p:ph type="sldNum" sz="quarter" idx="4"/>
          </p:nvPr>
        </p:nvSpPr>
        <p:spPr>
          <a:xfrm>
            <a:off x="762000" y="6423660"/>
            <a:ext cx="365760" cy="365760"/>
          </a:xfrm>
          <a:prstGeom prst="rect">
            <a:avLst/>
          </a:prstGeom>
        </p:spPr>
        <p:txBody>
          <a:bodyPr vert="horz" lIns="0" tIns="0" rIns="0" bIns="0" rtlCol="0" anchor="ctr"/>
          <a:lstStyle>
            <a:lvl1pPr algn="l">
              <a:defRPr sz="700">
                <a:solidFill>
                  <a:srgbClr val="8B8580"/>
                </a:solidFill>
              </a:defRPr>
            </a:lvl1pPr>
          </a:lstStyle>
          <a:p>
            <a:fld id="{345D60D9-5372-5F40-9443-0F9AE5BDC3C8}" type="slidenum">
              <a:rPr lang="en-US" smtClean="0"/>
              <a:pPr/>
              <a:t>‹#›</a:t>
            </a:fld>
            <a:endParaRPr lang="en-US" dirty="0"/>
          </a:p>
        </p:txBody>
      </p:sp>
      <p:sp>
        <p:nvSpPr>
          <p:cNvPr id="9" name="Footer">
            <a:extLst>
              <a:ext uri="{FF2B5EF4-FFF2-40B4-BE49-F238E27FC236}">
                <a16:creationId xmlns:a16="http://schemas.microsoft.com/office/drawing/2014/main" id="{385270F4-E9B9-C740-ACF6-08D90C8428D2}"/>
              </a:ext>
            </a:extLst>
          </p:cNvPr>
          <p:cNvSpPr>
            <a:spLocks noGrp="1"/>
          </p:cNvSpPr>
          <p:nvPr>
            <p:ph type="ftr" sz="quarter" idx="3"/>
          </p:nvPr>
        </p:nvSpPr>
        <p:spPr>
          <a:xfrm>
            <a:off x="1127759" y="6423978"/>
            <a:ext cx="5745379" cy="365125"/>
          </a:xfrm>
          <a:prstGeom prst="rect">
            <a:avLst/>
          </a:prstGeom>
        </p:spPr>
        <p:txBody>
          <a:bodyPr vert="horz" lIns="0" tIns="0" rIns="0" bIns="0" rtlCol="0" anchor="ctr"/>
          <a:lstStyle>
            <a:lvl1pPr algn="l">
              <a:defRPr sz="700">
                <a:solidFill>
                  <a:srgbClr val="8B8580"/>
                </a:solidFill>
              </a:defRPr>
            </a:lvl1pPr>
          </a:lstStyle>
          <a:p>
            <a:r>
              <a:rPr lang="en-US"/>
              <a:t>Copyright © 2025, Oracle and/or its affiliates</a:t>
            </a:r>
            <a:endParaRPr lang="en-US" dirty="0"/>
          </a:p>
        </p:txBody>
      </p:sp>
      <p:sp>
        <p:nvSpPr>
          <p:cNvPr id="3" name="Title 7">
            <a:extLst>
              <a:ext uri="{FF2B5EF4-FFF2-40B4-BE49-F238E27FC236}">
                <a16:creationId xmlns:a16="http://schemas.microsoft.com/office/drawing/2014/main" id="{7CFDD3A6-91FC-E3BA-FAA6-CB5F7F176618}"/>
              </a:ext>
            </a:extLst>
          </p:cNvPr>
          <p:cNvSpPr>
            <a:spLocks noGrp="1"/>
          </p:cNvSpPr>
          <p:nvPr>
            <p:ph type="title" hasCustomPrompt="1"/>
          </p:nvPr>
        </p:nvSpPr>
        <p:spPr>
          <a:xfrm>
            <a:off x="768875" y="338328"/>
            <a:ext cx="10671048" cy="822960"/>
          </a:xfrm>
        </p:spPr>
        <p:txBody>
          <a:bodyPr/>
          <a:lstStyle>
            <a:lvl1pPr>
              <a:defRPr>
                <a:solidFill>
                  <a:srgbClr val="312D2A"/>
                </a:solidFill>
              </a:defRPr>
            </a:lvl1pPr>
          </a:lstStyle>
          <a:p>
            <a:r>
              <a:rPr lang="en-US" dirty="0"/>
              <a:t>Title</a:t>
            </a:r>
          </a:p>
        </p:txBody>
      </p:sp>
      <p:sp>
        <p:nvSpPr>
          <p:cNvPr id="4" name="Text Placeholder 3">
            <a:extLst>
              <a:ext uri="{FF2B5EF4-FFF2-40B4-BE49-F238E27FC236}">
                <a16:creationId xmlns:a16="http://schemas.microsoft.com/office/drawing/2014/main" id="{5EC9D155-9AB3-1753-FB0D-9558BB008094}"/>
              </a:ext>
            </a:extLst>
          </p:cNvPr>
          <p:cNvSpPr>
            <a:spLocks noGrp="1"/>
          </p:cNvSpPr>
          <p:nvPr>
            <p:ph type="body" sz="quarter" idx="43"/>
          </p:nvPr>
        </p:nvSpPr>
        <p:spPr>
          <a:xfrm>
            <a:off x="762000" y="1609724"/>
            <a:ext cx="10687050" cy="4505325"/>
          </a:xfrm>
          <a:noFill/>
        </p:spPr>
        <p:txBody>
          <a:bodyPr vert="horz" lIns="0" tIns="0" rIns="0" bIns="0" rtlCol="0">
            <a:noAutofit/>
          </a:bodyPr>
          <a:lstStyle>
            <a:lvl1pPr marL="0" indent="0">
              <a:buClr>
                <a:schemeClr val="accent4"/>
              </a:buClr>
              <a:buFont typeface="+mj-lt"/>
              <a:buNone/>
              <a:tabLst/>
              <a:defRPr lang="en-US" dirty="0">
                <a:solidFill>
                  <a:srgbClr val="312D2A"/>
                </a:solidFill>
              </a:defRPr>
            </a:lvl1pPr>
            <a:lvl2pPr marL="548640">
              <a:defRPr lang="en-US" dirty="0">
                <a:solidFill>
                  <a:srgbClr val="312D2A"/>
                </a:solidFill>
              </a:defRPr>
            </a:lvl2pPr>
            <a:lvl3pPr marL="731520">
              <a:defRPr lang="en-US" dirty="0">
                <a:solidFill>
                  <a:srgbClr val="312D2A"/>
                </a:solidFill>
              </a:defRPr>
            </a:lvl3pPr>
            <a:lvl4pPr marL="914400">
              <a:defRPr lang="en-US" dirty="0">
                <a:solidFill>
                  <a:srgbClr val="312D2A"/>
                </a:solidFill>
              </a:defRPr>
            </a:lvl4pPr>
            <a:lvl5pPr marL="1097280">
              <a:defRPr lang="en-US" dirty="0">
                <a:solidFill>
                  <a:srgbClr val="312D2A"/>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pic>
        <p:nvPicPr>
          <p:cNvPr id="5" name="Picture 4">
            <a:extLst>
              <a:ext uri="{FF2B5EF4-FFF2-40B4-BE49-F238E27FC236}">
                <a16:creationId xmlns:a16="http://schemas.microsoft.com/office/drawing/2014/main" id="{6D0CF98F-299A-7225-081F-CD0ECD14D5B0}"/>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t="1" b="8475"/>
          <a:stretch/>
        </p:blipFill>
        <p:spPr>
          <a:xfrm>
            <a:off x="0" y="1"/>
            <a:ext cx="12188952" cy="232416"/>
          </a:xfrm>
          <a:prstGeom prst="rect">
            <a:avLst/>
          </a:prstGeom>
        </p:spPr>
      </p:pic>
    </p:spTree>
    <p:extLst>
      <p:ext uri="{BB962C8B-B14F-4D97-AF65-F5344CB8AC3E}">
        <p14:creationId xmlns:p14="http://schemas.microsoft.com/office/powerpoint/2010/main" val="310155959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Dark - Text slide_2">
    <p:bg>
      <p:bgPr>
        <a:solidFill>
          <a:srgbClr val="302D29"/>
        </a:solidFill>
        <a:effectLst/>
      </p:bgPr>
    </p:bg>
    <p:spTree>
      <p:nvGrpSpPr>
        <p:cNvPr id="1" name=""/>
        <p:cNvGrpSpPr/>
        <p:nvPr/>
      </p:nvGrpSpPr>
      <p:grpSpPr>
        <a:xfrm>
          <a:off x="0" y="0"/>
          <a:ext cx="0" cy="0"/>
          <a:chOff x="0" y="0"/>
          <a:chExt cx="0" cy="0"/>
        </a:xfrm>
      </p:grpSpPr>
      <p:pic>
        <p:nvPicPr>
          <p:cNvPr id="4" name="OTag">
            <a:extLst>
              <a:ext uri="{FF2B5EF4-FFF2-40B4-BE49-F238E27FC236}">
                <a16:creationId xmlns:a16="http://schemas.microsoft.com/office/drawing/2014/main" id="{5AF6802B-1E3E-852C-23FC-7284E8C0A7DF}"/>
              </a:ext>
              <a:ext uri="{C183D7F6-B498-43B3-948B-1728B52AA6E4}">
                <adec:decorative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2" name="Slide Number">
            <a:extLst>
              <a:ext uri="{FF2B5EF4-FFF2-40B4-BE49-F238E27FC236}">
                <a16:creationId xmlns:a16="http://schemas.microsoft.com/office/drawing/2014/main" id="{AB8AAA53-CCE3-03B7-1A62-2E097B0506FF}"/>
              </a:ext>
            </a:extLst>
          </p:cNvPr>
          <p:cNvSpPr txBox="1">
            <a:spLocks/>
          </p:cNvSpPr>
          <p:nvPr userDrawn="1"/>
        </p:nvSpPr>
        <p:spPr>
          <a:xfrm>
            <a:off x="762000" y="6423660"/>
            <a:ext cx="365760" cy="365760"/>
          </a:xfrm>
          <a:prstGeom prst="rect">
            <a:avLst/>
          </a:prstGeom>
        </p:spPr>
        <p:txBody>
          <a:bodyPr vert="horz" lIns="0" tIns="0" rIns="0" bIns="0" rtlCol="0" anchor="ctr"/>
          <a:lstStyle>
            <a:defPPr>
              <a:defRPr lang="en-US"/>
            </a:defPPr>
            <a:lvl1pPr marL="0" algn="l" defTabSz="914400" rtl="0" eaLnBrk="1" latinLnBrk="0" hangingPunct="1">
              <a:defRPr sz="700" kern="1200">
                <a:solidFill>
                  <a:srgbClr val="8B858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45D60D9-5372-5F40-9443-0F9AE5BDC3C8}" type="slidenum">
              <a:rPr lang="en-US" smtClean="0"/>
              <a:pPr/>
              <a:t>‹#›</a:t>
            </a:fld>
            <a:endParaRPr lang="en-US" dirty="0"/>
          </a:p>
        </p:txBody>
      </p:sp>
      <p:sp>
        <p:nvSpPr>
          <p:cNvPr id="6" name="Title 7">
            <a:extLst>
              <a:ext uri="{FF2B5EF4-FFF2-40B4-BE49-F238E27FC236}">
                <a16:creationId xmlns:a16="http://schemas.microsoft.com/office/drawing/2014/main" id="{AE18C8C5-F358-ED17-FA14-AAA4D74C89F7}"/>
              </a:ext>
            </a:extLst>
          </p:cNvPr>
          <p:cNvSpPr>
            <a:spLocks noGrp="1"/>
          </p:cNvSpPr>
          <p:nvPr>
            <p:ph type="title" hasCustomPrompt="1"/>
          </p:nvPr>
        </p:nvSpPr>
        <p:spPr>
          <a:xfrm>
            <a:off x="768875" y="338328"/>
            <a:ext cx="10671048" cy="822960"/>
          </a:xfrm>
        </p:spPr>
        <p:txBody>
          <a:bodyPr/>
          <a:lstStyle>
            <a:lvl1pPr>
              <a:defRPr>
                <a:solidFill>
                  <a:schemeClr val="tx2"/>
                </a:solidFill>
              </a:defRPr>
            </a:lvl1pPr>
          </a:lstStyle>
          <a:p>
            <a:r>
              <a:rPr lang="en-US" dirty="0"/>
              <a:t>Title</a:t>
            </a:r>
          </a:p>
        </p:txBody>
      </p:sp>
      <p:sp>
        <p:nvSpPr>
          <p:cNvPr id="7" name="Text Placeholder 3">
            <a:extLst>
              <a:ext uri="{FF2B5EF4-FFF2-40B4-BE49-F238E27FC236}">
                <a16:creationId xmlns:a16="http://schemas.microsoft.com/office/drawing/2014/main" id="{42135B1C-6B11-768E-63CD-F1FA3367EB6C}"/>
              </a:ext>
            </a:extLst>
          </p:cNvPr>
          <p:cNvSpPr>
            <a:spLocks noGrp="1"/>
          </p:cNvSpPr>
          <p:nvPr>
            <p:ph type="body" sz="quarter" idx="43"/>
          </p:nvPr>
        </p:nvSpPr>
        <p:spPr>
          <a:xfrm>
            <a:off x="762000" y="1609724"/>
            <a:ext cx="10687050" cy="4505325"/>
          </a:xfrm>
          <a:noFill/>
        </p:spPr>
        <p:txBody>
          <a:bodyPr vert="horz" lIns="0" tIns="0" rIns="0" bIns="0" rtlCol="0">
            <a:noAutofit/>
          </a:bodyPr>
          <a:lstStyle>
            <a:lvl1pPr marL="0" indent="0">
              <a:buClr>
                <a:schemeClr val="accent4"/>
              </a:buClr>
              <a:buFont typeface="+mj-lt"/>
              <a:buNone/>
              <a:tabLst/>
              <a:defRPr lang="en-US" dirty="0">
                <a:solidFill>
                  <a:schemeClr val="tx2"/>
                </a:solidFill>
              </a:defRPr>
            </a:lvl1pPr>
            <a:lvl2pPr marL="548640">
              <a:defRPr lang="en-US" dirty="0">
                <a:solidFill>
                  <a:schemeClr val="tx2"/>
                </a:solidFill>
              </a:defRPr>
            </a:lvl2pPr>
            <a:lvl3pPr marL="731520">
              <a:defRPr lang="en-US" dirty="0">
                <a:solidFill>
                  <a:schemeClr val="tx2"/>
                </a:solidFill>
              </a:defRPr>
            </a:lvl3pPr>
            <a:lvl4pPr marL="914400">
              <a:defRPr lang="en-US" dirty="0">
                <a:solidFill>
                  <a:schemeClr val="tx2"/>
                </a:solidFill>
              </a:defRPr>
            </a:lvl4pPr>
            <a:lvl5pPr marL="1097280">
              <a:defRPr lang="en-US" dirty="0">
                <a:solidFill>
                  <a:schemeClr val="tx2"/>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pic>
        <p:nvPicPr>
          <p:cNvPr id="8" name="Picture 7">
            <a:extLst>
              <a:ext uri="{FF2B5EF4-FFF2-40B4-BE49-F238E27FC236}">
                <a16:creationId xmlns:a16="http://schemas.microsoft.com/office/drawing/2014/main" id="{44341DF1-3FDD-604B-601A-39756BAC09E8}"/>
              </a:ext>
            </a:extLst>
          </p:cNvPr>
          <p:cNvPicPr>
            <a:picLocks noChangeAspect="1"/>
          </p:cNvPicPr>
          <p:nvPr userDrawn="1"/>
        </p:nvPicPr>
        <p:blipFill>
          <a:blip r:embed="rId3">
            <a:extLst>
              <a:ext uri="{28A0092B-C50C-407E-A947-70E740481C1C}">
                <a14:useLocalDpi xmlns:a14="http://schemas.microsoft.com/office/drawing/2010/main" val="0"/>
              </a:ext>
            </a:extLst>
          </a:blip>
          <a:srcRect t="4237" b="4237"/>
          <a:stretch/>
        </p:blipFill>
        <p:spPr>
          <a:xfrm>
            <a:off x="0" y="1"/>
            <a:ext cx="12188952" cy="232416"/>
          </a:xfrm>
          <a:prstGeom prst="rect">
            <a:avLst/>
          </a:prstGeom>
        </p:spPr>
      </p:pic>
      <p:sp>
        <p:nvSpPr>
          <p:cNvPr id="5" name="Footer">
            <a:extLst>
              <a:ext uri="{FF2B5EF4-FFF2-40B4-BE49-F238E27FC236}">
                <a16:creationId xmlns:a16="http://schemas.microsoft.com/office/drawing/2014/main" id="{E01A53B1-A64A-FBA8-FA17-B4EB8E9D4AF3}"/>
              </a:ext>
            </a:extLst>
          </p:cNvPr>
          <p:cNvSpPr>
            <a:spLocks noGrp="1"/>
          </p:cNvSpPr>
          <p:nvPr>
            <p:ph type="ftr" sz="quarter" idx="3"/>
          </p:nvPr>
        </p:nvSpPr>
        <p:spPr>
          <a:xfrm>
            <a:off x="1127759" y="6423978"/>
            <a:ext cx="5745379" cy="365125"/>
          </a:xfrm>
          <a:prstGeom prst="rect">
            <a:avLst/>
          </a:prstGeom>
        </p:spPr>
        <p:txBody>
          <a:bodyPr vert="horz" lIns="0" tIns="0" rIns="0" bIns="0" rtlCol="0" anchor="ctr"/>
          <a:lstStyle>
            <a:lvl1pPr algn="l">
              <a:defRPr sz="700">
                <a:solidFill>
                  <a:srgbClr val="8B8580"/>
                </a:solidFill>
              </a:defRPr>
            </a:lvl1pPr>
          </a:lstStyle>
          <a:p>
            <a:r>
              <a:rPr lang="en-US"/>
              <a:t>Copyright © 2025, Oracle and/or its affiliates</a:t>
            </a:r>
            <a:endParaRPr lang="en-US" dirty="0"/>
          </a:p>
        </p:txBody>
      </p:sp>
    </p:spTree>
    <p:extLst>
      <p:ext uri="{BB962C8B-B14F-4D97-AF65-F5344CB8AC3E}">
        <p14:creationId xmlns:p14="http://schemas.microsoft.com/office/powerpoint/2010/main" val="1820944257"/>
      </p:ext>
    </p:extLst>
  </p:cSld>
  <p:clrMapOvr>
    <a:overrideClrMapping bg1="dk1" tx1="lt1" bg2="dk2" tx2="lt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Light - Text slide_2 Column">
    <p:bg>
      <p:bgPr>
        <a:solidFill>
          <a:srgbClr val="F2EFED"/>
        </a:solidFill>
        <a:effectLst/>
      </p:bgPr>
    </p:bg>
    <p:spTree>
      <p:nvGrpSpPr>
        <p:cNvPr id="1" name=""/>
        <p:cNvGrpSpPr/>
        <p:nvPr/>
      </p:nvGrpSpPr>
      <p:grpSpPr>
        <a:xfrm>
          <a:off x="0" y="0"/>
          <a:ext cx="0" cy="0"/>
          <a:chOff x="0" y="0"/>
          <a:chExt cx="0" cy="0"/>
        </a:xfrm>
      </p:grpSpPr>
      <p:pic>
        <p:nvPicPr>
          <p:cNvPr id="10" name="OTag">
            <a:extLst>
              <a:ext uri="{FF2B5EF4-FFF2-40B4-BE49-F238E27FC236}">
                <a16:creationId xmlns:a16="http://schemas.microsoft.com/office/drawing/2014/main" id="{00F1077A-D301-437A-8CE7-A0EA6CDECB51}"/>
              </a:ext>
              <a:ext uri="{C183D7F6-B498-43B3-948B-1728B52AA6E4}">
                <adec:decorative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8" name="Slide Number">
            <a:extLst>
              <a:ext uri="{FF2B5EF4-FFF2-40B4-BE49-F238E27FC236}">
                <a16:creationId xmlns:a16="http://schemas.microsoft.com/office/drawing/2014/main" id="{A58E8F99-B5B4-F945-8046-6BF8077857D6}"/>
              </a:ext>
            </a:extLst>
          </p:cNvPr>
          <p:cNvSpPr>
            <a:spLocks noGrp="1"/>
          </p:cNvSpPr>
          <p:nvPr>
            <p:ph type="sldNum" sz="quarter" idx="4"/>
          </p:nvPr>
        </p:nvSpPr>
        <p:spPr>
          <a:xfrm>
            <a:off x="762000" y="6423660"/>
            <a:ext cx="365760" cy="365760"/>
          </a:xfrm>
          <a:prstGeom prst="rect">
            <a:avLst/>
          </a:prstGeom>
        </p:spPr>
        <p:txBody>
          <a:bodyPr vert="horz" lIns="0" tIns="0" rIns="0" bIns="0" rtlCol="0" anchor="ctr"/>
          <a:lstStyle>
            <a:lvl1pPr algn="l">
              <a:defRPr sz="700">
                <a:solidFill>
                  <a:srgbClr val="8B8580"/>
                </a:solidFill>
              </a:defRPr>
            </a:lvl1pPr>
          </a:lstStyle>
          <a:p>
            <a:fld id="{345D60D9-5372-5F40-9443-0F9AE5BDC3C8}" type="slidenum">
              <a:rPr lang="en-US" smtClean="0"/>
              <a:pPr/>
              <a:t>‹#›</a:t>
            </a:fld>
            <a:endParaRPr lang="en-US" dirty="0"/>
          </a:p>
        </p:txBody>
      </p:sp>
      <p:sp>
        <p:nvSpPr>
          <p:cNvPr id="9" name="Footer">
            <a:extLst>
              <a:ext uri="{FF2B5EF4-FFF2-40B4-BE49-F238E27FC236}">
                <a16:creationId xmlns:a16="http://schemas.microsoft.com/office/drawing/2014/main" id="{385270F4-E9B9-C740-ACF6-08D90C8428D2}"/>
              </a:ext>
            </a:extLst>
          </p:cNvPr>
          <p:cNvSpPr>
            <a:spLocks noGrp="1"/>
          </p:cNvSpPr>
          <p:nvPr>
            <p:ph type="ftr" sz="quarter" idx="3"/>
          </p:nvPr>
        </p:nvSpPr>
        <p:spPr>
          <a:xfrm>
            <a:off x="1127759" y="6423978"/>
            <a:ext cx="5745379" cy="365125"/>
          </a:xfrm>
          <a:prstGeom prst="rect">
            <a:avLst/>
          </a:prstGeom>
        </p:spPr>
        <p:txBody>
          <a:bodyPr vert="horz" lIns="0" tIns="0" rIns="0" bIns="0" rtlCol="0" anchor="ctr"/>
          <a:lstStyle>
            <a:lvl1pPr algn="l">
              <a:defRPr sz="700">
                <a:solidFill>
                  <a:srgbClr val="8B8580"/>
                </a:solidFill>
              </a:defRPr>
            </a:lvl1pPr>
          </a:lstStyle>
          <a:p>
            <a:r>
              <a:rPr lang="en-US"/>
              <a:t>Copyright © 2025, Oracle and/or its affiliates</a:t>
            </a:r>
            <a:endParaRPr lang="en-US" dirty="0"/>
          </a:p>
        </p:txBody>
      </p:sp>
      <p:sp>
        <p:nvSpPr>
          <p:cNvPr id="3" name="Title 7">
            <a:extLst>
              <a:ext uri="{FF2B5EF4-FFF2-40B4-BE49-F238E27FC236}">
                <a16:creationId xmlns:a16="http://schemas.microsoft.com/office/drawing/2014/main" id="{7CFDD3A6-91FC-E3BA-FAA6-CB5F7F176618}"/>
              </a:ext>
            </a:extLst>
          </p:cNvPr>
          <p:cNvSpPr>
            <a:spLocks noGrp="1"/>
          </p:cNvSpPr>
          <p:nvPr>
            <p:ph type="title" hasCustomPrompt="1"/>
          </p:nvPr>
        </p:nvSpPr>
        <p:spPr>
          <a:xfrm>
            <a:off x="768875" y="338328"/>
            <a:ext cx="10671048" cy="822960"/>
          </a:xfrm>
        </p:spPr>
        <p:txBody>
          <a:bodyPr/>
          <a:lstStyle>
            <a:lvl1pPr>
              <a:defRPr>
                <a:solidFill>
                  <a:srgbClr val="312D2A"/>
                </a:solidFill>
              </a:defRPr>
            </a:lvl1pPr>
          </a:lstStyle>
          <a:p>
            <a:r>
              <a:rPr lang="en-US" dirty="0"/>
              <a:t>Title</a:t>
            </a:r>
          </a:p>
        </p:txBody>
      </p:sp>
      <p:sp>
        <p:nvSpPr>
          <p:cNvPr id="4" name="Text Placeholder 3">
            <a:extLst>
              <a:ext uri="{FF2B5EF4-FFF2-40B4-BE49-F238E27FC236}">
                <a16:creationId xmlns:a16="http://schemas.microsoft.com/office/drawing/2014/main" id="{5EC9D155-9AB3-1753-FB0D-9558BB008094}"/>
              </a:ext>
            </a:extLst>
          </p:cNvPr>
          <p:cNvSpPr>
            <a:spLocks noGrp="1"/>
          </p:cNvSpPr>
          <p:nvPr>
            <p:ph type="body" sz="quarter" idx="43"/>
          </p:nvPr>
        </p:nvSpPr>
        <p:spPr>
          <a:xfrm>
            <a:off x="762000" y="1609724"/>
            <a:ext cx="4876800" cy="4505325"/>
          </a:xfrm>
          <a:noFill/>
        </p:spPr>
        <p:txBody>
          <a:bodyPr vert="horz" lIns="0" tIns="0" rIns="0" bIns="0" rtlCol="0">
            <a:noAutofit/>
          </a:bodyPr>
          <a:lstStyle>
            <a:lvl1pPr marL="0" indent="0">
              <a:buClr>
                <a:schemeClr val="accent4"/>
              </a:buClr>
              <a:buFont typeface="+mj-lt"/>
              <a:buNone/>
              <a:tabLst/>
              <a:defRPr lang="en-US" dirty="0">
                <a:solidFill>
                  <a:srgbClr val="312D2A"/>
                </a:solidFill>
              </a:defRPr>
            </a:lvl1pPr>
            <a:lvl2pPr marL="548640">
              <a:defRPr lang="en-US" dirty="0">
                <a:solidFill>
                  <a:srgbClr val="312D2A"/>
                </a:solidFill>
              </a:defRPr>
            </a:lvl2pPr>
            <a:lvl3pPr marL="731520">
              <a:defRPr lang="en-US" dirty="0">
                <a:solidFill>
                  <a:srgbClr val="312D2A"/>
                </a:solidFill>
              </a:defRPr>
            </a:lvl3pPr>
            <a:lvl4pPr marL="914400">
              <a:defRPr lang="en-US" dirty="0">
                <a:solidFill>
                  <a:srgbClr val="312D2A"/>
                </a:solidFill>
              </a:defRPr>
            </a:lvl4pPr>
            <a:lvl5pPr marL="1097280">
              <a:defRPr lang="en-US" dirty="0">
                <a:solidFill>
                  <a:srgbClr val="312D2A"/>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3">
            <a:extLst>
              <a:ext uri="{FF2B5EF4-FFF2-40B4-BE49-F238E27FC236}">
                <a16:creationId xmlns:a16="http://schemas.microsoft.com/office/drawing/2014/main" id="{11B61CFC-68A2-B806-64E5-64BCC14C567B}"/>
              </a:ext>
            </a:extLst>
          </p:cNvPr>
          <p:cNvSpPr>
            <a:spLocks noGrp="1"/>
          </p:cNvSpPr>
          <p:nvPr>
            <p:ph type="body" sz="quarter" idx="44"/>
          </p:nvPr>
        </p:nvSpPr>
        <p:spPr>
          <a:xfrm>
            <a:off x="6553200" y="1609724"/>
            <a:ext cx="4876800" cy="4505325"/>
          </a:xfrm>
          <a:noFill/>
        </p:spPr>
        <p:txBody>
          <a:bodyPr vert="horz" lIns="0" tIns="0" rIns="0" bIns="0" rtlCol="0">
            <a:noAutofit/>
          </a:bodyPr>
          <a:lstStyle>
            <a:lvl1pPr marL="0" indent="0">
              <a:buClr>
                <a:schemeClr val="accent4"/>
              </a:buClr>
              <a:buFont typeface="+mj-lt"/>
              <a:buNone/>
              <a:tabLst/>
              <a:defRPr lang="en-US" dirty="0">
                <a:solidFill>
                  <a:srgbClr val="312D2A"/>
                </a:solidFill>
              </a:defRPr>
            </a:lvl1pPr>
            <a:lvl2pPr marL="548640">
              <a:defRPr lang="en-US" dirty="0">
                <a:solidFill>
                  <a:srgbClr val="312D2A"/>
                </a:solidFill>
              </a:defRPr>
            </a:lvl2pPr>
            <a:lvl3pPr marL="731520">
              <a:defRPr lang="en-US" dirty="0">
                <a:solidFill>
                  <a:srgbClr val="312D2A"/>
                </a:solidFill>
              </a:defRPr>
            </a:lvl3pPr>
            <a:lvl4pPr marL="914400">
              <a:defRPr lang="en-US" dirty="0">
                <a:solidFill>
                  <a:srgbClr val="312D2A"/>
                </a:solidFill>
              </a:defRPr>
            </a:lvl4pPr>
            <a:lvl5pPr marL="1097280">
              <a:defRPr lang="en-US" dirty="0">
                <a:solidFill>
                  <a:srgbClr val="312D2A"/>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pic>
        <p:nvPicPr>
          <p:cNvPr id="6" name="Picture 5">
            <a:extLst>
              <a:ext uri="{FF2B5EF4-FFF2-40B4-BE49-F238E27FC236}">
                <a16:creationId xmlns:a16="http://schemas.microsoft.com/office/drawing/2014/main" id="{0D9562BE-5ABA-C3D8-212B-EF796C3162A4}"/>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t="1" b="8475"/>
          <a:stretch/>
        </p:blipFill>
        <p:spPr>
          <a:xfrm>
            <a:off x="0" y="1"/>
            <a:ext cx="12188952" cy="232416"/>
          </a:xfrm>
          <a:prstGeom prst="rect">
            <a:avLst/>
          </a:prstGeom>
        </p:spPr>
      </p:pic>
    </p:spTree>
    <p:extLst>
      <p:ext uri="{BB962C8B-B14F-4D97-AF65-F5344CB8AC3E}">
        <p14:creationId xmlns:p14="http://schemas.microsoft.com/office/powerpoint/2010/main" val="367451222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Dark - Text slide_2 Column">
    <p:bg>
      <p:bgPr>
        <a:solidFill>
          <a:srgbClr val="302D29"/>
        </a:solidFill>
        <a:effectLst/>
      </p:bgPr>
    </p:bg>
    <p:spTree>
      <p:nvGrpSpPr>
        <p:cNvPr id="1" name=""/>
        <p:cNvGrpSpPr/>
        <p:nvPr/>
      </p:nvGrpSpPr>
      <p:grpSpPr>
        <a:xfrm>
          <a:off x="0" y="0"/>
          <a:ext cx="0" cy="0"/>
          <a:chOff x="0" y="0"/>
          <a:chExt cx="0" cy="0"/>
        </a:xfrm>
      </p:grpSpPr>
      <p:pic>
        <p:nvPicPr>
          <p:cNvPr id="4" name="OTag">
            <a:extLst>
              <a:ext uri="{FF2B5EF4-FFF2-40B4-BE49-F238E27FC236}">
                <a16:creationId xmlns:a16="http://schemas.microsoft.com/office/drawing/2014/main" id="{5AF6802B-1E3E-852C-23FC-7284E8C0A7DF}"/>
              </a:ext>
              <a:ext uri="{C183D7F6-B498-43B3-948B-1728B52AA6E4}">
                <adec:decorative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2" name="Slide Number">
            <a:extLst>
              <a:ext uri="{FF2B5EF4-FFF2-40B4-BE49-F238E27FC236}">
                <a16:creationId xmlns:a16="http://schemas.microsoft.com/office/drawing/2014/main" id="{AB8AAA53-CCE3-03B7-1A62-2E097B0506FF}"/>
              </a:ext>
            </a:extLst>
          </p:cNvPr>
          <p:cNvSpPr txBox="1">
            <a:spLocks/>
          </p:cNvSpPr>
          <p:nvPr userDrawn="1"/>
        </p:nvSpPr>
        <p:spPr>
          <a:xfrm>
            <a:off x="762000" y="6423660"/>
            <a:ext cx="365760" cy="365760"/>
          </a:xfrm>
          <a:prstGeom prst="rect">
            <a:avLst/>
          </a:prstGeom>
        </p:spPr>
        <p:txBody>
          <a:bodyPr vert="horz" lIns="0" tIns="0" rIns="0" bIns="0" rtlCol="0" anchor="ctr"/>
          <a:lstStyle>
            <a:defPPr>
              <a:defRPr lang="en-US"/>
            </a:defPPr>
            <a:lvl1pPr marL="0" algn="l" defTabSz="914400" rtl="0" eaLnBrk="1" latinLnBrk="0" hangingPunct="1">
              <a:defRPr sz="700" kern="1200">
                <a:solidFill>
                  <a:srgbClr val="8B858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45D60D9-5372-5F40-9443-0F9AE5BDC3C8}" type="slidenum">
              <a:rPr lang="en-US" smtClean="0"/>
              <a:pPr/>
              <a:t>‹#›</a:t>
            </a:fld>
            <a:endParaRPr lang="en-US" dirty="0"/>
          </a:p>
        </p:txBody>
      </p:sp>
      <p:sp>
        <p:nvSpPr>
          <p:cNvPr id="6" name="Title 7">
            <a:extLst>
              <a:ext uri="{FF2B5EF4-FFF2-40B4-BE49-F238E27FC236}">
                <a16:creationId xmlns:a16="http://schemas.microsoft.com/office/drawing/2014/main" id="{AE18C8C5-F358-ED17-FA14-AAA4D74C89F7}"/>
              </a:ext>
            </a:extLst>
          </p:cNvPr>
          <p:cNvSpPr>
            <a:spLocks noGrp="1"/>
          </p:cNvSpPr>
          <p:nvPr>
            <p:ph type="title" hasCustomPrompt="1"/>
          </p:nvPr>
        </p:nvSpPr>
        <p:spPr>
          <a:xfrm>
            <a:off x="768875" y="338328"/>
            <a:ext cx="10671048" cy="822960"/>
          </a:xfrm>
        </p:spPr>
        <p:txBody>
          <a:bodyPr/>
          <a:lstStyle>
            <a:lvl1pPr>
              <a:defRPr>
                <a:solidFill>
                  <a:schemeClr val="tx2"/>
                </a:solidFill>
              </a:defRPr>
            </a:lvl1pPr>
          </a:lstStyle>
          <a:p>
            <a:r>
              <a:rPr lang="en-US" dirty="0"/>
              <a:t>Title</a:t>
            </a:r>
          </a:p>
        </p:txBody>
      </p:sp>
      <p:sp>
        <p:nvSpPr>
          <p:cNvPr id="8" name="Text Placeholder 3">
            <a:extLst>
              <a:ext uri="{FF2B5EF4-FFF2-40B4-BE49-F238E27FC236}">
                <a16:creationId xmlns:a16="http://schemas.microsoft.com/office/drawing/2014/main" id="{005E4426-603F-A8EA-6052-015DE063B157}"/>
              </a:ext>
            </a:extLst>
          </p:cNvPr>
          <p:cNvSpPr>
            <a:spLocks noGrp="1"/>
          </p:cNvSpPr>
          <p:nvPr>
            <p:ph type="body" sz="quarter" idx="43"/>
          </p:nvPr>
        </p:nvSpPr>
        <p:spPr>
          <a:xfrm>
            <a:off x="762000" y="1609724"/>
            <a:ext cx="4876800" cy="4505325"/>
          </a:xfrm>
          <a:noFill/>
        </p:spPr>
        <p:txBody>
          <a:bodyPr vert="horz" lIns="0" tIns="0" rIns="0" bIns="0" rtlCol="0">
            <a:noAutofit/>
          </a:bodyPr>
          <a:lstStyle>
            <a:lvl1pPr marL="0" indent="0">
              <a:buClr>
                <a:schemeClr val="accent4"/>
              </a:buClr>
              <a:buFont typeface="+mj-lt"/>
              <a:buNone/>
              <a:tabLst/>
              <a:defRPr lang="en-US" dirty="0">
                <a:solidFill>
                  <a:schemeClr val="tx2"/>
                </a:solidFill>
              </a:defRPr>
            </a:lvl1pPr>
            <a:lvl2pPr marL="548640">
              <a:defRPr lang="en-US" dirty="0">
                <a:solidFill>
                  <a:schemeClr val="tx2"/>
                </a:solidFill>
              </a:defRPr>
            </a:lvl2pPr>
            <a:lvl3pPr marL="731520">
              <a:defRPr lang="en-US" dirty="0">
                <a:solidFill>
                  <a:schemeClr val="tx2"/>
                </a:solidFill>
              </a:defRPr>
            </a:lvl3pPr>
            <a:lvl4pPr marL="914400">
              <a:defRPr lang="en-US" dirty="0">
                <a:solidFill>
                  <a:schemeClr val="tx2"/>
                </a:solidFill>
              </a:defRPr>
            </a:lvl4pPr>
            <a:lvl5pPr marL="1097280">
              <a:defRPr lang="en-US" dirty="0">
                <a:solidFill>
                  <a:schemeClr val="tx2"/>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9" name="Text Placeholder 3">
            <a:extLst>
              <a:ext uri="{FF2B5EF4-FFF2-40B4-BE49-F238E27FC236}">
                <a16:creationId xmlns:a16="http://schemas.microsoft.com/office/drawing/2014/main" id="{4C49EACE-6C2D-1658-F0C6-1E7CA8F8952C}"/>
              </a:ext>
            </a:extLst>
          </p:cNvPr>
          <p:cNvSpPr>
            <a:spLocks noGrp="1"/>
          </p:cNvSpPr>
          <p:nvPr>
            <p:ph type="body" sz="quarter" idx="44"/>
          </p:nvPr>
        </p:nvSpPr>
        <p:spPr>
          <a:xfrm>
            <a:off x="6553200" y="1609724"/>
            <a:ext cx="4876800" cy="4505325"/>
          </a:xfrm>
          <a:noFill/>
        </p:spPr>
        <p:txBody>
          <a:bodyPr vert="horz" lIns="0" tIns="0" rIns="0" bIns="0" rtlCol="0">
            <a:noAutofit/>
          </a:bodyPr>
          <a:lstStyle>
            <a:lvl1pPr marL="0" indent="0">
              <a:buClr>
                <a:schemeClr val="accent4"/>
              </a:buClr>
              <a:buFont typeface="+mj-lt"/>
              <a:buNone/>
              <a:tabLst/>
              <a:defRPr lang="en-US" dirty="0">
                <a:solidFill>
                  <a:schemeClr val="tx2"/>
                </a:solidFill>
              </a:defRPr>
            </a:lvl1pPr>
            <a:lvl2pPr marL="548640">
              <a:defRPr lang="en-US" dirty="0">
                <a:solidFill>
                  <a:schemeClr val="tx2"/>
                </a:solidFill>
              </a:defRPr>
            </a:lvl2pPr>
            <a:lvl3pPr marL="731520">
              <a:defRPr lang="en-US" dirty="0">
                <a:solidFill>
                  <a:schemeClr val="tx2"/>
                </a:solidFill>
              </a:defRPr>
            </a:lvl3pPr>
            <a:lvl4pPr marL="914400">
              <a:defRPr lang="en-US" dirty="0">
                <a:solidFill>
                  <a:schemeClr val="tx2"/>
                </a:solidFill>
              </a:defRPr>
            </a:lvl4pPr>
            <a:lvl5pPr marL="1097280">
              <a:defRPr lang="en-US" dirty="0">
                <a:solidFill>
                  <a:schemeClr val="tx2"/>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pic>
        <p:nvPicPr>
          <p:cNvPr id="7" name="Picture 6">
            <a:extLst>
              <a:ext uri="{FF2B5EF4-FFF2-40B4-BE49-F238E27FC236}">
                <a16:creationId xmlns:a16="http://schemas.microsoft.com/office/drawing/2014/main" id="{059DD1D6-84EA-75E1-155C-C2412C3BDDEA}"/>
              </a:ext>
            </a:extLst>
          </p:cNvPr>
          <p:cNvPicPr>
            <a:picLocks noChangeAspect="1"/>
          </p:cNvPicPr>
          <p:nvPr userDrawn="1"/>
        </p:nvPicPr>
        <p:blipFill>
          <a:blip r:embed="rId3">
            <a:extLst>
              <a:ext uri="{28A0092B-C50C-407E-A947-70E740481C1C}">
                <a14:useLocalDpi xmlns:a14="http://schemas.microsoft.com/office/drawing/2010/main" val="0"/>
              </a:ext>
            </a:extLst>
          </a:blip>
          <a:srcRect t="4237" b="4237"/>
          <a:stretch/>
        </p:blipFill>
        <p:spPr>
          <a:xfrm>
            <a:off x="0" y="1"/>
            <a:ext cx="12188952" cy="232416"/>
          </a:xfrm>
          <a:prstGeom prst="rect">
            <a:avLst/>
          </a:prstGeom>
        </p:spPr>
      </p:pic>
      <p:sp>
        <p:nvSpPr>
          <p:cNvPr id="5" name="Footer">
            <a:extLst>
              <a:ext uri="{FF2B5EF4-FFF2-40B4-BE49-F238E27FC236}">
                <a16:creationId xmlns:a16="http://schemas.microsoft.com/office/drawing/2014/main" id="{E1BFD9A0-C861-6314-C2DC-5ECFCE8DE876}"/>
              </a:ext>
            </a:extLst>
          </p:cNvPr>
          <p:cNvSpPr>
            <a:spLocks noGrp="1"/>
          </p:cNvSpPr>
          <p:nvPr>
            <p:ph type="ftr" sz="quarter" idx="3"/>
          </p:nvPr>
        </p:nvSpPr>
        <p:spPr>
          <a:xfrm>
            <a:off x="1127759" y="6423978"/>
            <a:ext cx="5745379" cy="365125"/>
          </a:xfrm>
          <a:prstGeom prst="rect">
            <a:avLst/>
          </a:prstGeom>
        </p:spPr>
        <p:txBody>
          <a:bodyPr vert="horz" lIns="0" tIns="0" rIns="0" bIns="0" rtlCol="0" anchor="ctr"/>
          <a:lstStyle>
            <a:lvl1pPr algn="l">
              <a:defRPr sz="700">
                <a:solidFill>
                  <a:srgbClr val="8B8580"/>
                </a:solidFill>
              </a:defRPr>
            </a:lvl1pPr>
          </a:lstStyle>
          <a:p>
            <a:r>
              <a:rPr lang="en-US"/>
              <a:t>Copyright © 2025, Oracle and/or its affiliates</a:t>
            </a:r>
            <a:endParaRPr lang="en-US" dirty="0"/>
          </a:p>
        </p:txBody>
      </p:sp>
    </p:spTree>
    <p:extLst>
      <p:ext uri="{BB962C8B-B14F-4D97-AF65-F5344CB8AC3E}">
        <p14:creationId xmlns:p14="http://schemas.microsoft.com/office/powerpoint/2010/main" val="2554996207"/>
      </p:ext>
    </p:extLst>
  </p:cSld>
  <p:clrMapOvr>
    <a:overrideClrMapping bg1="dk1" tx1="lt1" bg2="dk2" tx2="lt2" accent1="accent1" accent2="accent2" accent3="accent3" accent4="accent4" accent5="accent5" accent6="accent6" hlink="hlink" folHlink="folHlink"/>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Light - Text slide_3 Column">
    <p:bg>
      <p:bgPr>
        <a:solidFill>
          <a:srgbClr val="F2EFED"/>
        </a:solidFill>
        <a:effectLst/>
      </p:bgPr>
    </p:bg>
    <p:spTree>
      <p:nvGrpSpPr>
        <p:cNvPr id="1" name=""/>
        <p:cNvGrpSpPr/>
        <p:nvPr/>
      </p:nvGrpSpPr>
      <p:grpSpPr>
        <a:xfrm>
          <a:off x="0" y="0"/>
          <a:ext cx="0" cy="0"/>
          <a:chOff x="0" y="0"/>
          <a:chExt cx="0" cy="0"/>
        </a:xfrm>
      </p:grpSpPr>
      <p:pic>
        <p:nvPicPr>
          <p:cNvPr id="10" name="OTag">
            <a:extLst>
              <a:ext uri="{FF2B5EF4-FFF2-40B4-BE49-F238E27FC236}">
                <a16:creationId xmlns:a16="http://schemas.microsoft.com/office/drawing/2014/main" id="{00F1077A-D301-437A-8CE7-A0EA6CDECB51}"/>
              </a:ext>
              <a:ext uri="{C183D7F6-B498-43B3-948B-1728B52AA6E4}">
                <adec:decorative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8" name="Slide Number">
            <a:extLst>
              <a:ext uri="{FF2B5EF4-FFF2-40B4-BE49-F238E27FC236}">
                <a16:creationId xmlns:a16="http://schemas.microsoft.com/office/drawing/2014/main" id="{A58E8F99-B5B4-F945-8046-6BF8077857D6}"/>
              </a:ext>
            </a:extLst>
          </p:cNvPr>
          <p:cNvSpPr>
            <a:spLocks noGrp="1"/>
          </p:cNvSpPr>
          <p:nvPr>
            <p:ph type="sldNum" sz="quarter" idx="4"/>
          </p:nvPr>
        </p:nvSpPr>
        <p:spPr>
          <a:xfrm>
            <a:off x="762000" y="6423660"/>
            <a:ext cx="365760" cy="365760"/>
          </a:xfrm>
          <a:prstGeom prst="rect">
            <a:avLst/>
          </a:prstGeom>
        </p:spPr>
        <p:txBody>
          <a:bodyPr vert="horz" lIns="0" tIns="0" rIns="0" bIns="0" rtlCol="0" anchor="ctr"/>
          <a:lstStyle>
            <a:lvl1pPr algn="l">
              <a:defRPr sz="700">
                <a:solidFill>
                  <a:srgbClr val="8B8580"/>
                </a:solidFill>
              </a:defRPr>
            </a:lvl1pPr>
          </a:lstStyle>
          <a:p>
            <a:fld id="{345D60D9-5372-5F40-9443-0F9AE5BDC3C8}" type="slidenum">
              <a:rPr lang="en-US" smtClean="0"/>
              <a:pPr/>
              <a:t>‹#›</a:t>
            </a:fld>
            <a:endParaRPr lang="en-US" dirty="0"/>
          </a:p>
        </p:txBody>
      </p:sp>
      <p:sp>
        <p:nvSpPr>
          <p:cNvPr id="9" name="Footer">
            <a:extLst>
              <a:ext uri="{FF2B5EF4-FFF2-40B4-BE49-F238E27FC236}">
                <a16:creationId xmlns:a16="http://schemas.microsoft.com/office/drawing/2014/main" id="{385270F4-E9B9-C740-ACF6-08D90C8428D2}"/>
              </a:ext>
            </a:extLst>
          </p:cNvPr>
          <p:cNvSpPr>
            <a:spLocks noGrp="1"/>
          </p:cNvSpPr>
          <p:nvPr>
            <p:ph type="ftr" sz="quarter" idx="3"/>
          </p:nvPr>
        </p:nvSpPr>
        <p:spPr>
          <a:xfrm>
            <a:off x="1127759" y="6423978"/>
            <a:ext cx="5745379" cy="365125"/>
          </a:xfrm>
          <a:prstGeom prst="rect">
            <a:avLst/>
          </a:prstGeom>
        </p:spPr>
        <p:txBody>
          <a:bodyPr vert="horz" lIns="0" tIns="0" rIns="0" bIns="0" rtlCol="0" anchor="ctr"/>
          <a:lstStyle>
            <a:lvl1pPr algn="l">
              <a:defRPr sz="700">
                <a:solidFill>
                  <a:srgbClr val="8B8580"/>
                </a:solidFill>
              </a:defRPr>
            </a:lvl1pPr>
          </a:lstStyle>
          <a:p>
            <a:r>
              <a:rPr lang="en-US"/>
              <a:t>Copyright © 2025, Oracle and/or its affiliates</a:t>
            </a:r>
            <a:endParaRPr lang="en-US" dirty="0"/>
          </a:p>
        </p:txBody>
      </p:sp>
      <p:sp>
        <p:nvSpPr>
          <p:cNvPr id="3" name="Title 7">
            <a:extLst>
              <a:ext uri="{FF2B5EF4-FFF2-40B4-BE49-F238E27FC236}">
                <a16:creationId xmlns:a16="http://schemas.microsoft.com/office/drawing/2014/main" id="{7CFDD3A6-91FC-E3BA-FAA6-CB5F7F176618}"/>
              </a:ext>
            </a:extLst>
          </p:cNvPr>
          <p:cNvSpPr>
            <a:spLocks noGrp="1"/>
          </p:cNvSpPr>
          <p:nvPr>
            <p:ph type="title" hasCustomPrompt="1"/>
          </p:nvPr>
        </p:nvSpPr>
        <p:spPr>
          <a:xfrm>
            <a:off x="768875" y="338328"/>
            <a:ext cx="10671048" cy="822960"/>
          </a:xfrm>
        </p:spPr>
        <p:txBody>
          <a:bodyPr/>
          <a:lstStyle>
            <a:lvl1pPr>
              <a:defRPr>
                <a:solidFill>
                  <a:srgbClr val="312D2A"/>
                </a:solidFill>
              </a:defRPr>
            </a:lvl1pPr>
          </a:lstStyle>
          <a:p>
            <a:r>
              <a:rPr lang="en-US" dirty="0"/>
              <a:t>Title</a:t>
            </a:r>
          </a:p>
        </p:txBody>
      </p:sp>
      <p:sp>
        <p:nvSpPr>
          <p:cNvPr id="4" name="Text Placeholder 3">
            <a:extLst>
              <a:ext uri="{FF2B5EF4-FFF2-40B4-BE49-F238E27FC236}">
                <a16:creationId xmlns:a16="http://schemas.microsoft.com/office/drawing/2014/main" id="{5EC9D155-9AB3-1753-FB0D-9558BB008094}"/>
              </a:ext>
            </a:extLst>
          </p:cNvPr>
          <p:cNvSpPr>
            <a:spLocks noGrp="1"/>
          </p:cNvSpPr>
          <p:nvPr>
            <p:ph type="body" sz="quarter" idx="43"/>
          </p:nvPr>
        </p:nvSpPr>
        <p:spPr>
          <a:xfrm>
            <a:off x="762000" y="1609724"/>
            <a:ext cx="3312000" cy="4505325"/>
          </a:xfrm>
          <a:noFill/>
        </p:spPr>
        <p:txBody>
          <a:bodyPr vert="horz" lIns="0" tIns="0" rIns="0" bIns="0" rtlCol="0">
            <a:noAutofit/>
          </a:bodyPr>
          <a:lstStyle>
            <a:lvl1pPr marL="0" indent="0">
              <a:buClr>
                <a:schemeClr val="accent4"/>
              </a:buClr>
              <a:buFont typeface="+mj-lt"/>
              <a:buNone/>
              <a:tabLst/>
              <a:defRPr lang="en-US" dirty="0">
                <a:solidFill>
                  <a:srgbClr val="312D2A"/>
                </a:solidFill>
              </a:defRPr>
            </a:lvl1pPr>
            <a:lvl2pPr marL="548640">
              <a:defRPr lang="en-US" dirty="0">
                <a:solidFill>
                  <a:srgbClr val="312D2A"/>
                </a:solidFill>
              </a:defRPr>
            </a:lvl2pPr>
            <a:lvl3pPr marL="731520">
              <a:defRPr lang="en-US" dirty="0">
                <a:solidFill>
                  <a:srgbClr val="312D2A"/>
                </a:solidFill>
              </a:defRPr>
            </a:lvl3pPr>
            <a:lvl4pPr marL="914400">
              <a:defRPr lang="en-US" dirty="0">
                <a:solidFill>
                  <a:srgbClr val="312D2A"/>
                </a:solidFill>
              </a:defRPr>
            </a:lvl4pPr>
            <a:lvl5pPr marL="1097280">
              <a:defRPr lang="en-US" dirty="0">
                <a:solidFill>
                  <a:srgbClr val="312D2A"/>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6" name="Text Placeholder 3">
            <a:extLst>
              <a:ext uri="{FF2B5EF4-FFF2-40B4-BE49-F238E27FC236}">
                <a16:creationId xmlns:a16="http://schemas.microsoft.com/office/drawing/2014/main" id="{26D2D694-B31F-44EC-971E-F81A6DF81EB5}"/>
              </a:ext>
            </a:extLst>
          </p:cNvPr>
          <p:cNvSpPr>
            <a:spLocks noGrp="1"/>
          </p:cNvSpPr>
          <p:nvPr>
            <p:ph type="body" sz="quarter" idx="44"/>
          </p:nvPr>
        </p:nvSpPr>
        <p:spPr>
          <a:xfrm>
            <a:off x="8127923" y="1609724"/>
            <a:ext cx="3312000" cy="4505325"/>
          </a:xfrm>
          <a:noFill/>
        </p:spPr>
        <p:txBody>
          <a:bodyPr vert="horz" lIns="0" tIns="0" rIns="0" bIns="0" rtlCol="0">
            <a:noAutofit/>
          </a:bodyPr>
          <a:lstStyle>
            <a:lvl1pPr marL="0" indent="0">
              <a:buClr>
                <a:schemeClr val="accent4"/>
              </a:buClr>
              <a:buFont typeface="+mj-lt"/>
              <a:buNone/>
              <a:tabLst/>
              <a:defRPr lang="en-US" dirty="0">
                <a:solidFill>
                  <a:srgbClr val="312D2A"/>
                </a:solidFill>
              </a:defRPr>
            </a:lvl1pPr>
            <a:lvl2pPr marL="548640">
              <a:defRPr lang="en-US" dirty="0">
                <a:solidFill>
                  <a:srgbClr val="312D2A"/>
                </a:solidFill>
              </a:defRPr>
            </a:lvl2pPr>
            <a:lvl3pPr marL="731520">
              <a:defRPr lang="en-US" dirty="0">
                <a:solidFill>
                  <a:srgbClr val="312D2A"/>
                </a:solidFill>
              </a:defRPr>
            </a:lvl3pPr>
            <a:lvl4pPr marL="914400">
              <a:defRPr lang="en-US" dirty="0">
                <a:solidFill>
                  <a:srgbClr val="312D2A"/>
                </a:solidFill>
              </a:defRPr>
            </a:lvl4pPr>
            <a:lvl5pPr marL="1097280">
              <a:defRPr lang="en-US" dirty="0">
                <a:solidFill>
                  <a:srgbClr val="312D2A"/>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Text Placeholder 3">
            <a:extLst>
              <a:ext uri="{FF2B5EF4-FFF2-40B4-BE49-F238E27FC236}">
                <a16:creationId xmlns:a16="http://schemas.microsoft.com/office/drawing/2014/main" id="{EFCE0AD9-3636-6ABD-1C24-63CACF2EE412}"/>
              </a:ext>
            </a:extLst>
          </p:cNvPr>
          <p:cNvSpPr>
            <a:spLocks noGrp="1"/>
          </p:cNvSpPr>
          <p:nvPr>
            <p:ph type="body" sz="quarter" idx="45"/>
          </p:nvPr>
        </p:nvSpPr>
        <p:spPr>
          <a:xfrm>
            <a:off x="4440000" y="1609724"/>
            <a:ext cx="3312000" cy="4505325"/>
          </a:xfrm>
          <a:noFill/>
        </p:spPr>
        <p:txBody>
          <a:bodyPr vert="horz" lIns="0" tIns="0" rIns="0" bIns="0" rtlCol="0">
            <a:noAutofit/>
          </a:bodyPr>
          <a:lstStyle>
            <a:lvl1pPr marL="0" indent="0">
              <a:buClr>
                <a:schemeClr val="accent4"/>
              </a:buClr>
              <a:buFont typeface="+mj-lt"/>
              <a:buNone/>
              <a:tabLst/>
              <a:defRPr lang="en-US" dirty="0">
                <a:solidFill>
                  <a:srgbClr val="312D2A"/>
                </a:solidFill>
              </a:defRPr>
            </a:lvl1pPr>
            <a:lvl2pPr marL="548640">
              <a:defRPr lang="en-US" dirty="0">
                <a:solidFill>
                  <a:srgbClr val="312D2A"/>
                </a:solidFill>
              </a:defRPr>
            </a:lvl2pPr>
            <a:lvl3pPr marL="731520">
              <a:defRPr lang="en-US" dirty="0">
                <a:solidFill>
                  <a:srgbClr val="312D2A"/>
                </a:solidFill>
              </a:defRPr>
            </a:lvl3pPr>
            <a:lvl4pPr marL="914400">
              <a:defRPr lang="en-US" dirty="0">
                <a:solidFill>
                  <a:srgbClr val="312D2A"/>
                </a:solidFill>
              </a:defRPr>
            </a:lvl4pPr>
            <a:lvl5pPr marL="1097280">
              <a:defRPr lang="en-US" dirty="0">
                <a:solidFill>
                  <a:srgbClr val="312D2A"/>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pic>
        <p:nvPicPr>
          <p:cNvPr id="5" name="Picture 4">
            <a:extLst>
              <a:ext uri="{FF2B5EF4-FFF2-40B4-BE49-F238E27FC236}">
                <a16:creationId xmlns:a16="http://schemas.microsoft.com/office/drawing/2014/main" id="{E07E3E93-91B5-5158-73DE-2CE98872CE98}"/>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t="1" b="8475"/>
          <a:stretch/>
        </p:blipFill>
        <p:spPr>
          <a:xfrm>
            <a:off x="0" y="1"/>
            <a:ext cx="12188952" cy="232416"/>
          </a:xfrm>
          <a:prstGeom prst="rect">
            <a:avLst/>
          </a:prstGeom>
        </p:spPr>
      </p:pic>
    </p:spTree>
    <p:extLst>
      <p:ext uri="{BB962C8B-B14F-4D97-AF65-F5344CB8AC3E}">
        <p14:creationId xmlns:p14="http://schemas.microsoft.com/office/powerpoint/2010/main" val="401778179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Dark- Text slide_3 Column">
    <p:bg>
      <p:bgPr>
        <a:solidFill>
          <a:srgbClr val="302D29"/>
        </a:solidFill>
        <a:effectLst/>
      </p:bgPr>
    </p:bg>
    <p:spTree>
      <p:nvGrpSpPr>
        <p:cNvPr id="1" name=""/>
        <p:cNvGrpSpPr/>
        <p:nvPr/>
      </p:nvGrpSpPr>
      <p:grpSpPr>
        <a:xfrm>
          <a:off x="0" y="0"/>
          <a:ext cx="0" cy="0"/>
          <a:chOff x="0" y="0"/>
          <a:chExt cx="0" cy="0"/>
        </a:xfrm>
      </p:grpSpPr>
      <p:pic>
        <p:nvPicPr>
          <p:cNvPr id="4" name="OTag">
            <a:extLst>
              <a:ext uri="{FF2B5EF4-FFF2-40B4-BE49-F238E27FC236}">
                <a16:creationId xmlns:a16="http://schemas.microsoft.com/office/drawing/2014/main" id="{5AF6802B-1E3E-852C-23FC-7284E8C0A7DF}"/>
              </a:ext>
              <a:ext uri="{C183D7F6-B498-43B3-948B-1728B52AA6E4}">
                <adec:decorative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2" name="Slide Number">
            <a:extLst>
              <a:ext uri="{FF2B5EF4-FFF2-40B4-BE49-F238E27FC236}">
                <a16:creationId xmlns:a16="http://schemas.microsoft.com/office/drawing/2014/main" id="{AB8AAA53-CCE3-03B7-1A62-2E097B0506FF}"/>
              </a:ext>
            </a:extLst>
          </p:cNvPr>
          <p:cNvSpPr txBox="1">
            <a:spLocks/>
          </p:cNvSpPr>
          <p:nvPr userDrawn="1"/>
        </p:nvSpPr>
        <p:spPr>
          <a:xfrm>
            <a:off x="762000" y="6423660"/>
            <a:ext cx="365760" cy="365760"/>
          </a:xfrm>
          <a:prstGeom prst="rect">
            <a:avLst/>
          </a:prstGeom>
        </p:spPr>
        <p:txBody>
          <a:bodyPr vert="horz" lIns="0" tIns="0" rIns="0" bIns="0" rtlCol="0" anchor="ctr"/>
          <a:lstStyle>
            <a:defPPr>
              <a:defRPr lang="en-US"/>
            </a:defPPr>
            <a:lvl1pPr marL="0" algn="l" defTabSz="914400" rtl="0" eaLnBrk="1" latinLnBrk="0" hangingPunct="1">
              <a:defRPr sz="700" kern="1200">
                <a:solidFill>
                  <a:srgbClr val="8B858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45D60D9-5372-5F40-9443-0F9AE5BDC3C8}" type="slidenum">
              <a:rPr lang="en-US" smtClean="0"/>
              <a:pPr/>
              <a:t>‹#›</a:t>
            </a:fld>
            <a:endParaRPr lang="en-US" dirty="0"/>
          </a:p>
        </p:txBody>
      </p:sp>
      <p:sp>
        <p:nvSpPr>
          <p:cNvPr id="6" name="Title 7">
            <a:extLst>
              <a:ext uri="{FF2B5EF4-FFF2-40B4-BE49-F238E27FC236}">
                <a16:creationId xmlns:a16="http://schemas.microsoft.com/office/drawing/2014/main" id="{AE18C8C5-F358-ED17-FA14-AAA4D74C89F7}"/>
              </a:ext>
            </a:extLst>
          </p:cNvPr>
          <p:cNvSpPr>
            <a:spLocks noGrp="1"/>
          </p:cNvSpPr>
          <p:nvPr>
            <p:ph type="title" hasCustomPrompt="1"/>
          </p:nvPr>
        </p:nvSpPr>
        <p:spPr>
          <a:xfrm>
            <a:off x="768875" y="338328"/>
            <a:ext cx="10671048" cy="822960"/>
          </a:xfrm>
        </p:spPr>
        <p:txBody>
          <a:bodyPr/>
          <a:lstStyle>
            <a:lvl1pPr>
              <a:defRPr>
                <a:solidFill>
                  <a:schemeClr val="tx2"/>
                </a:solidFill>
              </a:defRPr>
            </a:lvl1pPr>
          </a:lstStyle>
          <a:p>
            <a:r>
              <a:rPr lang="en-US" dirty="0"/>
              <a:t>Title</a:t>
            </a:r>
          </a:p>
        </p:txBody>
      </p:sp>
      <p:sp>
        <p:nvSpPr>
          <p:cNvPr id="13" name="Text Placeholder 3">
            <a:extLst>
              <a:ext uri="{FF2B5EF4-FFF2-40B4-BE49-F238E27FC236}">
                <a16:creationId xmlns:a16="http://schemas.microsoft.com/office/drawing/2014/main" id="{48DFFCD4-E370-4443-0B89-E89DF0C9924C}"/>
              </a:ext>
            </a:extLst>
          </p:cNvPr>
          <p:cNvSpPr>
            <a:spLocks noGrp="1"/>
          </p:cNvSpPr>
          <p:nvPr>
            <p:ph type="body" sz="quarter" idx="43"/>
          </p:nvPr>
        </p:nvSpPr>
        <p:spPr>
          <a:xfrm>
            <a:off x="762000" y="1609724"/>
            <a:ext cx="3312000" cy="4505325"/>
          </a:xfrm>
          <a:noFill/>
        </p:spPr>
        <p:txBody>
          <a:bodyPr vert="horz" lIns="0" tIns="0" rIns="0" bIns="0" rtlCol="0">
            <a:noAutofit/>
          </a:bodyPr>
          <a:lstStyle>
            <a:lvl1pPr marL="0" indent="0">
              <a:buClr>
                <a:schemeClr val="accent4"/>
              </a:buClr>
              <a:buFont typeface="+mj-lt"/>
              <a:buNone/>
              <a:tabLst/>
              <a:defRPr lang="en-US" dirty="0">
                <a:solidFill>
                  <a:schemeClr val="tx2"/>
                </a:solidFill>
              </a:defRPr>
            </a:lvl1pPr>
            <a:lvl2pPr marL="548640">
              <a:defRPr lang="en-US" dirty="0">
                <a:solidFill>
                  <a:schemeClr val="tx2"/>
                </a:solidFill>
              </a:defRPr>
            </a:lvl2pPr>
            <a:lvl3pPr marL="731520">
              <a:defRPr lang="en-US" dirty="0">
                <a:solidFill>
                  <a:schemeClr val="tx2"/>
                </a:solidFill>
              </a:defRPr>
            </a:lvl3pPr>
            <a:lvl4pPr marL="914400">
              <a:defRPr lang="en-US" dirty="0">
                <a:solidFill>
                  <a:schemeClr val="tx2"/>
                </a:solidFill>
              </a:defRPr>
            </a:lvl4pPr>
            <a:lvl5pPr marL="1097280">
              <a:defRPr lang="en-US" dirty="0">
                <a:solidFill>
                  <a:schemeClr val="tx2"/>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14" name="Text Placeholder 3">
            <a:extLst>
              <a:ext uri="{FF2B5EF4-FFF2-40B4-BE49-F238E27FC236}">
                <a16:creationId xmlns:a16="http://schemas.microsoft.com/office/drawing/2014/main" id="{5598B64F-FCE7-5A12-B7D6-921B3B048B22}"/>
              </a:ext>
            </a:extLst>
          </p:cNvPr>
          <p:cNvSpPr>
            <a:spLocks noGrp="1"/>
          </p:cNvSpPr>
          <p:nvPr>
            <p:ph type="body" sz="quarter" idx="44"/>
          </p:nvPr>
        </p:nvSpPr>
        <p:spPr>
          <a:xfrm>
            <a:off x="8127923" y="1609724"/>
            <a:ext cx="3312000" cy="4505325"/>
          </a:xfrm>
          <a:noFill/>
        </p:spPr>
        <p:txBody>
          <a:bodyPr vert="horz" lIns="0" tIns="0" rIns="0" bIns="0" rtlCol="0">
            <a:noAutofit/>
          </a:bodyPr>
          <a:lstStyle>
            <a:lvl1pPr marL="0" indent="0">
              <a:buClr>
                <a:schemeClr val="accent4"/>
              </a:buClr>
              <a:buFont typeface="+mj-lt"/>
              <a:buNone/>
              <a:tabLst/>
              <a:defRPr lang="en-US" dirty="0">
                <a:solidFill>
                  <a:schemeClr val="tx2"/>
                </a:solidFill>
              </a:defRPr>
            </a:lvl1pPr>
            <a:lvl2pPr marL="548640">
              <a:defRPr lang="en-US" dirty="0">
                <a:solidFill>
                  <a:schemeClr val="tx2"/>
                </a:solidFill>
              </a:defRPr>
            </a:lvl2pPr>
            <a:lvl3pPr marL="731520">
              <a:defRPr lang="en-US" dirty="0">
                <a:solidFill>
                  <a:schemeClr val="tx2"/>
                </a:solidFill>
              </a:defRPr>
            </a:lvl3pPr>
            <a:lvl4pPr marL="914400">
              <a:defRPr lang="en-US" dirty="0">
                <a:solidFill>
                  <a:schemeClr val="tx2"/>
                </a:solidFill>
              </a:defRPr>
            </a:lvl4pPr>
            <a:lvl5pPr marL="1097280">
              <a:defRPr lang="en-US" dirty="0">
                <a:solidFill>
                  <a:schemeClr val="tx2"/>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15" name="Text Placeholder 3">
            <a:extLst>
              <a:ext uri="{FF2B5EF4-FFF2-40B4-BE49-F238E27FC236}">
                <a16:creationId xmlns:a16="http://schemas.microsoft.com/office/drawing/2014/main" id="{EFDAF941-B914-F336-0760-FF015B4F7778}"/>
              </a:ext>
            </a:extLst>
          </p:cNvPr>
          <p:cNvSpPr>
            <a:spLocks noGrp="1"/>
          </p:cNvSpPr>
          <p:nvPr>
            <p:ph type="body" sz="quarter" idx="45"/>
          </p:nvPr>
        </p:nvSpPr>
        <p:spPr>
          <a:xfrm>
            <a:off x="4440000" y="1609724"/>
            <a:ext cx="3312000" cy="4505325"/>
          </a:xfrm>
          <a:noFill/>
        </p:spPr>
        <p:txBody>
          <a:bodyPr vert="horz" lIns="0" tIns="0" rIns="0" bIns="0" rtlCol="0">
            <a:noAutofit/>
          </a:bodyPr>
          <a:lstStyle>
            <a:lvl1pPr marL="0" indent="0">
              <a:buClr>
                <a:schemeClr val="accent4"/>
              </a:buClr>
              <a:buFont typeface="+mj-lt"/>
              <a:buNone/>
              <a:tabLst/>
              <a:defRPr lang="en-US" dirty="0">
                <a:solidFill>
                  <a:schemeClr val="tx2"/>
                </a:solidFill>
              </a:defRPr>
            </a:lvl1pPr>
            <a:lvl2pPr marL="548640">
              <a:defRPr lang="en-US" dirty="0">
                <a:solidFill>
                  <a:schemeClr val="tx2"/>
                </a:solidFill>
              </a:defRPr>
            </a:lvl2pPr>
            <a:lvl3pPr marL="731520">
              <a:defRPr lang="en-US" dirty="0">
                <a:solidFill>
                  <a:schemeClr val="tx2"/>
                </a:solidFill>
              </a:defRPr>
            </a:lvl3pPr>
            <a:lvl4pPr marL="914400">
              <a:defRPr lang="en-US" dirty="0">
                <a:solidFill>
                  <a:schemeClr val="tx2"/>
                </a:solidFill>
              </a:defRPr>
            </a:lvl4pPr>
            <a:lvl5pPr marL="1097280">
              <a:defRPr lang="en-US" dirty="0">
                <a:solidFill>
                  <a:schemeClr val="tx2"/>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pic>
        <p:nvPicPr>
          <p:cNvPr id="7" name="Picture 6">
            <a:extLst>
              <a:ext uri="{FF2B5EF4-FFF2-40B4-BE49-F238E27FC236}">
                <a16:creationId xmlns:a16="http://schemas.microsoft.com/office/drawing/2014/main" id="{D5824F99-EA96-95B3-7484-5E351A0CF236}"/>
              </a:ext>
            </a:extLst>
          </p:cNvPr>
          <p:cNvPicPr>
            <a:picLocks noChangeAspect="1"/>
          </p:cNvPicPr>
          <p:nvPr userDrawn="1"/>
        </p:nvPicPr>
        <p:blipFill>
          <a:blip r:embed="rId3">
            <a:extLst>
              <a:ext uri="{28A0092B-C50C-407E-A947-70E740481C1C}">
                <a14:useLocalDpi xmlns:a14="http://schemas.microsoft.com/office/drawing/2010/main" val="0"/>
              </a:ext>
            </a:extLst>
          </a:blip>
          <a:srcRect t="4237" b="4237"/>
          <a:stretch/>
        </p:blipFill>
        <p:spPr>
          <a:xfrm>
            <a:off x="0" y="1"/>
            <a:ext cx="12188952" cy="232416"/>
          </a:xfrm>
          <a:prstGeom prst="rect">
            <a:avLst/>
          </a:prstGeom>
        </p:spPr>
      </p:pic>
      <p:sp>
        <p:nvSpPr>
          <p:cNvPr id="5" name="Footer">
            <a:extLst>
              <a:ext uri="{FF2B5EF4-FFF2-40B4-BE49-F238E27FC236}">
                <a16:creationId xmlns:a16="http://schemas.microsoft.com/office/drawing/2014/main" id="{43CCCB4E-DCB5-3D41-E62B-AAA3FA2DC517}"/>
              </a:ext>
            </a:extLst>
          </p:cNvPr>
          <p:cNvSpPr>
            <a:spLocks noGrp="1"/>
          </p:cNvSpPr>
          <p:nvPr>
            <p:ph type="ftr" sz="quarter" idx="3"/>
          </p:nvPr>
        </p:nvSpPr>
        <p:spPr>
          <a:xfrm>
            <a:off x="1127759" y="6423978"/>
            <a:ext cx="5745379" cy="365125"/>
          </a:xfrm>
          <a:prstGeom prst="rect">
            <a:avLst/>
          </a:prstGeom>
        </p:spPr>
        <p:txBody>
          <a:bodyPr vert="horz" lIns="0" tIns="0" rIns="0" bIns="0" rtlCol="0" anchor="ctr"/>
          <a:lstStyle>
            <a:lvl1pPr algn="l">
              <a:defRPr sz="700">
                <a:solidFill>
                  <a:srgbClr val="8B8580"/>
                </a:solidFill>
              </a:defRPr>
            </a:lvl1pPr>
          </a:lstStyle>
          <a:p>
            <a:r>
              <a:rPr lang="en-US"/>
              <a:t>Copyright © 2025, Oracle and/or its affiliates</a:t>
            </a:r>
            <a:endParaRPr lang="en-US" dirty="0"/>
          </a:p>
        </p:txBody>
      </p:sp>
    </p:spTree>
    <p:extLst>
      <p:ext uri="{BB962C8B-B14F-4D97-AF65-F5344CB8AC3E}">
        <p14:creationId xmlns:p14="http://schemas.microsoft.com/office/powerpoint/2010/main" val="4264484366"/>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Dark - Divider_Fusion Logo">
    <p:bg>
      <p:bgPr>
        <a:solidFill>
          <a:srgbClr val="302D29"/>
        </a:soli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EEB6FF37-BCFE-5652-8CE1-1605CEA276F8}"/>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27011" r="39443" b="4864"/>
          <a:stretch/>
        </p:blipFill>
        <p:spPr>
          <a:xfrm>
            <a:off x="6095999" y="0"/>
            <a:ext cx="6096001" cy="6858000"/>
          </a:xfrm>
          <a:prstGeom prst="rect">
            <a:avLst/>
          </a:prstGeom>
        </p:spPr>
      </p:pic>
      <p:pic>
        <p:nvPicPr>
          <p:cNvPr id="6" name="OTag">
            <a:extLst>
              <a:ext uri="{FF2B5EF4-FFF2-40B4-BE49-F238E27FC236}">
                <a16:creationId xmlns:a16="http://schemas.microsoft.com/office/drawing/2014/main" id="{17D9A782-4BD9-454C-AB47-50BB65EE86CE}"/>
              </a:ext>
              <a:ext uri="{C183D7F6-B498-43B3-948B-1728B52AA6E4}">
                <adec:decorative xmlns:adec="http://schemas.microsoft.com/office/drawing/2017/decorative" val="1"/>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3" name="Slide Number">
            <a:extLst>
              <a:ext uri="{FF2B5EF4-FFF2-40B4-BE49-F238E27FC236}">
                <a16:creationId xmlns:a16="http://schemas.microsoft.com/office/drawing/2014/main" id="{0F2C3963-EB18-2367-A8B8-BED7D4ADE67B}"/>
              </a:ext>
            </a:extLst>
          </p:cNvPr>
          <p:cNvSpPr txBox="1">
            <a:spLocks/>
          </p:cNvSpPr>
          <p:nvPr userDrawn="1"/>
        </p:nvSpPr>
        <p:spPr>
          <a:xfrm>
            <a:off x="762000" y="6423660"/>
            <a:ext cx="365760" cy="365760"/>
          </a:xfrm>
          <a:prstGeom prst="rect">
            <a:avLst/>
          </a:prstGeom>
        </p:spPr>
        <p:txBody>
          <a:bodyPr vert="horz" lIns="0" tIns="0" rIns="0" bIns="0" rtlCol="0" anchor="ctr"/>
          <a:lstStyle>
            <a:defPPr>
              <a:defRPr lang="en-US"/>
            </a:defPPr>
            <a:lvl1pPr marL="0" algn="l" defTabSz="914400" rtl="0" eaLnBrk="1" latinLnBrk="0" hangingPunct="1">
              <a:defRPr sz="700" kern="1200">
                <a:solidFill>
                  <a:srgbClr val="8B858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45D60D9-5372-5F40-9443-0F9AE5BDC3C8}" type="slidenum">
              <a:rPr lang="en-US" smtClean="0"/>
              <a:pPr/>
              <a:t>‹#›</a:t>
            </a:fld>
            <a:endParaRPr lang="en-US" dirty="0"/>
          </a:p>
        </p:txBody>
      </p:sp>
      <p:sp>
        <p:nvSpPr>
          <p:cNvPr id="7" name="Footer">
            <a:extLst>
              <a:ext uri="{FF2B5EF4-FFF2-40B4-BE49-F238E27FC236}">
                <a16:creationId xmlns:a16="http://schemas.microsoft.com/office/drawing/2014/main" id="{FFEB5691-C8B0-5E42-A34B-2048F882C020}"/>
              </a:ext>
            </a:extLst>
          </p:cNvPr>
          <p:cNvSpPr txBox="1">
            <a:spLocks/>
          </p:cNvSpPr>
          <p:nvPr userDrawn="1"/>
        </p:nvSpPr>
        <p:spPr>
          <a:xfrm>
            <a:off x="1127759" y="6423978"/>
            <a:ext cx="5745379" cy="365125"/>
          </a:xfrm>
          <a:prstGeom prst="rect">
            <a:avLst/>
          </a:prstGeom>
        </p:spPr>
        <p:txBody>
          <a:bodyPr vert="horz" lIns="0" tIns="0" rIns="0" bIns="0" rtlCol="0" anchor="ctr"/>
          <a:lstStyle>
            <a:defPPr>
              <a:defRPr lang="en-US"/>
            </a:defPPr>
            <a:lvl1pPr marL="0" algn="l" defTabSz="914400" rtl="0" eaLnBrk="1" latinLnBrk="0" hangingPunct="1">
              <a:defRPr sz="700" kern="1200">
                <a:solidFill>
                  <a:srgbClr val="8B858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Copyright © 2024, Oracle and/or its affiliates  |  Confidential: Restricted</a:t>
            </a:r>
          </a:p>
        </p:txBody>
      </p:sp>
      <p:cxnSp>
        <p:nvCxnSpPr>
          <p:cNvPr id="5" name="Accent Mark">
            <a:extLst>
              <a:ext uri="{FF2B5EF4-FFF2-40B4-BE49-F238E27FC236}">
                <a16:creationId xmlns:a16="http://schemas.microsoft.com/office/drawing/2014/main" id="{4490F758-90C9-5FE0-D44A-45122970DBD9}"/>
              </a:ext>
              <a:ext uri="{C183D7F6-B498-43B3-948B-1728B52AA6E4}">
                <adec:decorative xmlns:adec="http://schemas.microsoft.com/office/drawing/2017/decorative" val="1"/>
              </a:ext>
            </a:extLst>
          </p:cNvPr>
          <p:cNvCxnSpPr>
            <a:cxnSpLocks/>
          </p:cNvCxnSpPr>
          <p:nvPr userDrawn="1"/>
        </p:nvCxnSpPr>
        <p:spPr>
          <a:xfrm flipH="1">
            <a:off x="800159" y="4469604"/>
            <a:ext cx="327600" cy="0"/>
          </a:xfrm>
          <a:prstGeom prst="line">
            <a:avLst/>
          </a:prstGeom>
          <a:ln w="28575" cap="flat">
            <a:solidFill>
              <a:srgbClr val="F6B53F"/>
            </a:solidFill>
            <a:prstDash val="solid"/>
          </a:ln>
        </p:spPr>
        <p:style>
          <a:lnRef idx="1">
            <a:schemeClr val="accent1"/>
          </a:lnRef>
          <a:fillRef idx="0">
            <a:schemeClr val="accent1"/>
          </a:fillRef>
          <a:effectRef idx="0">
            <a:schemeClr val="accent1"/>
          </a:effectRef>
          <a:fontRef idx="minor">
            <a:schemeClr val="tx1"/>
          </a:fontRef>
        </p:style>
      </p:cxnSp>
      <p:sp>
        <p:nvSpPr>
          <p:cNvPr id="9" name="Title 1">
            <a:extLst>
              <a:ext uri="{FF2B5EF4-FFF2-40B4-BE49-F238E27FC236}">
                <a16:creationId xmlns:a16="http://schemas.microsoft.com/office/drawing/2014/main" id="{186879D6-0493-E16C-126A-643FB72AE6A4}"/>
              </a:ext>
            </a:extLst>
          </p:cNvPr>
          <p:cNvSpPr>
            <a:spLocks noGrp="1"/>
          </p:cNvSpPr>
          <p:nvPr>
            <p:ph type="title" hasCustomPrompt="1"/>
          </p:nvPr>
        </p:nvSpPr>
        <p:spPr>
          <a:xfrm>
            <a:off x="801075" y="2622129"/>
            <a:ext cx="4626057" cy="1578650"/>
          </a:xfrm>
        </p:spPr>
        <p:txBody>
          <a:bodyPr vert="horz" wrap="square" lIns="0" tIns="0" rIns="0" bIns="0" rtlCol="0" anchor="b" anchorCtr="0">
            <a:normAutofit/>
          </a:bodyPr>
          <a:lstStyle>
            <a:lvl1pPr>
              <a:defRPr lang="en-US" sz="3200" b="1" i="0">
                <a:solidFill>
                  <a:schemeClr val="tx2"/>
                </a:solidFill>
                <a:latin typeface="Oracle Sans Extra Bold" panose="020B0503020204020204" pitchFamily="34" charset="0"/>
                <a:ea typeface="+mj-ea"/>
                <a:cs typeface="Oracle Sans Extra Bold" panose="020B0503020204020204" pitchFamily="34" charset="0"/>
              </a:defRPr>
            </a:lvl1pPr>
          </a:lstStyle>
          <a:p>
            <a:pPr marL="0" lvl="0">
              <a:lnSpc>
                <a:spcPct val="100000"/>
              </a:lnSpc>
            </a:pPr>
            <a:r>
              <a:rPr lang="en-US" dirty="0"/>
              <a:t>Presentation title</a:t>
            </a:r>
          </a:p>
        </p:txBody>
      </p:sp>
      <p:sp>
        <p:nvSpPr>
          <p:cNvPr id="11" name="Content Placeholder 10">
            <a:extLst>
              <a:ext uri="{FF2B5EF4-FFF2-40B4-BE49-F238E27FC236}">
                <a16:creationId xmlns:a16="http://schemas.microsoft.com/office/drawing/2014/main" id="{BBC75A27-5B36-69F0-0A1B-BCBF694A9FA1}"/>
              </a:ext>
            </a:extLst>
          </p:cNvPr>
          <p:cNvSpPr>
            <a:spLocks noGrp="1"/>
          </p:cNvSpPr>
          <p:nvPr>
            <p:ph sz="quarter" idx="10" hasCustomPrompt="1"/>
          </p:nvPr>
        </p:nvSpPr>
        <p:spPr>
          <a:xfrm>
            <a:off x="801075" y="4856967"/>
            <a:ext cx="3567112" cy="365126"/>
          </a:xfrm>
        </p:spPr>
        <p:txBody>
          <a:bodyPr/>
          <a:lstStyle>
            <a:lvl1pPr>
              <a:defRPr sz="1800" b="1" i="0">
                <a:solidFill>
                  <a:schemeClr val="tx2"/>
                </a:solidFill>
                <a:latin typeface="Oracle Sans Extra Bold" panose="020B0503020204020204" pitchFamily="34" charset="0"/>
                <a:cs typeface="Oracle Sans Extra Bold" panose="020B0503020204020204" pitchFamily="34" charset="0"/>
              </a:defRPr>
            </a:lvl1pPr>
          </a:lstStyle>
          <a:p>
            <a:pPr lvl="0"/>
            <a:r>
              <a:rPr lang="en-US" dirty="0"/>
              <a:t>Name of speaker</a:t>
            </a:r>
          </a:p>
        </p:txBody>
      </p:sp>
      <p:sp>
        <p:nvSpPr>
          <p:cNvPr id="12" name="Content Placeholder 10">
            <a:extLst>
              <a:ext uri="{FF2B5EF4-FFF2-40B4-BE49-F238E27FC236}">
                <a16:creationId xmlns:a16="http://schemas.microsoft.com/office/drawing/2014/main" id="{0B31D64D-FAF7-04E7-FDB3-144133F72582}"/>
              </a:ext>
            </a:extLst>
          </p:cNvPr>
          <p:cNvSpPr>
            <a:spLocks noGrp="1"/>
          </p:cNvSpPr>
          <p:nvPr>
            <p:ph sz="quarter" idx="11" hasCustomPrompt="1"/>
          </p:nvPr>
        </p:nvSpPr>
        <p:spPr>
          <a:xfrm>
            <a:off x="801075" y="5204101"/>
            <a:ext cx="3567112" cy="365126"/>
          </a:xfrm>
        </p:spPr>
        <p:txBody>
          <a:bodyPr/>
          <a:lstStyle>
            <a:lvl1pPr>
              <a:defRPr sz="1400" b="0" i="0">
                <a:solidFill>
                  <a:schemeClr val="tx2"/>
                </a:solidFill>
                <a:latin typeface="Oracle Sans Light" panose="020B0403020204020204" pitchFamily="34" charset="0"/>
                <a:cs typeface="Oracle Sans Light" panose="020B0403020204020204" pitchFamily="34" charset="0"/>
              </a:defRPr>
            </a:lvl1pPr>
          </a:lstStyle>
          <a:p>
            <a:pPr lvl="0"/>
            <a:r>
              <a:rPr lang="en-US" dirty="0"/>
              <a:t>October 2024</a:t>
            </a:r>
          </a:p>
        </p:txBody>
      </p:sp>
      <p:pic>
        <p:nvPicPr>
          <p:cNvPr id="10" name="Picture 9">
            <a:extLst>
              <a:ext uri="{FF2B5EF4-FFF2-40B4-BE49-F238E27FC236}">
                <a16:creationId xmlns:a16="http://schemas.microsoft.com/office/drawing/2014/main" id="{391F0717-D665-C0E5-CC9B-D08174188ECE}"/>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00158" y="1148763"/>
            <a:ext cx="1387251" cy="448056"/>
          </a:xfrm>
          <a:prstGeom prst="rect">
            <a:avLst/>
          </a:prstGeom>
        </p:spPr>
      </p:pic>
    </p:spTree>
    <p:extLst>
      <p:ext uri="{BB962C8B-B14F-4D97-AF65-F5344CB8AC3E}">
        <p14:creationId xmlns:p14="http://schemas.microsoft.com/office/powerpoint/2010/main" val="2622672942"/>
      </p:ext>
    </p:extLst>
  </p:cSld>
  <p:clrMapOvr>
    <a:overrideClrMapping bg1="dk1" tx1="lt1" bg2="dk2" tx2="lt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Light - Text slide_4 Column">
    <p:bg>
      <p:bgPr>
        <a:solidFill>
          <a:srgbClr val="F2EFED"/>
        </a:solidFill>
        <a:effectLst/>
      </p:bgPr>
    </p:bg>
    <p:spTree>
      <p:nvGrpSpPr>
        <p:cNvPr id="1" name=""/>
        <p:cNvGrpSpPr/>
        <p:nvPr/>
      </p:nvGrpSpPr>
      <p:grpSpPr>
        <a:xfrm>
          <a:off x="0" y="0"/>
          <a:ext cx="0" cy="0"/>
          <a:chOff x="0" y="0"/>
          <a:chExt cx="0" cy="0"/>
        </a:xfrm>
      </p:grpSpPr>
      <p:pic>
        <p:nvPicPr>
          <p:cNvPr id="10" name="OTag">
            <a:extLst>
              <a:ext uri="{FF2B5EF4-FFF2-40B4-BE49-F238E27FC236}">
                <a16:creationId xmlns:a16="http://schemas.microsoft.com/office/drawing/2014/main" id="{00F1077A-D301-437A-8CE7-A0EA6CDECB51}"/>
              </a:ext>
              <a:ext uri="{C183D7F6-B498-43B3-948B-1728B52AA6E4}">
                <adec:decorative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8" name="Slide Number">
            <a:extLst>
              <a:ext uri="{FF2B5EF4-FFF2-40B4-BE49-F238E27FC236}">
                <a16:creationId xmlns:a16="http://schemas.microsoft.com/office/drawing/2014/main" id="{A58E8F99-B5B4-F945-8046-6BF8077857D6}"/>
              </a:ext>
            </a:extLst>
          </p:cNvPr>
          <p:cNvSpPr>
            <a:spLocks noGrp="1"/>
          </p:cNvSpPr>
          <p:nvPr>
            <p:ph type="sldNum" sz="quarter" idx="4"/>
          </p:nvPr>
        </p:nvSpPr>
        <p:spPr>
          <a:xfrm>
            <a:off x="762000" y="6423660"/>
            <a:ext cx="365760" cy="365760"/>
          </a:xfrm>
          <a:prstGeom prst="rect">
            <a:avLst/>
          </a:prstGeom>
        </p:spPr>
        <p:txBody>
          <a:bodyPr vert="horz" lIns="0" tIns="0" rIns="0" bIns="0" rtlCol="0" anchor="ctr"/>
          <a:lstStyle>
            <a:lvl1pPr algn="l">
              <a:defRPr sz="700">
                <a:solidFill>
                  <a:srgbClr val="8B8580"/>
                </a:solidFill>
              </a:defRPr>
            </a:lvl1pPr>
          </a:lstStyle>
          <a:p>
            <a:fld id="{345D60D9-5372-5F40-9443-0F9AE5BDC3C8}" type="slidenum">
              <a:rPr lang="en-US" smtClean="0"/>
              <a:pPr/>
              <a:t>‹#›</a:t>
            </a:fld>
            <a:endParaRPr lang="en-US" dirty="0"/>
          </a:p>
        </p:txBody>
      </p:sp>
      <p:sp>
        <p:nvSpPr>
          <p:cNvPr id="9" name="Footer">
            <a:extLst>
              <a:ext uri="{FF2B5EF4-FFF2-40B4-BE49-F238E27FC236}">
                <a16:creationId xmlns:a16="http://schemas.microsoft.com/office/drawing/2014/main" id="{385270F4-E9B9-C740-ACF6-08D90C8428D2}"/>
              </a:ext>
            </a:extLst>
          </p:cNvPr>
          <p:cNvSpPr>
            <a:spLocks noGrp="1"/>
          </p:cNvSpPr>
          <p:nvPr>
            <p:ph type="ftr" sz="quarter" idx="3"/>
          </p:nvPr>
        </p:nvSpPr>
        <p:spPr>
          <a:xfrm>
            <a:off x="1127759" y="6423978"/>
            <a:ext cx="5745379" cy="365125"/>
          </a:xfrm>
          <a:prstGeom prst="rect">
            <a:avLst/>
          </a:prstGeom>
        </p:spPr>
        <p:txBody>
          <a:bodyPr vert="horz" lIns="0" tIns="0" rIns="0" bIns="0" rtlCol="0" anchor="ctr"/>
          <a:lstStyle>
            <a:lvl1pPr algn="l">
              <a:defRPr sz="700">
                <a:solidFill>
                  <a:srgbClr val="8B8580"/>
                </a:solidFill>
              </a:defRPr>
            </a:lvl1pPr>
          </a:lstStyle>
          <a:p>
            <a:r>
              <a:rPr lang="en-US"/>
              <a:t>Copyright © 2025, Oracle and/or its affiliates</a:t>
            </a:r>
            <a:endParaRPr lang="en-US" dirty="0"/>
          </a:p>
        </p:txBody>
      </p:sp>
      <p:sp>
        <p:nvSpPr>
          <p:cNvPr id="3" name="Title 7">
            <a:extLst>
              <a:ext uri="{FF2B5EF4-FFF2-40B4-BE49-F238E27FC236}">
                <a16:creationId xmlns:a16="http://schemas.microsoft.com/office/drawing/2014/main" id="{7CFDD3A6-91FC-E3BA-FAA6-CB5F7F176618}"/>
              </a:ext>
            </a:extLst>
          </p:cNvPr>
          <p:cNvSpPr>
            <a:spLocks noGrp="1"/>
          </p:cNvSpPr>
          <p:nvPr>
            <p:ph type="title" hasCustomPrompt="1"/>
          </p:nvPr>
        </p:nvSpPr>
        <p:spPr>
          <a:xfrm>
            <a:off x="768875" y="338328"/>
            <a:ext cx="10671048" cy="822960"/>
          </a:xfrm>
        </p:spPr>
        <p:txBody>
          <a:bodyPr/>
          <a:lstStyle>
            <a:lvl1pPr>
              <a:defRPr>
                <a:solidFill>
                  <a:srgbClr val="312D2A"/>
                </a:solidFill>
              </a:defRPr>
            </a:lvl1pPr>
          </a:lstStyle>
          <a:p>
            <a:r>
              <a:rPr lang="en-US" dirty="0"/>
              <a:t>Title</a:t>
            </a:r>
          </a:p>
        </p:txBody>
      </p:sp>
      <p:sp>
        <p:nvSpPr>
          <p:cNvPr id="4" name="Text Placeholder 3">
            <a:extLst>
              <a:ext uri="{FF2B5EF4-FFF2-40B4-BE49-F238E27FC236}">
                <a16:creationId xmlns:a16="http://schemas.microsoft.com/office/drawing/2014/main" id="{5EC9D155-9AB3-1753-FB0D-9558BB008094}"/>
              </a:ext>
            </a:extLst>
          </p:cNvPr>
          <p:cNvSpPr>
            <a:spLocks noGrp="1"/>
          </p:cNvSpPr>
          <p:nvPr>
            <p:ph type="body" sz="quarter" idx="43"/>
          </p:nvPr>
        </p:nvSpPr>
        <p:spPr>
          <a:xfrm>
            <a:off x="762000" y="1609724"/>
            <a:ext cx="2520000" cy="4505325"/>
          </a:xfrm>
          <a:noFill/>
        </p:spPr>
        <p:txBody>
          <a:bodyPr vert="horz" lIns="0" tIns="0" rIns="0" bIns="0" rtlCol="0">
            <a:noAutofit/>
          </a:bodyPr>
          <a:lstStyle>
            <a:lvl1pPr marL="0" indent="0">
              <a:buClr>
                <a:schemeClr val="accent4"/>
              </a:buClr>
              <a:buFont typeface="+mj-lt"/>
              <a:buNone/>
              <a:tabLst/>
              <a:defRPr lang="en-US" dirty="0">
                <a:solidFill>
                  <a:srgbClr val="312D2A"/>
                </a:solidFill>
              </a:defRPr>
            </a:lvl1pPr>
            <a:lvl2pPr marL="548640">
              <a:defRPr lang="en-US" dirty="0">
                <a:solidFill>
                  <a:srgbClr val="312D2A"/>
                </a:solidFill>
              </a:defRPr>
            </a:lvl2pPr>
            <a:lvl3pPr marL="731520">
              <a:defRPr lang="en-US" dirty="0">
                <a:solidFill>
                  <a:srgbClr val="312D2A"/>
                </a:solidFill>
              </a:defRPr>
            </a:lvl3pPr>
            <a:lvl4pPr marL="914400">
              <a:defRPr lang="en-US" dirty="0">
                <a:solidFill>
                  <a:srgbClr val="312D2A"/>
                </a:solidFill>
              </a:defRPr>
            </a:lvl4pPr>
            <a:lvl5pPr marL="1097280">
              <a:defRPr lang="en-US" dirty="0">
                <a:solidFill>
                  <a:srgbClr val="312D2A"/>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3">
            <a:extLst>
              <a:ext uri="{FF2B5EF4-FFF2-40B4-BE49-F238E27FC236}">
                <a16:creationId xmlns:a16="http://schemas.microsoft.com/office/drawing/2014/main" id="{5A005E62-BCC7-3750-CA02-77D431A7EFD3}"/>
              </a:ext>
            </a:extLst>
          </p:cNvPr>
          <p:cNvSpPr>
            <a:spLocks noGrp="1"/>
          </p:cNvSpPr>
          <p:nvPr>
            <p:ph type="body" sz="quarter" idx="44"/>
          </p:nvPr>
        </p:nvSpPr>
        <p:spPr>
          <a:xfrm>
            <a:off x="3481308" y="1609724"/>
            <a:ext cx="2520000" cy="4505325"/>
          </a:xfrm>
          <a:noFill/>
        </p:spPr>
        <p:txBody>
          <a:bodyPr vert="horz" lIns="0" tIns="0" rIns="0" bIns="0" rtlCol="0">
            <a:noAutofit/>
          </a:bodyPr>
          <a:lstStyle>
            <a:lvl1pPr marL="0" indent="0">
              <a:buClr>
                <a:schemeClr val="accent4"/>
              </a:buClr>
              <a:buFont typeface="+mj-lt"/>
              <a:buNone/>
              <a:tabLst/>
              <a:defRPr lang="en-US" dirty="0">
                <a:solidFill>
                  <a:srgbClr val="312D2A"/>
                </a:solidFill>
              </a:defRPr>
            </a:lvl1pPr>
            <a:lvl2pPr marL="548640">
              <a:defRPr lang="en-US" dirty="0">
                <a:solidFill>
                  <a:srgbClr val="312D2A"/>
                </a:solidFill>
              </a:defRPr>
            </a:lvl2pPr>
            <a:lvl3pPr marL="731520">
              <a:defRPr lang="en-US" dirty="0">
                <a:solidFill>
                  <a:srgbClr val="312D2A"/>
                </a:solidFill>
              </a:defRPr>
            </a:lvl3pPr>
            <a:lvl4pPr marL="914400">
              <a:defRPr lang="en-US" dirty="0">
                <a:solidFill>
                  <a:srgbClr val="312D2A"/>
                </a:solidFill>
              </a:defRPr>
            </a:lvl4pPr>
            <a:lvl5pPr marL="1097280">
              <a:defRPr lang="en-US" dirty="0">
                <a:solidFill>
                  <a:srgbClr val="312D2A"/>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11" name="Text Placeholder 3">
            <a:extLst>
              <a:ext uri="{FF2B5EF4-FFF2-40B4-BE49-F238E27FC236}">
                <a16:creationId xmlns:a16="http://schemas.microsoft.com/office/drawing/2014/main" id="{6D477AA1-C8A0-612C-9A5F-82EA9F3EC7E7}"/>
              </a:ext>
            </a:extLst>
          </p:cNvPr>
          <p:cNvSpPr>
            <a:spLocks noGrp="1"/>
          </p:cNvSpPr>
          <p:nvPr>
            <p:ph type="body" sz="quarter" idx="45"/>
          </p:nvPr>
        </p:nvSpPr>
        <p:spPr>
          <a:xfrm>
            <a:off x="6200616" y="1609724"/>
            <a:ext cx="2520000" cy="4505325"/>
          </a:xfrm>
          <a:noFill/>
        </p:spPr>
        <p:txBody>
          <a:bodyPr vert="horz" lIns="0" tIns="0" rIns="0" bIns="0" rtlCol="0">
            <a:noAutofit/>
          </a:bodyPr>
          <a:lstStyle>
            <a:lvl1pPr marL="0" indent="0">
              <a:buClr>
                <a:schemeClr val="accent4"/>
              </a:buClr>
              <a:buFont typeface="+mj-lt"/>
              <a:buNone/>
              <a:tabLst/>
              <a:defRPr lang="en-US" dirty="0">
                <a:solidFill>
                  <a:srgbClr val="312D2A"/>
                </a:solidFill>
              </a:defRPr>
            </a:lvl1pPr>
            <a:lvl2pPr marL="548640">
              <a:defRPr lang="en-US" dirty="0">
                <a:solidFill>
                  <a:srgbClr val="312D2A"/>
                </a:solidFill>
              </a:defRPr>
            </a:lvl2pPr>
            <a:lvl3pPr marL="731520">
              <a:defRPr lang="en-US" dirty="0">
                <a:solidFill>
                  <a:srgbClr val="312D2A"/>
                </a:solidFill>
              </a:defRPr>
            </a:lvl3pPr>
            <a:lvl4pPr marL="914400">
              <a:defRPr lang="en-US" dirty="0">
                <a:solidFill>
                  <a:srgbClr val="312D2A"/>
                </a:solidFill>
              </a:defRPr>
            </a:lvl4pPr>
            <a:lvl5pPr marL="1097280">
              <a:defRPr lang="en-US" dirty="0">
                <a:solidFill>
                  <a:srgbClr val="312D2A"/>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12" name="Text Placeholder 3">
            <a:extLst>
              <a:ext uri="{FF2B5EF4-FFF2-40B4-BE49-F238E27FC236}">
                <a16:creationId xmlns:a16="http://schemas.microsoft.com/office/drawing/2014/main" id="{00C64244-4CC2-2E2F-7757-60D1BD696F90}"/>
              </a:ext>
            </a:extLst>
          </p:cNvPr>
          <p:cNvSpPr>
            <a:spLocks noGrp="1"/>
          </p:cNvSpPr>
          <p:nvPr>
            <p:ph type="body" sz="quarter" idx="46"/>
          </p:nvPr>
        </p:nvSpPr>
        <p:spPr>
          <a:xfrm>
            <a:off x="8919923" y="1609724"/>
            <a:ext cx="2520000" cy="4505325"/>
          </a:xfrm>
          <a:noFill/>
        </p:spPr>
        <p:txBody>
          <a:bodyPr vert="horz" lIns="0" tIns="0" rIns="0" bIns="0" rtlCol="0">
            <a:noAutofit/>
          </a:bodyPr>
          <a:lstStyle>
            <a:lvl1pPr marL="0" indent="0">
              <a:buClr>
                <a:schemeClr val="accent4"/>
              </a:buClr>
              <a:buFont typeface="+mj-lt"/>
              <a:buNone/>
              <a:tabLst/>
              <a:defRPr lang="en-US" dirty="0">
                <a:solidFill>
                  <a:srgbClr val="312D2A"/>
                </a:solidFill>
              </a:defRPr>
            </a:lvl1pPr>
            <a:lvl2pPr marL="548640">
              <a:defRPr lang="en-US" dirty="0">
                <a:solidFill>
                  <a:srgbClr val="312D2A"/>
                </a:solidFill>
              </a:defRPr>
            </a:lvl2pPr>
            <a:lvl3pPr marL="731520">
              <a:defRPr lang="en-US" dirty="0">
                <a:solidFill>
                  <a:srgbClr val="312D2A"/>
                </a:solidFill>
              </a:defRPr>
            </a:lvl3pPr>
            <a:lvl4pPr marL="914400">
              <a:defRPr lang="en-US" dirty="0">
                <a:solidFill>
                  <a:srgbClr val="312D2A"/>
                </a:solidFill>
              </a:defRPr>
            </a:lvl4pPr>
            <a:lvl5pPr marL="1097280">
              <a:defRPr lang="en-US" dirty="0">
                <a:solidFill>
                  <a:srgbClr val="312D2A"/>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pic>
        <p:nvPicPr>
          <p:cNvPr id="6" name="Picture 5">
            <a:extLst>
              <a:ext uri="{FF2B5EF4-FFF2-40B4-BE49-F238E27FC236}">
                <a16:creationId xmlns:a16="http://schemas.microsoft.com/office/drawing/2014/main" id="{A6C45630-8839-9E80-7AE4-20DBC4925202}"/>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t="1" b="8475"/>
          <a:stretch/>
        </p:blipFill>
        <p:spPr>
          <a:xfrm>
            <a:off x="0" y="1"/>
            <a:ext cx="12188952" cy="232416"/>
          </a:xfrm>
          <a:prstGeom prst="rect">
            <a:avLst/>
          </a:prstGeom>
        </p:spPr>
      </p:pic>
    </p:spTree>
    <p:extLst>
      <p:ext uri="{BB962C8B-B14F-4D97-AF65-F5344CB8AC3E}">
        <p14:creationId xmlns:p14="http://schemas.microsoft.com/office/powerpoint/2010/main" val="53144427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Dark - Text slide_4 Column">
    <p:bg>
      <p:bgPr>
        <a:solidFill>
          <a:srgbClr val="302D29"/>
        </a:solidFill>
        <a:effectLst/>
      </p:bgPr>
    </p:bg>
    <p:spTree>
      <p:nvGrpSpPr>
        <p:cNvPr id="1" name=""/>
        <p:cNvGrpSpPr/>
        <p:nvPr/>
      </p:nvGrpSpPr>
      <p:grpSpPr>
        <a:xfrm>
          <a:off x="0" y="0"/>
          <a:ext cx="0" cy="0"/>
          <a:chOff x="0" y="0"/>
          <a:chExt cx="0" cy="0"/>
        </a:xfrm>
      </p:grpSpPr>
      <p:pic>
        <p:nvPicPr>
          <p:cNvPr id="4" name="OTag">
            <a:extLst>
              <a:ext uri="{FF2B5EF4-FFF2-40B4-BE49-F238E27FC236}">
                <a16:creationId xmlns:a16="http://schemas.microsoft.com/office/drawing/2014/main" id="{5AF6802B-1E3E-852C-23FC-7284E8C0A7DF}"/>
              </a:ext>
              <a:ext uri="{C183D7F6-B498-43B3-948B-1728B52AA6E4}">
                <adec:decorative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2" name="Slide Number">
            <a:extLst>
              <a:ext uri="{FF2B5EF4-FFF2-40B4-BE49-F238E27FC236}">
                <a16:creationId xmlns:a16="http://schemas.microsoft.com/office/drawing/2014/main" id="{AB8AAA53-CCE3-03B7-1A62-2E097B0506FF}"/>
              </a:ext>
            </a:extLst>
          </p:cNvPr>
          <p:cNvSpPr txBox="1">
            <a:spLocks/>
          </p:cNvSpPr>
          <p:nvPr userDrawn="1"/>
        </p:nvSpPr>
        <p:spPr>
          <a:xfrm>
            <a:off x="762000" y="6423660"/>
            <a:ext cx="365760" cy="365760"/>
          </a:xfrm>
          <a:prstGeom prst="rect">
            <a:avLst/>
          </a:prstGeom>
        </p:spPr>
        <p:txBody>
          <a:bodyPr vert="horz" lIns="0" tIns="0" rIns="0" bIns="0" rtlCol="0" anchor="ctr"/>
          <a:lstStyle>
            <a:defPPr>
              <a:defRPr lang="en-US"/>
            </a:defPPr>
            <a:lvl1pPr marL="0" algn="l" defTabSz="914400" rtl="0" eaLnBrk="1" latinLnBrk="0" hangingPunct="1">
              <a:defRPr sz="700" kern="1200">
                <a:solidFill>
                  <a:srgbClr val="8B858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45D60D9-5372-5F40-9443-0F9AE5BDC3C8}" type="slidenum">
              <a:rPr lang="en-US" smtClean="0"/>
              <a:pPr/>
              <a:t>‹#›</a:t>
            </a:fld>
            <a:endParaRPr lang="en-US" dirty="0"/>
          </a:p>
        </p:txBody>
      </p:sp>
      <p:sp>
        <p:nvSpPr>
          <p:cNvPr id="6" name="Title 7">
            <a:extLst>
              <a:ext uri="{FF2B5EF4-FFF2-40B4-BE49-F238E27FC236}">
                <a16:creationId xmlns:a16="http://schemas.microsoft.com/office/drawing/2014/main" id="{AE18C8C5-F358-ED17-FA14-AAA4D74C89F7}"/>
              </a:ext>
            </a:extLst>
          </p:cNvPr>
          <p:cNvSpPr>
            <a:spLocks noGrp="1"/>
          </p:cNvSpPr>
          <p:nvPr>
            <p:ph type="title" hasCustomPrompt="1"/>
          </p:nvPr>
        </p:nvSpPr>
        <p:spPr>
          <a:xfrm>
            <a:off x="768875" y="338328"/>
            <a:ext cx="10671048" cy="822960"/>
          </a:xfrm>
        </p:spPr>
        <p:txBody>
          <a:bodyPr/>
          <a:lstStyle>
            <a:lvl1pPr>
              <a:defRPr>
                <a:solidFill>
                  <a:schemeClr val="tx2"/>
                </a:solidFill>
              </a:defRPr>
            </a:lvl1pPr>
          </a:lstStyle>
          <a:p>
            <a:r>
              <a:rPr lang="en-US" dirty="0"/>
              <a:t>Title</a:t>
            </a:r>
          </a:p>
        </p:txBody>
      </p:sp>
      <p:sp>
        <p:nvSpPr>
          <p:cNvPr id="8" name="Text Placeholder 3">
            <a:extLst>
              <a:ext uri="{FF2B5EF4-FFF2-40B4-BE49-F238E27FC236}">
                <a16:creationId xmlns:a16="http://schemas.microsoft.com/office/drawing/2014/main" id="{3B3E57D6-5994-D9A3-1014-4333EF83B81A}"/>
              </a:ext>
            </a:extLst>
          </p:cNvPr>
          <p:cNvSpPr>
            <a:spLocks noGrp="1"/>
          </p:cNvSpPr>
          <p:nvPr>
            <p:ph type="body" sz="quarter" idx="43"/>
          </p:nvPr>
        </p:nvSpPr>
        <p:spPr>
          <a:xfrm>
            <a:off x="762000" y="1609724"/>
            <a:ext cx="2520000" cy="4505325"/>
          </a:xfrm>
          <a:noFill/>
        </p:spPr>
        <p:txBody>
          <a:bodyPr vert="horz" lIns="0" tIns="0" rIns="0" bIns="0" rtlCol="0">
            <a:noAutofit/>
          </a:bodyPr>
          <a:lstStyle>
            <a:lvl1pPr marL="0" indent="0">
              <a:buClr>
                <a:schemeClr val="accent4"/>
              </a:buClr>
              <a:buFont typeface="+mj-lt"/>
              <a:buNone/>
              <a:tabLst/>
              <a:defRPr lang="en-US" dirty="0">
                <a:solidFill>
                  <a:schemeClr val="tx2"/>
                </a:solidFill>
              </a:defRPr>
            </a:lvl1pPr>
            <a:lvl2pPr marL="548640">
              <a:defRPr lang="en-US" dirty="0">
                <a:solidFill>
                  <a:schemeClr val="tx2"/>
                </a:solidFill>
              </a:defRPr>
            </a:lvl2pPr>
            <a:lvl3pPr marL="731520">
              <a:defRPr lang="en-US" dirty="0">
                <a:solidFill>
                  <a:schemeClr val="tx2"/>
                </a:solidFill>
              </a:defRPr>
            </a:lvl3pPr>
            <a:lvl4pPr marL="914400">
              <a:defRPr lang="en-US" dirty="0">
                <a:solidFill>
                  <a:schemeClr val="tx2"/>
                </a:solidFill>
              </a:defRPr>
            </a:lvl4pPr>
            <a:lvl5pPr marL="1097280">
              <a:defRPr lang="en-US" dirty="0">
                <a:solidFill>
                  <a:schemeClr val="tx2"/>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9" name="Text Placeholder 3">
            <a:extLst>
              <a:ext uri="{FF2B5EF4-FFF2-40B4-BE49-F238E27FC236}">
                <a16:creationId xmlns:a16="http://schemas.microsoft.com/office/drawing/2014/main" id="{E09B612B-57CD-22E3-A15A-F9CC04067C1F}"/>
              </a:ext>
            </a:extLst>
          </p:cNvPr>
          <p:cNvSpPr>
            <a:spLocks noGrp="1"/>
          </p:cNvSpPr>
          <p:nvPr>
            <p:ph type="body" sz="quarter" idx="44"/>
          </p:nvPr>
        </p:nvSpPr>
        <p:spPr>
          <a:xfrm>
            <a:off x="3481308" y="1609724"/>
            <a:ext cx="2520000" cy="4505325"/>
          </a:xfrm>
          <a:noFill/>
        </p:spPr>
        <p:txBody>
          <a:bodyPr vert="horz" lIns="0" tIns="0" rIns="0" bIns="0" rtlCol="0">
            <a:noAutofit/>
          </a:bodyPr>
          <a:lstStyle>
            <a:lvl1pPr marL="0" indent="0">
              <a:buClr>
                <a:schemeClr val="accent4"/>
              </a:buClr>
              <a:buFont typeface="+mj-lt"/>
              <a:buNone/>
              <a:tabLst/>
              <a:defRPr lang="en-US" dirty="0">
                <a:solidFill>
                  <a:schemeClr val="tx2"/>
                </a:solidFill>
              </a:defRPr>
            </a:lvl1pPr>
            <a:lvl2pPr marL="548640">
              <a:defRPr lang="en-US" dirty="0">
                <a:solidFill>
                  <a:schemeClr val="tx2"/>
                </a:solidFill>
              </a:defRPr>
            </a:lvl2pPr>
            <a:lvl3pPr marL="731520">
              <a:defRPr lang="en-US" dirty="0">
                <a:solidFill>
                  <a:schemeClr val="tx2"/>
                </a:solidFill>
              </a:defRPr>
            </a:lvl3pPr>
            <a:lvl4pPr marL="914400">
              <a:defRPr lang="en-US" dirty="0">
                <a:solidFill>
                  <a:schemeClr val="tx2"/>
                </a:solidFill>
              </a:defRPr>
            </a:lvl4pPr>
            <a:lvl5pPr marL="1097280">
              <a:defRPr lang="en-US" dirty="0">
                <a:solidFill>
                  <a:schemeClr val="tx2"/>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12" name="Text Placeholder 3">
            <a:extLst>
              <a:ext uri="{FF2B5EF4-FFF2-40B4-BE49-F238E27FC236}">
                <a16:creationId xmlns:a16="http://schemas.microsoft.com/office/drawing/2014/main" id="{61A91324-4A6E-864D-9752-356FBA7CEE64}"/>
              </a:ext>
            </a:extLst>
          </p:cNvPr>
          <p:cNvSpPr>
            <a:spLocks noGrp="1"/>
          </p:cNvSpPr>
          <p:nvPr>
            <p:ph type="body" sz="quarter" idx="45"/>
          </p:nvPr>
        </p:nvSpPr>
        <p:spPr>
          <a:xfrm>
            <a:off x="6200616" y="1609724"/>
            <a:ext cx="2520000" cy="4505325"/>
          </a:xfrm>
          <a:noFill/>
        </p:spPr>
        <p:txBody>
          <a:bodyPr vert="horz" lIns="0" tIns="0" rIns="0" bIns="0" rtlCol="0">
            <a:noAutofit/>
          </a:bodyPr>
          <a:lstStyle>
            <a:lvl1pPr marL="0" indent="0">
              <a:buClr>
                <a:schemeClr val="accent4"/>
              </a:buClr>
              <a:buFont typeface="+mj-lt"/>
              <a:buNone/>
              <a:tabLst/>
              <a:defRPr lang="en-US" dirty="0">
                <a:solidFill>
                  <a:schemeClr val="tx2"/>
                </a:solidFill>
              </a:defRPr>
            </a:lvl1pPr>
            <a:lvl2pPr marL="548640">
              <a:defRPr lang="en-US" dirty="0">
                <a:solidFill>
                  <a:schemeClr val="tx2"/>
                </a:solidFill>
              </a:defRPr>
            </a:lvl2pPr>
            <a:lvl3pPr marL="731520">
              <a:defRPr lang="en-US" dirty="0">
                <a:solidFill>
                  <a:schemeClr val="tx2"/>
                </a:solidFill>
              </a:defRPr>
            </a:lvl3pPr>
            <a:lvl4pPr marL="914400">
              <a:defRPr lang="en-US" dirty="0">
                <a:solidFill>
                  <a:schemeClr val="tx2"/>
                </a:solidFill>
              </a:defRPr>
            </a:lvl4pPr>
            <a:lvl5pPr marL="1097280">
              <a:defRPr lang="en-US" dirty="0">
                <a:solidFill>
                  <a:schemeClr val="tx2"/>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13" name="Text Placeholder 3">
            <a:extLst>
              <a:ext uri="{FF2B5EF4-FFF2-40B4-BE49-F238E27FC236}">
                <a16:creationId xmlns:a16="http://schemas.microsoft.com/office/drawing/2014/main" id="{E1488A12-3A2D-7E9D-6256-AA4B32765026}"/>
              </a:ext>
            </a:extLst>
          </p:cNvPr>
          <p:cNvSpPr>
            <a:spLocks noGrp="1"/>
          </p:cNvSpPr>
          <p:nvPr>
            <p:ph type="body" sz="quarter" idx="46"/>
          </p:nvPr>
        </p:nvSpPr>
        <p:spPr>
          <a:xfrm>
            <a:off x="8919923" y="1609724"/>
            <a:ext cx="2520000" cy="4505325"/>
          </a:xfrm>
          <a:noFill/>
        </p:spPr>
        <p:txBody>
          <a:bodyPr vert="horz" lIns="0" tIns="0" rIns="0" bIns="0" rtlCol="0">
            <a:noAutofit/>
          </a:bodyPr>
          <a:lstStyle>
            <a:lvl1pPr marL="0" indent="0">
              <a:buClr>
                <a:schemeClr val="accent4"/>
              </a:buClr>
              <a:buFont typeface="+mj-lt"/>
              <a:buNone/>
              <a:tabLst/>
              <a:defRPr lang="en-US" dirty="0">
                <a:solidFill>
                  <a:schemeClr val="tx2"/>
                </a:solidFill>
              </a:defRPr>
            </a:lvl1pPr>
            <a:lvl2pPr marL="548640">
              <a:defRPr lang="en-US" dirty="0">
                <a:solidFill>
                  <a:schemeClr val="tx2"/>
                </a:solidFill>
              </a:defRPr>
            </a:lvl2pPr>
            <a:lvl3pPr marL="731520">
              <a:defRPr lang="en-US" dirty="0">
                <a:solidFill>
                  <a:schemeClr val="tx2"/>
                </a:solidFill>
              </a:defRPr>
            </a:lvl3pPr>
            <a:lvl4pPr marL="914400">
              <a:defRPr lang="en-US" dirty="0">
                <a:solidFill>
                  <a:schemeClr val="tx2"/>
                </a:solidFill>
              </a:defRPr>
            </a:lvl4pPr>
            <a:lvl5pPr marL="1097280">
              <a:defRPr lang="en-US" dirty="0">
                <a:solidFill>
                  <a:schemeClr val="tx2"/>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pic>
        <p:nvPicPr>
          <p:cNvPr id="7" name="Picture 6">
            <a:extLst>
              <a:ext uri="{FF2B5EF4-FFF2-40B4-BE49-F238E27FC236}">
                <a16:creationId xmlns:a16="http://schemas.microsoft.com/office/drawing/2014/main" id="{DB6828C2-0D82-A656-EB42-3A3E6226367F}"/>
              </a:ext>
            </a:extLst>
          </p:cNvPr>
          <p:cNvPicPr>
            <a:picLocks noChangeAspect="1"/>
          </p:cNvPicPr>
          <p:nvPr userDrawn="1"/>
        </p:nvPicPr>
        <p:blipFill>
          <a:blip r:embed="rId3">
            <a:extLst>
              <a:ext uri="{28A0092B-C50C-407E-A947-70E740481C1C}">
                <a14:useLocalDpi xmlns:a14="http://schemas.microsoft.com/office/drawing/2010/main" val="0"/>
              </a:ext>
            </a:extLst>
          </a:blip>
          <a:srcRect t="4237" b="4237"/>
          <a:stretch/>
        </p:blipFill>
        <p:spPr>
          <a:xfrm>
            <a:off x="0" y="1"/>
            <a:ext cx="12188952" cy="232416"/>
          </a:xfrm>
          <a:prstGeom prst="rect">
            <a:avLst/>
          </a:prstGeom>
        </p:spPr>
      </p:pic>
      <p:sp>
        <p:nvSpPr>
          <p:cNvPr id="5" name="Footer">
            <a:extLst>
              <a:ext uri="{FF2B5EF4-FFF2-40B4-BE49-F238E27FC236}">
                <a16:creationId xmlns:a16="http://schemas.microsoft.com/office/drawing/2014/main" id="{A5CD3B51-A7AE-E7EF-5FBE-0E10AF81B844}"/>
              </a:ext>
            </a:extLst>
          </p:cNvPr>
          <p:cNvSpPr>
            <a:spLocks noGrp="1"/>
          </p:cNvSpPr>
          <p:nvPr>
            <p:ph type="ftr" sz="quarter" idx="3"/>
          </p:nvPr>
        </p:nvSpPr>
        <p:spPr>
          <a:xfrm>
            <a:off x="1127759" y="6423978"/>
            <a:ext cx="5745379" cy="365125"/>
          </a:xfrm>
          <a:prstGeom prst="rect">
            <a:avLst/>
          </a:prstGeom>
        </p:spPr>
        <p:txBody>
          <a:bodyPr vert="horz" lIns="0" tIns="0" rIns="0" bIns="0" rtlCol="0" anchor="ctr"/>
          <a:lstStyle>
            <a:lvl1pPr algn="l">
              <a:defRPr sz="700">
                <a:solidFill>
                  <a:srgbClr val="8B8580"/>
                </a:solidFill>
              </a:defRPr>
            </a:lvl1pPr>
          </a:lstStyle>
          <a:p>
            <a:r>
              <a:rPr lang="en-US"/>
              <a:t>Copyright © 2025, Oracle and/or its affiliates</a:t>
            </a:r>
            <a:endParaRPr lang="en-US" dirty="0"/>
          </a:p>
        </p:txBody>
      </p:sp>
    </p:spTree>
    <p:extLst>
      <p:ext uri="{BB962C8B-B14F-4D97-AF65-F5344CB8AC3E}">
        <p14:creationId xmlns:p14="http://schemas.microsoft.com/office/powerpoint/2010/main" val="1546460205"/>
      </p:ext>
    </p:extLst>
  </p:cSld>
  <p:clrMapOvr>
    <a:overrideClrMapping bg1="dk1" tx1="lt1" bg2="dk2" tx2="lt2" accent1="accent1" accent2="accent2" accent3="accent3" accent4="accent4" accent5="accent5" accent6="accent6" hlink="hlink" folHlink="folHlink"/>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Light - Content_1">
    <p:bg>
      <p:bgPr>
        <a:solidFill>
          <a:srgbClr val="F2EFED"/>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46C2A3D-2E62-75F3-9568-8955283E8AB3}"/>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1" t="27078" r="48417" b="14893"/>
          <a:stretch/>
        </p:blipFill>
        <p:spPr>
          <a:xfrm>
            <a:off x="6095998" y="0"/>
            <a:ext cx="6096002" cy="6858000"/>
          </a:xfrm>
          <a:prstGeom prst="rect">
            <a:avLst/>
          </a:prstGeom>
        </p:spPr>
      </p:pic>
      <p:pic>
        <p:nvPicPr>
          <p:cNvPr id="10" name="OTag">
            <a:extLst>
              <a:ext uri="{FF2B5EF4-FFF2-40B4-BE49-F238E27FC236}">
                <a16:creationId xmlns:a16="http://schemas.microsoft.com/office/drawing/2014/main" id="{00F1077A-D301-437A-8CE7-A0EA6CDECB51}"/>
              </a:ext>
              <a:ext uri="{C183D7F6-B498-43B3-948B-1728B52AA6E4}">
                <adec:decorative xmlns:adec="http://schemas.microsoft.com/office/drawing/2017/decorative" val="1"/>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8" name="Slide Number">
            <a:extLst>
              <a:ext uri="{FF2B5EF4-FFF2-40B4-BE49-F238E27FC236}">
                <a16:creationId xmlns:a16="http://schemas.microsoft.com/office/drawing/2014/main" id="{A58E8F99-B5B4-F945-8046-6BF8077857D6}"/>
              </a:ext>
            </a:extLst>
          </p:cNvPr>
          <p:cNvSpPr>
            <a:spLocks noGrp="1"/>
          </p:cNvSpPr>
          <p:nvPr>
            <p:ph type="sldNum" sz="quarter" idx="4"/>
          </p:nvPr>
        </p:nvSpPr>
        <p:spPr>
          <a:xfrm>
            <a:off x="762000" y="6423660"/>
            <a:ext cx="365760" cy="365760"/>
          </a:xfrm>
          <a:prstGeom prst="rect">
            <a:avLst/>
          </a:prstGeom>
        </p:spPr>
        <p:txBody>
          <a:bodyPr vert="horz" lIns="0" tIns="0" rIns="0" bIns="0" rtlCol="0" anchor="ctr"/>
          <a:lstStyle>
            <a:lvl1pPr algn="l">
              <a:defRPr sz="700">
                <a:solidFill>
                  <a:srgbClr val="8B8580"/>
                </a:solidFill>
              </a:defRPr>
            </a:lvl1pPr>
          </a:lstStyle>
          <a:p>
            <a:fld id="{345D60D9-5372-5F40-9443-0F9AE5BDC3C8}" type="slidenum">
              <a:rPr lang="en-US" smtClean="0"/>
              <a:pPr/>
              <a:t>‹#›</a:t>
            </a:fld>
            <a:endParaRPr lang="en-US" dirty="0"/>
          </a:p>
        </p:txBody>
      </p:sp>
      <p:sp>
        <p:nvSpPr>
          <p:cNvPr id="9" name="Footer">
            <a:extLst>
              <a:ext uri="{FF2B5EF4-FFF2-40B4-BE49-F238E27FC236}">
                <a16:creationId xmlns:a16="http://schemas.microsoft.com/office/drawing/2014/main" id="{385270F4-E9B9-C740-ACF6-08D90C8428D2}"/>
              </a:ext>
            </a:extLst>
          </p:cNvPr>
          <p:cNvSpPr>
            <a:spLocks noGrp="1"/>
          </p:cNvSpPr>
          <p:nvPr>
            <p:ph type="ftr" sz="quarter" idx="3"/>
          </p:nvPr>
        </p:nvSpPr>
        <p:spPr>
          <a:xfrm>
            <a:off x="1127759" y="6423978"/>
            <a:ext cx="5745379" cy="365125"/>
          </a:xfrm>
          <a:prstGeom prst="rect">
            <a:avLst/>
          </a:prstGeom>
        </p:spPr>
        <p:txBody>
          <a:bodyPr vert="horz" lIns="0" tIns="0" rIns="0" bIns="0" rtlCol="0" anchor="ctr"/>
          <a:lstStyle>
            <a:lvl1pPr algn="l">
              <a:defRPr sz="700">
                <a:solidFill>
                  <a:srgbClr val="8B8580"/>
                </a:solidFill>
              </a:defRPr>
            </a:lvl1pPr>
          </a:lstStyle>
          <a:p>
            <a:r>
              <a:rPr lang="en-US"/>
              <a:t>Copyright © 2025, Oracle and/or its affiliates</a:t>
            </a:r>
            <a:endParaRPr lang="en-US" dirty="0"/>
          </a:p>
        </p:txBody>
      </p:sp>
      <p:sp>
        <p:nvSpPr>
          <p:cNvPr id="14" name="Text Field 2">
            <a:extLst>
              <a:ext uri="{FF2B5EF4-FFF2-40B4-BE49-F238E27FC236}">
                <a16:creationId xmlns:a16="http://schemas.microsoft.com/office/drawing/2014/main" id="{1E28CE81-6DD7-3EB7-5E13-A9A38B1A0556}"/>
              </a:ext>
            </a:extLst>
          </p:cNvPr>
          <p:cNvSpPr>
            <a:spLocks noGrp="1"/>
          </p:cNvSpPr>
          <p:nvPr>
            <p:ph type="body" sz="quarter" idx="36" hasCustomPrompt="1"/>
          </p:nvPr>
        </p:nvSpPr>
        <p:spPr>
          <a:xfrm>
            <a:off x="762001" y="1303431"/>
            <a:ext cx="4724400" cy="895181"/>
          </a:xfrm>
          <a:prstGeom prst="rect">
            <a:avLst/>
          </a:prstGeom>
        </p:spPr>
        <p:txBody>
          <a:bodyPr>
            <a:noAutofit/>
          </a:bodyPr>
          <a:lstStyle>
            <a:lvl1pPr>
              <a:defRPr sz="3200" b="1" i="0">
                <a:solidFill>
                  <a:srgbClr val="312D2A"/>
                </a:solidFill>
                <a:latin typeface="Oracle Sans Extra Bold" panose="020B0503020204020204" pitchFamily="34" charset="0"/>
                <a:cs typeface="Oracle Sans Extra Bold" panose="020B0503020204020204" pitchFamily="34" charset="0"/>
              </a:defRPr>
            </a:lvl1pPr>
          </a:lstStyle>
          <a:p>
            <a:pPr lvl="0"/>
            <a:r>
              <a:rPr lang="en-US" dirty="0"/>
              <a:t>Additional information if needed</a:t>
            </a:r>
          </a:p>
        </p:txBody>
      </p:sp>
      <p:sp>
        <p:nvSpPr>
          <p:cNvPr id="4" name="Text Placeholder 11">
            <a:extLst>
              <a:ext uri="{FF2B5EF4-FFF2-40B4-BE49-F238E27FC236}">
                <a16:creationId xmlns:a16="http://schemas.microsoft.com/office/drawing/2014/main" id="{163F655C-C3D1-6BE7-5C68-75E85336DFB5}"/>
              </a:ext>
            </a:extLst>
          </p:cNvPr>
          <p:cNvSpPr>
            <a:spLocks noGrp="1"/>
          </p:cNvSpPr>
          <p:nvPr>
            <p:ph type="body" sz="quarter" idx="11" hasCustomPrompt="1"/>
          </p:nvPr>
        </p:nvSpPr>
        <p:spPr>
          <a:xfrm>
            <a:off x="753532" y="3793067"/>
            <a:ext cx="4732869" cy="2370333"/>
          </a:xfrm>
        </p:spPr>
        <p:txBody>
          <a:bodyPr anchor="b"/>
          <a:lstStyle>
            <a:lvl1pPr>
              <a:lnSpc>
                <a:spcPct val="120000"/>
              </a:lnSpc>
              <a:spcBef>
                <a:spcPts val="0"/>
              </a:spcBef>
              <a:spcAft>
                <a:spcPts val="400"/>
              </a:spcAft>
              <a:defRPr sz="1400" b="0" i="0">
                <a:solidFill>
                  <a:srgbClr val="312D2A"/>
                </a:solidFill>
                <a:latin typeface="Oracle Sans Light" panose="020B0403020204020204" pitchFamily="34" charset="0"/>
                <a:cs typeface="Oracle Sans Light" panose="020B0403020204020204" pitchFamily="34" charset="0"/>
              </a:defRPr>
            </a:lvl1pPr>
          </a:lstStyle>
          <a:p>
            <a:pPr lvl="0"/>
            <a:r>
              <a:rPr lang="en-US" b="1" i="0" dirty="0">
                <a:latin typeface="Oracle Sans Extra Bold" panose="020B0503020204020204" pitchFamily="34" charset="0"/>
                <a:cs typeface="Oracle Sans Extra Bold" panose="020B0503020204020204" pitchFamily="34" charset="0"/>
              </a:rPr>
              <a:t>Donec ac </a:t>
            </a:r>
            <a:r>
              <a:rPr lang="en-US" b="1" i="0" dirty="0" err="1">
                <a:latin typeface="Oracle Sans Extra Bold" panose="020B0503020204020204" pitchFamily="34" charset="0"/>
                <a:cs typeface="Oracle Sans Extra Bold" panose="020B0503020204020204" pitchFamily="34" charset="0"/>
              </a:rPr>
              <a:t>est</a:t>
            </a:r>
            <a:r>
              <a:rPr lang="en-US" b="1" i="0" dirty="0">
                <a:latin typeface="Oracle Sans Extra Bold" panose="020B0503020204020204" pitchFamily="34" charset="0"/>
                <a:cs typeface="Oracle Sans Extra Bold" panose="020B0503020204020204" pitchFamily="34" charset="0"/>
              </a:rPr>
              <a:t> </a:t>
            </a:r>
            <a:r>
              <a:rPr lang="en-US" b="1" i="0" dirty="0" err="1">
                <a:latin typeface="Oracle Sans Extra Bold" panose="020B0503020204020204" pitchFamily="34" charset="0"/>
                <a:cs typeface="Oracle Sans Extra Bold" panose="020B0503020204020204" pitchFamily="34" charset="0"/>
              </a:rPr>
              <a:t>quis</a:t>
            </a:r>
            <a:r>
              <a:rPr lang="en-US" b="1" i="0" dirty="0">
                <a:latin typeface="Oracle Sans Extra Bold" panose="020B0503020204020204" pitchFamily="34" charset="0"/>
                <a:cs typeface="Oracle Sans Extra Bold" panose="020B0503020204020204" pitchFamily="34" charset="0"/>
              </a:rPr>
              <a:t> </a:t>
            </a:r>
            <a:r>
              <a:rPr lang="en-US" b="1" i="0" dirty="0" err="1">
                <a:latin typeface="Oracle Sans Extra Bold" panose="020B0503020204020204" pitchFamily="34" charset="0"/>
                <a:cs typeface="Oracle Sans Extra Bold" panose="020B0503020204020204" pitchFamily="34" charset="0"/>
              </a:rPr>
              <a:t>tortor</a:t>
            </a:r>
            <a:br>
              <a:rPr lang="en-US" dirty="0"/>
            </a:br>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Donec </a:t>
            </a:r>
            <a:r>
              <a:rPr lang="en-US" dirty="0" err="1"/>
              <a:t>finibus</a:t>
            </a:r>
            <a:r>
              <a:rPr lang="en-US" dirty="0"/>
              <a:t> </a:t>
            </a:r>
            <a:r>
              <a:rPr lang="en-US" dirty="0" err="1"/>
              <a:t>felis</a:t>
            </a:r>
            <a:r>
              <a:rPr lang="en-US" dirty="0"/>
              <a:t> </a:t>
            </a:r>
            <a:r>
              <a:rPr lang="en-US" dirty="0" err="1"/>
              <a:t>nunc</a:t>
            </a:r>
            <a:r>
              <a:rPr lang="en-US" dirty="0"/>
              <a:t>. </a:t>
            </a:r>
            <a:r>
              <a:rPr lang="en-US" dirty="0" err="1"/>
              <a:t>Praesent</a:t>
            </a:r>
            <a:r>
              <a:rPr lang="en-US" dirty="0"/>
              <a:t> ac </a:t>
            </a:r>
            <a:r>
              <a:rPr lang="en-US" dirty="0" err="1"/>
              <a:t>condimentum</a:t>
            </a:r>
            <a:r>
              <a:rPr lang="en-US" dirty="0"/>
              <a:t> nisi. </a:t>
            </a:r>
            <a:r>
              <a:rPr lang="en-US" dirty="0" err="1"/>
              <a:t>Pellentesque</a:t>
            </a:r>
            <a:r>
              <a:rPr lang="en-US" dirty="0"/>
              <a:t> et </a:t>
            </a:r>
            <a:r>
              <a:rPr lang="en-US" dirty="0" err="1"/>
              <a:t>aliquet</a:t>
            </a:r>
            <a:r>
              <a:rPr lang="en-US" dirty="0"/>
              <a:t> </a:t>
            </a:r>
            <a:r>
              <a:rPr lang="en-US" dirty="0" err="1"/>
              <a:t>enim</a:t>
            </a:r>
            <a:r>
              <a:rPr lang="en-US" dirty="0"/>
              <a:t>. </a:t>
            </a:r>
            <a:r>
              <a:rPr lang="en-US" dirty="0" err="1"/>
              <a:t>Phasellus</a:t>
            </a:r>
            <a:r>
              <a:rPr lang="en-US" dirty="0"/>
              <a:t> tempus </a:t>
            </a:r>
            <a:r>
              <a:rPr lang="en-US" dirty="0" err="1"/>
              <a:t>ornare</a:t>
            </a:r>
            <a:r>
              <a:rPr lang="en-US" dirty="0"/>
              <a:t> </a:t>
            </a:r>
            <a:r>
              <a:rPr lang="en-US" dirty="0" err="1"/>
              <a:t>velit</a:t>
            </a:r>
            <a:r>
              <a:rPr lang="en-US" dirty="0"/>
              <a:t> </a:t>
            </a:r>
            <a:r>
              <a:rPr lang="en-US" dirty="0" err="1"/>
              <a:t>eget</a:t>
            </a:r>
            <a:r>
              <a:rPr lang="en-US" dirty="0"/>
              <a:t> </a:t>
            </a:r>
            <a:r>
              <a:rPr lang="en-US" dirty="0" err="1"/>
              <a:t>sollicitudin</a:t>
            </a:r>
            <a:r>
              <a:rPr lang="en-US" dirty="0"/>
              <a:t>. Integer </a:t>
            </a:r>
            <a:r>
              <a:rPr lang="en-US" dirty="0" err="1"/>
              <a:t>commodo</a:t>
            </a:r>
            <a:r>
              <a:rPr lang="en-US" dirty="0"/>
              <a:t> nisi </a:t>
            </a:r>
            <a:r>
              <a:rPr lang="en-US" dirty="0" err="1"/>
              <a:t>turpis</a:t>
            </a:r>
            <a:r>
              <a:rPr lang="en-US" dirty="0"/>
              <a:t>, </a:t>
            </a:r>
            <a:r>
              <a:rPr lang="en-US" dirty="0" err="1"/>
              <a:t>ut</a:t>
            </a:r>
            <a:r>
              <a:rPr lang="en-US" dirty="0"/>
              <a:t> </a:t>
            </a:r>
            <a:r>
              <a:rPr lang="en-US" dirty="0" err="1"/>
              <a:t>congue</a:t>
            </a:r>
            <a:r>
              <a:rPr lang="en-US" dirty="0"/>
              <a:t> ex fermentum ac.. </a:t>
            </a:r>
          </a:p>
        </p:txBody>
      </p:sp>
      <p:sp>
        <p:nvSpPr>
          <p:cNvPr id="3" name="Content Placeholder 10">
            <a:extLst>
              <a:ext uri="{FF2B5EF4-FFF2-40B4-BE49-F238E27FC236}">
                <a16:creationId xmlns:a16="http://schemas.microsoft.com/office/drawing/2014/main" id="{832ED8DD-40F2-8BE6-6159-73E7F3C9E5F7}"/>
              </a:ext>
            </a:extLst>
          </p:cNvPr>
          <p:cNvSpPr>
            <a:spLocks noGrp="1"/>
          </p:cNvSpPr>
          <p:nvPr>
            <p:ph sz="quarter" idx="14" hasCustomPrompt="1"/>
          </p:nvPr>
        </p:nvSpPr>
        <p:spPr>
          <a:xfrm>
            <a:off x="762001" y="694600"/>
            <a:ext cx="3031067" cy="365126"/>
          </a:xfrm>
        </p:spPr>
        <p:txBody>
          <a:bodyPr/>
          <a:lstStyle>
            <a:lvl1pPr>
              <a:defRPr lang="en-US" sz="1200" b="0" i="0" kern="1200" spc="0" baseline="0" dirty="0">
                <a:solidFill>
                  <a:srgbClr val="312D2A">
                    <a:alpha val="50000"/>
                  </a:srgbClr>
                </a:solidFill>
                <a:latin typeface="Georgia" panose="02040502050405020303" pitchFamily="18" charset="0"/>
                <a:ea typeface="+mn-ea"/>
                <a:cs typeface="Oracle Sans Extra Bold" panose="020B0503020204020204" pitchFamily="34" charset="0"/>
              </a:defRPr>
            </a:lvl1pPr>
          </a:lstStyle>
          <a:p>
            <a:pPr lvl="0"/>
            <a:r>
              <a:rPr lang="en-US" dirty="0"/>
              <a:t>Presentation title</a:t>
            </a:r>
          </a:p>
        </p:txBody>
      </p:sp>
    </p:spTree>
    <p:extLst>
      <p:ext uri="{BB962C8B-B14F-4D97-AF65-F5344CB8AC3E}">
        <p14:creationId xmlns:p14="http://schemas.microsoft.com/office/powerpoint/2010/main" val="379867097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Dark - Content_1">
    <p:bg>
      <p:bgPr>
        <a:solidFill>
          <a:srgbClr val="302D28"/>
        </a:soli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723D159F-50A0-66EC-AE8C-60A79A9F347E}"/>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27038" r="48432" b="14950"/>
          <a:stretch/>
        </p:blipFill>
        <p:spPr>
          <a:xfrm>
            <a:off x="6095999" y="0"/>
            <a:ext cx="6096001" cy="6858000"/>
          </a:xfrm>
          <a:prstGeom prst="rect">
            <a:avLst/>
          </a:prstGeom>
        </p:spPr>
      </p:pic>
      <p:pic>
        <p:nvPicPr>
          <p:cNvPr id="6" name="OTag">
            <a:extLst>
              <a:ext uri="{FF2B5EF4-FFF2-40B4-BE49-F238E27FC236}">
                <a16:creationId xmlns:a16="http://schemas.microsoft.com/office/drawing/2014/main" id="{17D9A782-4BD9-454C-AB47-50BB65EE86CE}"/>
              </a:ext>
              <a:ext uri="{C183D7F6-B498-43B3-948B-1728B52AA6E4}">
                <adec:decorative xmlns:adec="http://schemas.microsoft.com/office/drawing/2017/decorative" val="1"/>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3" name="Slide Number">
            <a:extLst>
              <a:ext uri="{FF2B5EF4-FFF2-40B4-BE49-F238E27FC236}">
                <a16:creationId xmlns:a16="http://schemas.microsoft.com/office/drawing/2014/main" id="{0F2C3963-EB18-2367-A8B8-BED7D4ADE67B}"/>
              </a:ext>
            </a:extLst>
          </p:cNvPr>
          <p:cNvSpPr txBox="1">
            <a:spLocks/>
          </p:cNvSpPr>
          <p:nvPr userDrawn="1"/>
        </p:nvSpPr>
        <p:spPr>
          <a:xfrm>
            <a:off x="762000" y="6423660"/>
            <a:ext cx="365760" cy="365760"/>
          </a:xfrm>
          <a:prstGeom prst="rect">
            <a:avLst/>
          </a:prstGeom>
        </p:spPr>
        <p:txBody>
          <a:bodyPr vert="horz" lIns="0" tIns="0" rIns="0" bIns="0" rtlCol="0" anchor="ctr"/>
          <a:lstStyle>
            <a:defPPr>
              <a:defRPr lang="en-US"/>
            </a:defPPr>
            <a:lvl1pPr marL="0" algn="l" defTabSz="914400" rtl="0" eaLnBrk="1" latinLnBrk="0" hangingPunct="1">
              <a:defRPr sz="700" kern="1200">
                <a:solidFill>
                  <a:srgbClr val="8B858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45D60D9-5372-5F40-9443-0F9AE5BDC3C8}" type="slidenum">
              <a:rPr lang="en-US" smtClean="0"/>
              <a:pPr/>
              <a:t>‹#›</a:t>
            </a:fld>
            <a:endParaRPr lang="en-US" dirty="0"/>
          </a:p>
        </p:txBody>
      </p:sp>
      <p:sp>
        <p:nvSpPr>
          <p:cNvPr id="5" name="Text Field 2">
            <a:extLst>
              <a:ext uri="{FF2B5EF4-FFF2-40B4-BE49-F238E27FC236}">
                <a16:creationId xmlns:a16="http://schemas.microsoft.com/office/drawing/2014/main" id="{BBEC5A00-3006-4055-ADC4-7108D4CDAE9A}"/>
              </a:ext>
            </a:extLst>
          </p:cNvPr>
          <p:cNvSpPr>
            <a:spLocks noGrp="1"/>
          </p:cNvSpPr>
          <p:nvPr>
            <p:ph type="body" sz="quarter" idx="36" hasCustomPrompt="1"/>
          </p:nvPr>
        </p:nvSpPr>
        <p:spPr>
          <a:xfrm>
            <a:off x="762001" y="1303431"/>
            <a:ext cx="4724400" cy="895181"/>
          </a:xfrm>
          <a:prstGeom prst="rect">
            <a:avLst/>
          </a:prstGeom>
        </p:spPr>
        <p:txBody>
          <a:bodyPr>
            <a:noAutofit/>
          </a:bodyPr>
          <a:lstStyle>
            <a:lvl1pPr>
              <a:defRPr sz="3200" b="1" i="0">
                <a:solidFill>
                  <a:schemeClr val="tx2"/>
                </a:solidFill>
                <a:latin typeface="Oracle Sans Extra Bold" panose="020B0503020204020204" pitchFamily="34" charset="0"/>
                <a:cs typeface="Oracle Sans Extra Bold" panose="020B0503020204020204" pitchFamily="34" charset="0"/>
              </a:defRPr>
            </a:lvl1pPr>
          </a:lstStyle>
          <a:p>
            <a:pPr lvl="0"/>
            <a:r>
              <a:rPr lang="en-US" dirty="0"/>
              <a:t>Additional information if needed</a:t>
            </a:r>
          </a:p>
        </p:txBody>
      </p:sp>
      <p:sp>
        <p:nvSpPr>
          <p:cNvPr id="11" name="Text Placeholder 11">
            <a:extLst>
              <a:ext uri="{FF2B5EF4-FFF2-40B4-BE49-F238E27FC236}">
                <a16:creationId xmlns:a16="http://schemas.microsoft.com/office/drawing/2014/main" id="{66110886-9BF6-3C1C-0DEE-C41F54791DD6}"/>
              </a:ext>
            </a:extLst>
          </p:cNvPr>
          <p:cNvSpPr>
            <a:spLocks noGrp="1"/>
          </p:cNvSpPr>
          <p:nvPr>
            <p:ph type="body" sz="quarter" idx="11" hasCustomPrompt="1"/>
          </p:nvPr>
        </p:nvSpPr>
        <p:spPr>
          <a:xfrm>
            <a:off x="761999" y="3793067"/>
            <a:ext cx="4724400" cy="2370333"/>
          </a:xfrm>
        </p:spPr>
        <p:txBody>
          <a:bodyPr anchor="b"/>
          <a:lstStyle>
            <a:lvl1pPr>
              <a:lnSpc>
                <a:spcPct val="120000"/>
              </a:lnSpc>
              <a:spcBef>
                <a:spcPts val="0"/>
              </a:spcBef>
              <a:spcAft>
                <a:spcPts val="400"/>
              </a:spcAft>
              <a:defRPr sz="1400" b="0" i="0">
                <a:solidFill>
                  <a:schemeClr val="tx2"/>
                </a:solidFill>
                <a:latin typeface="Oracle Sans Light" panose="020B0403020204020204" pitchFamily="34" charset="0"/>
                <a:cs typeface="Oracle Sans Light" panose="020B0403020204020204" pitchFamily="34" charset="0"/>
              </a:defRPr>
            </a:lvl1pPr>
          </a:lstStyle>
          <a:p>
            <a:pPr lvl="0"/>
            <a:r>
              <a:rPr lang="en-US" b="1" i="0" dirty="0">
                <a:latin typeface="Oracle Sans Extra Bold" panose="020B0503020204020204" pitchFamily="34" charset="0"/>
                <a:cs typeface="Oracle Sans Extra Bold" panose="020B0503020204020204" pitchFamily="34" charset="0"/>
              </a:rPr>
              <a:t>Donec ac </a:t>
            </a:r>
            <a:r>
              <a:rPr lang="en-US" b="1" i="0" dirty="0" err="1">
                <a:latin typeface="Oracle Sans Extra Bold" panose="020B0503020204020204" pitchFamily="34" charset="0"/>
                <a:cs typeface="Oracle Sans Extra Bold" panose="020B0503020204020204" pitchFamily="34" charset="0"/>
              </a:rPr>
              <a:t>est</a:t>
            </a:r>
            <a:r>
              <a:rPr lang="en-US" b="1" i="0" dirty="0">
                <a:latin typeface="Oracle Sans Extra Bold" panose="020B0503020204020204" pitchFamily="34" charset="0"/>
                <a:cs typeface="Oracle Sans Extra Bold" panose="020B0503020204020204" pitchFamily="34" charset="0"/>
              </a:rPr>
              <a:t> </a:t>
            </a:r>
            <a:r>
              <a:rPr lang="en-US" b="1" i="0" dirty="0" err="1">
                <a:latin typeface="Oracle Sans Extra Bold" panose="020B0503020204020204" pitchFamily="34" charset="0"/>
                <a:cs typeface="Oracle Sans Extra Bold" panose="020B0503020204020204" pitchFamily="34" charset="0"/>
              </a:rPr>
              <a:t>quis</a:t>
            </a:r>
            <a:r>
              <a:rPr lang="en-US" b="1" i="0" dirty="0">
                <a:latin typeface="Oracle Sans Extra Bold" panose="020B0503020204020204" pitchFamily="34" charset="0"/>
                <a:cs typeface="Oracle Sans Extra Bold" panose="020B0503020204020204" pitchFamily="34" charset="0"/>
              </a:rPr>
              <a:t> </a:t>
            </a:r>
            <a:r>
              <a:rPr lang="en-US" b="1" i="0" dirty="0" err="1">
                <a:latin typeface="Oracle Sans Extra Bold" panose="020B0503020204020204" pitchFamily="34" charset="0"/>
                <a:cs typeface="Oracle Sans Extra Bold" panose="020B0503020204020204" pitchFamily="34" charset="0"/>
              </a:rPr>
              <a:t>tortor</a:t>
            </a:r>
            <a:br>
              <a:rPr lang="en-US" dirty="0"/>
            </a:br>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Donec </a:t>
            </a:r>
            <a:r>
              <a:rPr lang="en-US" dirty="0" err="1"/>
              <a:t>finibus</a:t>
            </a:r>
            <a:r>
              <a:rPr lang="en-US" dirty="0"/>
              <a:t> </a:t>
            </a:r>
            <a:r>
              <a:rPr lang="en-US" dirty="0" err="1"/>
              <a:t>felis</a:t>
            </a:r>
            <a:r>
              <a:rPr lang="en-US" dirty="0"/>
              <a:t> </a:t>
            </a:r>
            <a:r>
              <a:rPr lang="en-US" dirty="0" err="1"/>
              <a:t>nunc</a:t>
            </a:r>
            <a:r>
              <a:rPr lang="en-US" dirty="0"/>
              <a:t>. </a:t>
            </a:r>
            <a:r>
              <a:rPr lang="en-US" dirty="0" err="1"/>
              <a:t>Praesent</a:t>
            </a:r>
            <a:r>
              <a:rPr lang="en-US" dirty="0"/>
              <a:t> ac </a:t>
            </a:r>
            <a:r>
              <a:rPr lang="en-US" dirty="0" err="1"/>
              <a:t>condimentum</a:t>
            </a:r>
            <a:r>
              <a:rPr lang="en-US" dirty="0"/>
              <a:t> nisi. </a:t>
            </a:r>
            <a:r>
              <a:rPr lang="en-US" dirty="0" err="1"/>
              <a:t>Pellentesque</a:t>
            </a:r>
            <a:r>
              <a:rPr lang="en-US" dirty="0"/>
              <a:t> et </a:t>
            </a:r>
            <a:r>
              <a:rPr lang="en-US" dirty="0" err="1"/>
              <a:t>aliquet</a:t>
            </a:r>
            <a:r>
              <a:rPr lang="en-US" dirty="0"/>
              <a:t> </a:t>
            </a:r>
            <a:r>
              <a:rPr lang="en-US" dirty="0" err="1"/>
              <a:t>enim</a:t>
            </a:r>
            <a:r>
              <a:rPr lang="en-US" dirty="0"/>
              <a:t>. </a:t>
            </a:r>
            <a:r>
              <a:rPr lang="en-US" dirty="0" err="1"/>
              <a:t>Phasellus</a:t>
            </a:r>
            <a:r>
              <a:rPr lang="en-US" dirty="0"/>
              <a:t> tempus </a:t>
            </a:r>
            <a:r>
              <a:rPr lang="en-US" dirty="0" err="1"/>
              <a:t>ornare</a:t>
            </a:r>
            <a:r>
              <a:rPr lang="en-US" dirty="0"/>
              <a:t> </a:t>
            </a:r>
            <a:r>
              <a:rPr lang="en-US" dirty="0" err="1"/>
              <a:t>velit</a:t>
            </a:r>
            <a:r>
              <a:rPr lang="en-US" dirty="0"/>
              <a:t> </a:t>
            </a:r>
            <a:r>
              <a:rPr lang="en-US" dirty="0" err="1"/>
              <a:t>eget</a:t>
            </a:r>
            <a:r>
              <a:rPr lang="en-US" dirty="0"/>
              <a:t> </a:t>
            </a:r>
            <a:r>
              <a:rPr lang="en-US" dirty="0" err="1"/>
              <a:t>sollicitudin</a:t>
            </a:r>
            <a:r>
              <a:rPr lang="en-US" dirty="0"/>
              <a:t>. Integer </a:t>
            </a:r>
            <a:r>
              <a:rPr lang="en-US" dirty="0" err="1"/>
              <a:t>commodo</a:t>
            </a:r>
            <a:r>
              <a:rPr lang="en-US" dirty="0"/>
              <a:t> nisi </a:t>
            </a:r>
            <a:r>
              <a:rPr lang="en-US" dirty="0" err="1"/>
              <a:t>turpis</a:t>
            </a:r>
            <a:r>
              <a:rPr lang="en-US" dirty="0"/>
              <a:t>, </a:t>
            </a:r>
            <a:r>
              <a:rPr lang="en-US" dirty="0" err="1"/>
              <a:t>ut</a:t>
            </a:r>
            <a:r>
              <a:rPr lang="en-US" dirty="0"/>
              <a:t> </a:t>
            </a:r>
            <a:r>
              <a:rPr lang="en-US" dirty="0" err="1"/>
              <a:t>congue</a:t>
            </a:r>
            <a:r>
              <a:rPr lang="en-US" dirty="0"/>
              <a:t> ex fermentum ac.</a:t>
            </a:r>
          </a:p>
        </p:txBody>
      </p:sp>
      <p:sp>
        <p:nvSpPr>
          <p:cNvPr id="4" name="Content Placeholder 10">
            <a:extLst>
              <a:ext uri="{FF2B5EF4-FFF2-40B4-BE49-F238E27FC236}">
                <a16:creationId xmlns:a16="http://schemas.microsoft.com/office/drawing/2014/main" id="{93D6E036-5308-D4CF-9137-442FAE9E6CC0}"/>
              </a:ext>
            </a:extLst>
          </p:cNvPr>
          <p:cNvSpPr>
            <a:spLocks noGrp="1"/>
          </p:cNvSpPr>
          <p:nvPr>
            <p:ph sz="quarter" idx="14" hasCustomPrompt="1"/>
          </p:nvPr>
        </p:nvSpPr>
        <p:spPr>
          <a:xfrm>
            <a:off x="762001" y="694600"/>
            <a:ext cx="3031067" cy="365126"/>
          </a:xfrm>
        </p:spPr>
        <p:txBody>
          <a:bodyPr/>
          <a:lstStyle>
            <a:lvl1pPr>
              <a:defRPr lang="en-US" sz="1200" b="0" i="0" kern="1200" spc="0" baseline="0" dirty="0">
                <a:solidFill>
                  <a:schemeClr val="tx2">
                    <a:alpha val="50000"/>
                  </a:schemeClr>
                </a:solidFill>
                <a:latin typeface="Georgia" panose="02040502050405020303" pitchFamily="18" charset="0"/>
                <a:ea typeface="+mn-ea"/>
                <a:cs typeface="Oracle Sans Extra Bold" panose="020B0503020204020204" pitchFamily="34" charset="0"/>
              </a:defRPr>
            </a:lvl1pPr>
          </a:lstStyle>
          <a:p>
            <a:pPr lvl="0"/>
            <a:r>
              <a:rPr lang="en-US" dirty="0"/>
              <a:t>Presentation title</a:t>
            </a:r>
          </a:p>
        </p:txBody>
      </p:sp>
      <p:sp>
        <p:nvSpPr>
          <p:cNvPr id="2" name="Footer">
            <a:extLst>
              <a:ext uri="{FF2B5EF4-FFF2-40B4-BE49-F238E27FC236}">
                <a16:creationId xmlns:a16="http://schemas.microsoft.com/office/drawing/2014/main" id="{F668D5DF-66C0-3056-389C-C6006BC3FA15}"/>
              </a:ext>
            </a:extLst>
          </p:cNvPr>
          <p:cNvSpPr>
            <a:spLocks noGrp="1"/>
          </p:cNvSpPr>
          <p:nvPr>
            <p:ph type="ftr" sz="quarter" idx="3"/>
          </p:nvPr>
        </p:nvSpPr>
        <p:spPr>
          <a:xfrm>
            <a:off x="1127759" y="6423978"/>
            <a:ext cx="5745379" cy="365125"/>
          </a:xfrm>
          <a:prstGeom prst="rect">
            <a:avLst/>
          </a:prstGeom>
        </p:spPr>
        <p:txBody>
          <a:bodyPr vert="horz" lIns="0" tIns="0" rIns="0" bIns="0" rtlCol="0" anchor="ctr"/>
          <a:lstStyle>
            <a:lvl1pPr algn="l">
              <a:defRPr sz="700">
                <a:solidFill>
                  <a:srgbClr val="8B8580"/>
                </a:solidFill>
              </a:defRPr>
            </a:lvl1pPr>
          </a:lstStyle>
          <a:p>
            <a:r>
              <a:rPr lang="en-US"/>
              <a:t>Copyright © 2025, Oracle and/or its affiliates</a:t>
            </a:r>
            <a:endParaRPr lang="en-US" dirty="0"/>
          </a:p>
        </p:txBody>
      </p:sp>
    </p:spTree>
    <p:extLst>
      <p:ext uri="{BB962C8B-B14F-4D97-AF65-F5344CB8AC3E}">
        <p14:creationId xmlns:p14="http://schemas.microsoft.com/office/powerpoint/2010/main" val="791107967"/>
      </p:ext>
    </p:extLst>
  </p:cSld>
  <p:clrMapOvr>
    <a:overrideClrMapping bg1="dk1" tx1="lt1" bg2="dk2" tx2="lt2" accent1="accent1" accent2="accent2" accent3="accent3" accent4="accent4" accent5="accent5" accent6="accent6" hlink="hlink" folHlink="folHlink"/>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Light - Content_2">
    <p:bg>
      <p:bgPr>
        <a:solidFill>
          <a:srgbClr val="F2EFED"/>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AA5963F-4969-15A8-4A76-42873BC33572}"/>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1" t="27078" r="58734" b="14893"/>
          <a:stretch/>
        </p:blipFill>
        <p:spPr>
          <a:xfrm>
            <a:off x="7315198" y="0"/>
            <a:ext cx="4876802" cy="6858000"/>
          </a:xfrm>
          <a:prstGeom prst="rect">
            <a:avLst/>
          </a:prstGeom>
        </p:spPr>
      </p:pic>
      <p:pic>
        <p:nvPicPr>
          <p:cNvPr id="10" name="OTag">
            <a:extLst>
              <a:ext uri="{FF2B5EF4-FFF2-40B4-BE49-F238E27FC236}">
                <a16:creationId xmlns:a16="http://schemas.microsoft.com/office/drawing/2014/main" id="{00F1077A-D301-437A-8CE7-A0EA6CDECB51}"/>
              </a:ext>
              <a:ext uri="{C183D7F6-B498-43B3-948B-1728B52AA6E4}">
                <adec:decorative xmlns:adec="http://schemas.microsoft.com/office/drawing/2017/decorative" val="1"/>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8" name="Slide Number">
            <a:extLst>
              <a:ext uri="{FF2B5EF4-FFF2-40B4-BE49-F238E27FC236}">
                <a16:creationId xmlns:a16="http://schemas.microsoft.com/office/drawing/2014/main" id="{A58E8F99-B5B4-F945-8046-6BF8077857D6}"/>
              </a:ext>
            </a:extLst>
          </p:cNvPr>
          <p:cNvSpPr>
            <a:spLocks noGrp="1"/>
          </p:cNvSpPr>
          <p:nvPr>
            <p:ph type="sldNum" sz="quarter" idx="4"/>
          </p:nvPr>
        </p:nvSpPr>
        <p:spPr>
          <a:xfrm>
            <a:off x="762000" y="6423660"/>
            <a:ext cx="365760" cy="365760"/>
          </a:xfrm>
          <a:prstGeom prst="rect">
            <a:avLst/>
          </a:prstGeom>
        </p:spPr>
        <p:txBody>
          <a:bodyPr vert="horz" lIns="0" tIns="0" rIns="0" bIns="0" rtlCol="0" anchor="ctr"/>
          <a:lstStyle>
            <a:lvl1pPr algn="l">
              <a:defRPr sz="700">
                <a:solidFill>
                  <a:srgbClr val="8B8580"/>
                </a:solidFill>
              </a:defRPr>
            </a:lvl1pPr>
          </a:lstStyle>
          <a:p>
            <a:fld id="{345D60D9-5372-5F40-9443-0F9AE5BDC3C8}" type="slidenum">
              <a:rPr lang="en-US" smtClean="0"/>
              <a:pPr/>
              <a:t>‹#›</a:t>
            </a:fld>
            <a:endParaRPr lang="en-US" dirty="0"/>
          </a:p>
        </p:txBody>
      </p:sp>
      <p:sp>
        <p:nvSpPr>
          <p:cNvPr id="9" name="Footer">
            <a:extLst>
              <a:ext uri="{FF2B5EF4-FFF2-40B4-BE49-F238E27FC236}">
                <a16:creationId xmlns:a16="http://schemas.microsoft.com/office/drawing/2014/main" id="{385270F4-E9B9-C740-ACF6-08D90C8428D2}"/>
              </a:ext>
            </a:extLst>
          </p:cNvPr>
          <p:cNvSpPr>
            <a:spLocks noGrp="1"/>
          </p:cNvSpPr>
          <p:nvPr>
            <p:ph type="ftr" sz="quarter" idx="3"/>
          </p:nvPr>
        </p:nvSpPr>
        <p:spPr>
          <a:xfrm>
            <a:off x="1127759" y="6423978"/>
            <a:ext cx="5745379" cy="365125"/>
          </a:xfrm>
          <a:prstGeom prst="rect">
            <a:avLst/>
          </a:prstGeom>
        </p:spPr>
        <p:txBody>
          <a:bodyPr vert="horz" lIns="0" tIns="0" rIns="0" bIns="0" rtlCol="0" anchor="ctr"/>
          <a:lstStyle>
            <a:lvl1pPr algn="l">
              <a:defRPr sz="700">
                <a:solidFill>
                  <a:srgbClr val="8B8580"/>
                </a:solidFill>
              </a:defRPr>
            </a:lvl1pPr>
          </a:lstStyle>
          <a:p>
            <a:r>
              <a:rPr lang="en-US"/>
              <a:t>Copyright © 2025, Oracle and/or its affiliates</a:t>
            </a:r>
            <a:endParaRPr lang="en-US" dirty="0"/>
          </a:p>
        </p:txBody>
      </p:sp>
      <p:sp>
        <p:nvSpPr>
          <p:cNvPr id="4" name="Text Field 2">
            <a:extLst>
              <a:ext uri="{FF2B5EF4-FFF2-40B4-BE49-F238E27FC236}">
                <a16:creationId xmlns:a16="http://schemas.microsoft.com/office/drawing/2014/main" id="{8F9E04F1-8C6B-B6CE-2090-1E6E70B6B197}"/>
              </a:ext>
            </a:extLst>
          </p:cNvPr>
          <p:cNvSpPr>
            <a:spLocks noGrp="1"/>
          </p:cNvSpPr>
          <p:nvPr>
            <p:ph type="body" sz="quarter" idx="36" hasCustomPrompt="1"/>
          </p:nvPr>
        </p:nvSpPr>
        <p:spPr>
          <a:xfrm>
            <a:off x="762001" y="1303431"/>
            <a:ext cx="4724400" cy="895181"/>
          </a:xfrm>
          <a:prstGeom prst="rect">
            <a:avLst/>
          </a:prstGeom>
        </p:spPr>
        <p:txBody>
          <a:bodyPr>
            <a:noAutofit/>
          </a:bodyPr>
          <a:lstStyle>
            <a:lvl1pPr>
              <a:defRPr sz="3200" b="1" i="0">
                <a:solidFill>
                  <a:srgbClr val="312D2A"/>
                </a:solidFill>
                <a:latin typeface="Oracle Sans Extra Bold" panose="020B0503020204020204" pitchFamily="34" charset="0"/>
                <a:cs typeface="Oracle Sans Extra Bold" panose="020B0503020204020204" pitchFamily="34" charset="0"/>
              </a:defRPr>
            </a:lvl1pPr>
          </a:lstStyle>
          <a:p>
            <a:pPr lvl="0"/>
            <a:r>
              <a:rPr lang="en-US" dirty="0"/>
              <a:t>Additional information if needed</a:t>
            </a:r>
          </a:p>
        </p:txBody>
      </p:sp>
      <p:sp>
        <p:nvSpPr>
          <p:cNvPr id="5" name="Text Placeholder 11">
            <a:extLst>
              <a:ext uri="{FF2B5EF4-FFF2-40B4-BE49-F238E27FC236}">
                <a16:creationId xmlns:a16="http://schemas.microsoft.com/office/drawing/2014/main" id="{B12F2FB7-0DD6-67FD-3552-97FCBA4C4B10}"/>
              </a:ext>
            </a:extLst>
          </p:cNvPr>
          <p:cNvSpPr>
            <a:spLocks noGrp="1"/>
          </p:cNvSpPr>
          <p:nvPr>
            <p:ph type="body" sz="quarter" idx="11" hasCustomPrompt="1"/>
          </p:nvPr>
        </p:nvSpPr>
        <p:spPr>
          <a:xfrm>
            <a:off x="753532" y="3793067"/>
            <a:ext cx="4732869" cy="2370333"/>
          </a:xfrm>
        </p:spPr>
        <p:txBody>
          <a:bodyPr anchor="b"/>
          <a:lstStyle>
            <a:lvl1pPr>
              <a:lnSpc>
                <a:spcPct val="120000"/>
              </a:lnSpc>
              <a:spcBef>
                <a:spcPts val="0"/>
              </a:spcBef>
              <a:spcAft>
                <a:spcPts val="400"/>
              </a:spcAft>
              <a:defRPr sz="1400" b="0" i="0">
                <a:solidFill>
                  <a:srgbClr val="312D2A"/>
                </a:solidFill>
                <a:latin typeface="Oracle Sans Light" panose="020B0403020204020204" pitchFamily="34" charset="0"/>
                <a:cs typeface="Oracle Sans Light" panose="020B0403020204020204" pitchFamily="34" charset="0"/>
              </a:defRPr>
            </a:lvl1pPr>
          </a:lstStyle>
          <a:p>
            <a:pPr lvl="0"/>
            <a:r>
              <a:rPr lang="en-US" b="1" i="0" dirty="0">
                <a:latin typeface="Oracle Sans Extra Bold" panose="020B0503020204020204" pitchFamily="34" charset="0"/>
                <a:cs typeface="Oracle Sans Extra Bold" panose="020B0503020204020204" pitchFamily="34" charset="0"/>
              </a:rPr>
              <a:t>Donec ac </a:t>
            </a:r>
            <a:r>
              <a:rPr lang="en-US" b="1" i="0" dirty="0" err="1">
                <a:latin typeface="Oracle Sans Extra Bold" panose="020B0503020204020204" pitchFamily="34" charset="0"/>
                <a:cs typeface="Oracle Sans Extra Bold" panose="020B0503020204020204" pitchFamily="34" charset="0"/>
              </a:rPr>
              <a:t>est</a:t>
            </a:r>
            <a:r>
              <a:rPr lang="en-US" b="1" i="0" dirty="0">
                <a:latin typeface="Oracle Sans Extra Bold" panose="020B0503020204020204" pitchFamily="34" charset="0"/>
                <a:cs typeface="Oracle Sans Extra Bold" panose="020B0503020204020204" pitchFamily="34" charset="0"/>
              </a:rPr>
              <a:t> </a:t>
            </a:r>
            <a:r>
              <a:rPr lang="en-US" b="1" i="0" dirty="0" err="1">
                <a:latin typeface="Oracle Sans Extra Bold" panose="020B0503020204020204" pitchFamily="34" charset="0"/>
                <a:cs typeface="Oracle Sans Extra Bold" panose="020B0503020204020204" pitchFamily="34" charset="0"/>
              </a:rPr>
              <a:t>quis</a:t>
            </a:r>
            <a:r>
              <a:rPr lang="en-US" b="1" i="0" dirty="0">
                <a:latin typeface="Oracle Sans Extra Bold" panose="020B0503020204020204" pitchFamily="34" charset="0"/>
                <a:cs typeface="Oracle Sans Extra Bold" panose="020B0503020204020204" pitchFamily="34" charset="0"/>
              </a:rPr>
              <a:t> </a:t>
            </a:r>
            <a:r>
              <a:rPr lang="en-US" b="1" i="0" dirty="0" err="1">
                <a:latin typeface="Oracle Sans Extra Bold" panose="020B0503020204020204" pitchFamily="34" charset="0"/>
                <a:cs typeface="Oracle Sans Extra Bold" panose="020B0503020204020204" pitchFamily="34" charset="0"/>
              </a:rPr>
              <a:t>tortor</a:t>
            </a:r>
            <a:br>
              <a:rPr lang="en-US" dirty="0"/>
            </a:br>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Donec </a:t>
            </a:r>
            <a:r>
              <a:rPr lang="en-US" dirty="0" err="1"/>
              <a:t>finibus</a:t>
            </a:r>
            <a:r>
              <a:rPr lang="en-US" dirty="0"/>
              <a:t> </a:t>
            </a:r>
            <a:r>
              <a:rPr lang="en-US" dirty="0" err="1"/>
              <a:t>felis</a:t>
            </a:r>
            <a:r>
              <a:rPr lang="en-US" dirty="0"/>
              <a:t> </a:t>
            </a:r>
            <a:r>
              <a:rPr lang="en-US" dirty="0" err="1"/>
              <a:t>nunc</a:t>
            </a:r>
            <a:r>
              <a:rPr lang="en-US" dirty="0"/>
              <a:t>. </a:t>
            </a:r>
            <a:r>
              <a:rPr lang="en-US" dirty="0" err="1"/>
              <a:t>Praesent</a:t>
            </a:r>
            <a:r>
              <a:rPr lang="en-US" dirty="0"/>
              <a:t> ac </a:t>
            </a:r>
            <a:r>
              <a:rPr lang="en-US" dirty="0" err="1"/>
              <a:t>condimentum</a:t>
            </a:r>
            <a:r>
              <a:rPr lang="en-US" dirty="0"/>
              <a:t> nisi. </a:t>
            </a:r>
            <a:r>
              <a:rPr lang="en-US" dirty="0" err="1"/>
              <a:t>Pellentesque</a:t>
            </a:r>
            <a:r>
              <a:rPr lang="en-US" dirty="0"/>
              <a:t> et </a:t>
            </a:r>
            <a:r>
              <a:rPr lang="en-US" dirty="0" err="1"/>
              <a:t>aliquet</a:t>
            </a:r>
            <a:r>
              <a:rPr lang="en-US" dirty="0"/>
              <a:t> </a:t>
            </a:r>
            <a:r>
              <a:rPr lang="en-US" dirty="0" err="1"/>
              <a:t>enim</a:t>
            </a:r>
            <a:r>
              <a:rPr lang="en-US" dirty="0"/>
              <a:t>. </a:t>
            </a:r>
            <a:r>
              <a:rPr lang="en-US" dirty="0" err="1"/>
              <a:t>Phasellus</a:t>
            </a:r>
            <a:r>
              <a:rPr lang="en-US" dirty="0"/>
              <a:t> tempus </a:t>
            </a:r>
            <a:r>
              <a:rPr lang="en-US" dirty="0" err="1"/>
              <a:t>ornare</a:t>
            </a:r>
            <a:r>
              <a:rPr lang="en-US" dirty="0"/>
              <a:t> </a:t>
            </a:r>
            <a:r>
              <a:rPr lang="en-US" dirty="0" err="1"/>
              <a:t>velit</a:t>
            </a:r>
            <a:r>
              <a:rPr lang="en-US" dirty="0"/>
              <a:t> </a:t>
            </a:r>
            <a:r>
              <a:rPr lang="en-US" dirty="0" err="1"/>
              <a:t>eget</a:t>
            </a:r>
            <a:r>
              <a:rPr lang="en-US" dirty="0"/>
              <a:t> </a:t>
            </a:r>
            <a:r>
              <a:rPr lang="en-US" dirty="0" err="1"/>
              <a:t>sollicitudin</a:t>
            </a:r>
            <a:r>
              <a:rPr lang="en-US" dirty="0"/>
              <a:t>. Integer </a:t>
            </a:r>
            <a:r>
              <a:rPr lang="en-US" dirty="0" err="1"/>
              <a:t>commodo</a:t>
            </a:r>
            <a:r>
              <a:rPr lang="en-US" dirty="0"/>
              <a:t> nisi </a:t>
            </a:r>
            <a:r>
              <a:rPr lang="en-US" dirty="0" err="1"/>
              <a:t>turpis</a:t>
            </a:r>
            <a:r>
              <a:rPr lang="en-US" dirty="0"/>
              <a:t>, </a:t>
            </a:r>
            <a:r>
              <a:rPr lang="en-US" dirty="0" err="1"/>
              <a:t>ut</a:t>
            </a:r>
            <a:r>
              <a:rPr lang="en-US" dirty="0"/>
              <a:t> </a:t>
            </a:r>
            <a:r>
              <a:rPr lang="en-US" dirty="0" err="1"/>
              <a:t>congue</a:t>
            </a:r>
            <a:r>
              <a:rPr lang="en-US" dirty="0"/>
              <a:t> ex fermentum ac.. </a:t>
            </a:r>
          </a:p>
        </p:txBody>
      </p:sp>
      <p:sp>
        <p:nvSpPr>
          <p:cNvPr id="3" name="Content Placeholder 10">
            <a:extLst>
              <a:ext uri="{FF2B5EF4-FFF2-40B4-BE49-F238E27FC236}">
                <a16:creationId xmlns:a16="http://schemas.microsoft.com/office/drawing/2014/main" id="{989B49FF-13EA-6DE1-5FEB-03CE96E97B0E}"/>
              </a:ext>
            </a:extLst>
          </p:cNvPr>
          <p:cNvSpPr>
            <a:spLocks noGrp="1"/>
          </p:cNvSpPr>
          <p:nvPr>
            <p:ph sz="quarter" idx="14" hasCustomPrompt="1"/>
          </p:nvPr>
        </p:nvSpPr>
        <p:spPr>
          <a:xfrm>
            <a:off x="762001" y="694600"/>
            <a:ext cx="3031067" cy="365126"/>
          </a:xfrm>
        </p:spPr>
        <p:txBody>
          <a:bodyPr/>
          <a:lstStyle>
            <a:lvl1pPr>
              <a:defRPr lang="en-US" sz="1200" b="0" i="0" kern="1200" spc="0" baseline="0" dirty="0">
                <a:solidFill>
                  <a:srgbClr val="312D2A">
                    <a:alpha val="50000"/>
                  </a:srgbClr>
                </a:solidFill>
                <a:latin typeface="Georgia" panose="02040502050405020303" pitchFamily="18" charset="0"/>
                <a:ea typeface="+mn-ea"/>
                <a:cs typeface="Oracle Sans Extra Bold" panose="020B0503020204020204" pitchFamily="34" charset="0"/>
              </a:defRPr>
            </a:lvl1pPr>
          </a:lstStyle>
          <a:p>
            <a:pPr lvl="0"/>
            <a:r>
              <a:rPr lang="en-US" dirty="0"/>
              <a:t>Presentation title</a:t>
            </a:r>
          </a:p>
        </p:txBody>
      </p:sp>
    </p:spTree>
    <p:extLst>
      <p:ext uri="{BB962C8B-B14F-4D97-AF65-F5344CB8AC3E}">
        <p14:creationId xmlns:p14="http://schemas.microsoft.com/office/powerpoint/2010/main" val="160849185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Dark - Content_2">
    <p:bg>
      <p:bgPr>
        <a:solidFill>
          <a:srgbClr val="302D29"/>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2318D6-83F6-252A-4D7F-ED79F9444325}"/>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27038" r="58746" b="14950"/>
          <a:stretch/>
        </p:blipFill>
        <p:spPr>
          <a:xfrm>
            <a:off x="7315195" y="0"/>
            <a:ext cx="4876806" cy="6858000"/>
          </a:xfrm>
          <a:prstGeom prst="rect">
            <a:avLst/>
          </a:prstGeom>
        </p:spPr>
      </p:pic>
      <p:pic>
        <p:nvPicPr>
          <p:cNvPr id="10" name="OTag">
            <a:extLst>
              <a:ext uri="{FF2B5EF4-FFF2-40B4-BE49-F238E27FC236}">
                <a16:creationId xmlns:a16="http://schemas.microsoft.com/office/drawing/2014/main" id="{00F1077A-D301-437A-8CE7-A0EA6CDECB51}"/>
              </a:ext>
              <a:ext uri="{C183D7F6-B498-43B3-948B-1728B52AA6E4}">
                <adec:decorative xmlns:adec="http://schemas.microsoft.com/office/drawing/2017/decorative" val="1"/>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8" name="Slide Number">
            <a:extLst>
              <a:ext uri="{FF2B5EF4-FFF2-40B4-BE49-F238E27FC236}">
                <a16:creationId xmlns:a16="http://schemas.microsoft.com/office/drawing/2014/main" id="{A58E8F99-B5B4-F945-8046-6BF8077857D6}"/>
              </a:ext>
            </a:extLst>
          </p:cNvPr>
          <p:cNvSpPr>
            <a:spLocks noGrp="1"/>
          </p:cNvSpPr>
          <p:nvPr>
            <p:ph type="sldNum" sz="quarter" idx="4"/>
          </p:nvPr>
        </p:nvSpPr>
        <p:spPr>
          <a:xfrm>
            <a:off x="762000" y="6423660"/>
            <a:ext cx="365760" cy="365760"/>
          </a:xfrm>
          <a:prstGeom prst="rect">
            <a:avLst/>
          </a:prstGeom>
        </p:spPr>
        <p:txBody>
          <a:bodyPr vert="horz" lIns="0" tIns="0" rIns="0" bIns="0" rtlCol="0" anchor="ctr"/>
          <a:lstStyle>
            <a:lvl1pPr algn="l">
              <a:defRPr sz="700">
                <a:solidFill>
                  <a:srgbClr val="8B8580"/>
                </a:solidFill>
              </a:defRPr>
            </a:lvl1pPr>
          </a:lstStyle>
          <a:p>
            <a:fld id="{345D60D9-5372-5F40-9443-0F9AE5BDC3C8}" type="slidenum">
              <a:rPr lang="en-US" smtClean="0"/>
              <a:pPr/>
              <a:t>‹#›</a:t>
            </a:fld>
            <a:endParaRPr lang="en-US" dirty="0"/>
          </a:p>
        </p:txBody>
      </p:sp>
      <p:sp>
        <p:nvSpPr>
          <p:cNvPr id="9" name="Footer">
            <a:extLst>
              <a:ext uri="{FF2B5EF4-FFF2-40B4-BE49-F238E27FC236}">
                <a16:creationId xmlns:a16="http://schemas.microsoft.com/office/drawing/2014/main" id="{385270F4-E9B9-C740-ACF6-08D90C8428D2}"/>
              </a:ext>
            </a:extLst>
          </p:cNvPr>
          <p:cNvSpPr>
            <a:spLocks noGrp="1"/>
          </p:cNvSpPr>
          <p:nvPr>
            <p:ph type="ftr" sz="quarter" idx="3"/>
          </p:nvPr>
        </p:nvSpPr>
        <p:spPr>
          <a:xfrm>
            <a:off x="1127759" y="6423978"/>
            <a:ext cx="5745379" cy="365125"/>
          </a:xfrm>
          <a:prstGeom prst="rect">
            <a:avLst/>
          </a:prstGeom>
        </p:spPr>
        <p:txBody>
          <a:bodyPr vert="horz" lIns="0" tIns="0" rIns="0" bIns="0" rtlCol="0" anchor="ctr"/>
          <a:lstStyle>
            <a:lvl1pPr algn="l">
              <a:defRPr sz="700">
                <a:solidFill>
                  <a:srgbClr val="8B8580"/>
                </a:solidFill>
              </a:defRPr>
            </a:lvl1pPr>
          </a:lstStyle>
          <a:p>
            <a:r>
              <a:rPr lang="en-US"/>
              <a:t>Copyright © 2025, Oracle and/or its affiliates</a:t>
            </a:r>
            <a:endParaRPr lang="en-US" dirty="0"/>
          </a:p>
        </p:txBody>
      </p:sp>
      <p:sp>
        <p:nvSpPr>
          <p:cNvPr id="4" name="Text Field 2">
            <a:extLst>
              <a:ext uri="{FF2B5EF4-FFF2-40B4-BE49-F238E27FC236}">
                <a16:creationId xmlns:a16="http://schemas.microsoft.com/office/drawing/2014/main" id="{8F9E04F1-8C6B-B6CE-2090-1E6E70B6B197}"/>
              </a:ext>
            </a:extLst>
          </p:cNvPr>
          <p:cNvSpPr>
            <a:spLocks noGrp="1"/>
          </p:cNvSpPr>
          <p:nvPr>
            <p:ph type="body" sz="quarter" idx="36" hasCustomPrompt="1"/>
          </p:nvPr>
        </p:nvSpPr>
        <p:spPr>
          <a:xfrm>
            <a:off x="762001" y="1303431"/>
            <a:ext cx="4724400" cy="895181"/>
          </a:xfrm>
          <a:prstGeom prst="rect">
            <a:avLst/>
          </a:prstGeom>
        </p:spPr>
        <p:txBody>
          <a:bodyPr>
            <a:noAutofit/>
          </a:bodyPr>
          <a:lstStyle>
            <a:lvl1pPr>
              <a:defRPr sz="3200" b="1" i="0">
                <a:solidFill>
                  <a:schemeClr val="bg2"/>
                </a:solidFill>
                <a:latin typeface="Oracle Sans Extra Bold" panose="020B0503020204020204" pitchFamily="34" charset="0"/>
                <a:cs typeface="Oracle Sans Extra Bold" panose="020B0503020204020204" pitchFamily="34" charset="0"/>
              </a:defRPr>
            </a:lvl1pPr>
          </a:lstStyle>
          <a:p>
            <a:pPr lvl="0"/>
            <a:r>
              <a:rPr lang="en-US" dirty="0"/>
              <a:t>Additional information if needed</a:t>
            </a:r>
          </a:p>
        </p:txBody>
      </p:sp>
      <p:sp>
        <p:nvSpPr>
          <p:cNvPr id="5" name="Text Placeholder 11">
            <a:extLst>
              <a:ext uri="{FF2B5EF4-FFF2-40B4-BE49-F238E27FC236}">
                <a16:creationId xmlns:a16="http://schemas.microsoft.com/office/drawing/2014/main" id="{D5DB9C76-16AC-6096-D22E-975B687A5347}"/>
              </a:ext>
            </a:extLst>
          </p:cNvPr>
          <p:cNvSpPr>
            <a:spLocks noGrp="1"/>
          </p:cNvSpPr>
          <p:nvPr>
            <p:ph type="body" sz="quarter" idx="11" hasCustomPrompt="1"/>
          </p:nvPr>
        </p:nvSpPr>
        <p:spPr>
          <a:xfrm>
            <a:off x="761999" y="3793067"/>
            <a:ext cx="4724400" cy="2370333"/>
          </a:xfrm>
        </p:spPr>
        <p:txBody>
          <a:bodyPr anchor="b"/>
          <a:lstStyle>
            <a:lvl1pPr>
              <a:lnSpc>
                <a:spcPct val="120000"/>
              </a:lnSpc>
              <a:spcBef>
                <a:spcPts val="0"/>
              </a:spcBef>
              <a:spcAft>
                <a:spcPts val="400"/>
              </a:spcAft>
              <a:defRPr sz="1400" b="0" i="0">
                <a:solidFill>
                  <a:schemeClr val="bg2"/>
                </a:solidFill>
                <a:latin typeface="Oracle Sans Light" panose="020B0403020204020204" pitchFamily="34" charset="0"/>
                <a:cs typeface="Oracle Sans Light" panose="020B0403020204020204" pitchFamily="34" charset="0"/>
              </a:defRPr>
            </a:lvl1pPr>
          </a:lstStyle>
          <a:p>
            <a:pPr lvl="0"/>
            <a:r>
              <a:rPr lang="en-US" b="1" i="0" dirty="0">
                <a:latin typeface="Oracle Sans Extra Bold" panose="020B0503020204020204" pitchFamily="34" charset="0"/>
                <a:cs typeface="Oracle Sans Extra Bold" panose="020B0503020204020204" pitchFamily="34" charset="0"/>
              </a:rPr>
              <a:t>Donec ac </a:t>
            </a:r>
            <a:r>
              <a:rPr lang="en-US" b="1" i="0" dirty="0" err="1">
                <a:latin typeface="Oracle Sans Extra Bold" panose="020B0503020204020204" pitchFamily="34" charset="0"/>
                <a:cs typeface="Oracle Sans Extra Bold" panose="020B0503020204020204" pitchFamily="34" charset="0"/>
              </a:rPr>
              <a:t>est</a:t>
            </a:r>
            <a:r>
              <a:rPr lang="en-US" b="1" i="0" dirty="0">
                <a:latin typeface="Oracle Sans Extra Bold" panose="020B0503020204020204" pitchFamily="34" charset="0"/>
                <a:cs typeface="Oracle Sans Extra Bold" panose="020B0503020204020204" pitchFamily="34" charset="0"/>
              </a:rPr>
              <a:t> </a:t>
            </a:r>
            <a:r>
              <a:rPr lang="en-US" b="1" i="0" dirty="0" err="1">
                <a:latin typeface="Oracle Sans Extra Bold" panose="020B0503020204020204" pitchFamily="34" charset="0"/>
                <a:cs typeface="Oracle Sans Extra Bold" panose="020B0503020204020204" pitchFamily="34" charset="0"/>
              </a:rPr>
              <a:t>quis</a:t>
            </a:r>
            <a:r>
              <a:rPr lang="en-US" b="1" i="0" dirty="0">
                <a:latin typeface="Oracle Sans Extra Bold" panose="020B0503020204020204" pitchFamily="34" charset="0"/>
                <a:cs typeface="Oracle Sans Extra Bold" panose="020B0503020204020204" pitchFamily="34" charset="0"/>
              </a:rPr>
              <a:t> </a:t>
            </a:r>
            <a:r>
              <a:rPr lang="en-US" b="1" i="0" dirty="0" err="1">
                <a:latin typeface="Oracle Sans Extra Bold" panose="020B0503020204020204" pitchFamily="34" charset="0"/>
                <a:cs typeface="Oracle Sans Extra Bold" panose="020B0503020204020204" pitchFamily="34" charset="0"/>
              </a:rPr>
              <a:t>tortor</a:t>
            </a:r>
            <a:br>
              <a:rPr lang="en-US" dirty="0"/>
            </a:br>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Donec </a:t>
            </a:r>
            <a:r>
              <a:rPr lang="en-US" dirty="0" err="1"/>
              <a:t>finibus</a:t>
            </a:r>
            <a:r>
              <a:rPr lang="en-US" dirty="0"/>
              <a:t> </a:t>
            </a:r>
            <a:r>
              <a:rPr lang="en-US" dirty="0" err="1"/>
              <a:t>felis</a:t>
            </a:r>
            <a:r>
              <a:rPr lang="en-US" dirty="0"/>
              <a:t> </a:t>
            </a:r>
            <a:r>
              <a:rPr lang="en-US" dirty="0" err="1"/>
              <a:t>nunc</a:t>
            </a:r>
            <a:r>
              <a:rPr lang="en-US" dirty="0"/>
              <a:t>. </a:t>
            </a:r>
            <a:r>
              <a:rPr lang="en-US" dirty="0" err="1"/>
              <a:t>Praesent</a:t>
            </a:r>
            <a:r>
              <a:rPr lang="en-US" dirty="0"/>
              <a:t> ac </a:t>
            </a:r>
            <a:r>
              <a:rPr lang="en-US" dirty="0" err="1"/>
              <a:t>condimentum</a:t>
            </a:r>
            <a:r>
              <a:rPr lang="en-US" dirty="0"/>
              <a:t> nisi. </a:t>
            </a:r>
            <a:r>
              <a:rPr lang="en-US" dirty="0" err="1"/>
              <a:t>Pellentesque</a:t>
            </a:r>
            <a:r>
              <a:rPr lang="en-US" dirty="0"/>
              <a:t> et </a:t>
            </a:r>
            <a:r>
              <a:rPr lang="en-US" dirty="0" err="1"/>
              <a:t>aliquet</a:t>
            </a:r>
            <a:r>
              <a:rPr lang="en-US" dirty="0"/>
              <a:t> </a:t>
            </a:r>
            <a:r>
              <a:rPr lang="en-US" dirty="0" err="1"/>
              <a:t>enim</a:t>
            </a:r>
            <a:r>
              <a:rPr lang="en-US" dirty="0"/>
              <a:t>. </a:t>
            </a:r>
            <a:r>
              <a:rPr lang="en-US" dirty="0" err="1"/>
              <a:t>Phasellus</a:t>
            </a:r>
            <a:r>
              <a:rPr lang="en-US" dirty="0"/>
              <a:t> tempus </a:t>
            </a:r>
            <a:r>
              <a:rPr lang="en-US" dirty="0" err="1"/>
              <a:t>ornare</a:t>
            </a:r>
            <a:r>
              <a:rPr lang="en-US" dirty="0"/>
              <a:t> </a:t>
            </a:r>
            <a:r>
              <a:rPr lang="en-US" dirty="0" err="1"/>
              <a:t>velit</a:t>
            </a:r>
            <a:r>
              <a:rPr lang="en-US" dirty="0"/>
              <a:t> </a:t>
            </a:r>
            <a:r>
              <a:rPr lang="en-US" dirty="0" err="1"/>
              <a:t>eget</a:t>
            </a:r>
            <a:r>
              <a:rPr lang="en-US" dirty="0"/>
              <a:t> </a:t>
            </a:r>
            <a:r>
              <a:rPr lang="en-US" dirty="0" err="1"/>
              <a:t>sollicitudin</a:t>
            </a:r>
            <a:r>
              <a:rPr lang="en-US" dirty="0"/>
              <a:t>. Integer </a:t>
            </a:r>
            <a:r>
              <a:rPr lang="en-US" dirty="0" err="1"/>
              <a:t>commodo</a:t>
            </a:r>
            <a:r>
              <a:rPr lang="en-US" dirty="0"/>
              <a:t> nisi </a:t>
            </a:r>
            <a:r>
              <a:rPr lang="en-US" dirty="0" err="1"/>
              <a:t>turpis</a:t>
            </a:r>
            <a:r>
              <a:rPr lang="en-US" dirty="0"/>
              <a:t>, </a:t>
            </a:r>
            <a:r>
              <a:rPr lang="en-US" dirty="0" err="1"/>
              <a:t>ut</a:t>
            </a:r>
            <a:r>
              <a:rPr lang="en-US" dirty="0"/>
              <a:t> </a:t>
            </a:r>
            <a:r>
              <a:rPr lang="en-US" dirty="0" err="1"/>
              <a:t>congue</a:t>
            </a:r>
            <a:r>
              <a:rPr lang="en-US" dirty="0"/>
              <a:t> ex fermentum ac.</a:t>
            </a:r>
          </a:p>
        </p:txBody>
      </p:sp>
      <p:sp>
        <p:nvSpPr>
          <p:cNvPr id="2" name="Content Placeholder 10">
            <a:extLst>
              <a:ext uri="{FF2B5EF4-FFF2-40B4-BE49-F238E27FC236}">
                <a16:creationId xmlns:a16="http://schemas.microsoft.com/office/drawing/2014/main" id="{E20CE478-CB36-441D-47F1-A7BCF2E52E65}"/>
              </a:ext>
            </a:extLst>
          </p:cNvPr>
          <p:cNvSpPr>
            <a:spLocks noGrp="1"/>
          </p:cNvSpPr>
          <p:nvPr>
            <p:ph sz="quarter" idx="14" hasCustomPrompt="1"/>
          </p:nvPr>
        </p:nvSpPr>
        <p:spPr>
          <a:xfrm>
            <a:off x="762001" y="694600"/>
            <a:ext cx="3031067" cy="365126"/>
          </a:xfrm>
        </p:spPr>
        <p:txBody>
          <a:bodyPr/>
          <a:lstStyle>
            <a:lvl1pPr>
              <a:defRPr lang="en-US" sz="1200" b="0" i="0" kern="1200" spc="0" baseline="0" dirty="0">
                <a:solidFill>
                  <a:schemeClr val="bg2">
                    <a:alpha val="50000"/>
                  </a:schemeClr>
                </a:solidFill>
                <a:latin typeface="Georgia" panose="02040502050405020303" pitchFamily="18" charset="0"/>
                <a:ea typeface="+mn-ea"/>
                <a:cs typeface="Oracle Sans Extra Bold" panose="020B0503020204020204" pitchFamily="34" charset="0"/>
              </a:defRPr>
            </a:lvl1pPr>
          </a:lstStyle>
          <a:p>
            <a:pPr lvl="0"/>
            <a:r>
              <a:rPr lang="en-US" dirty="0"/>
              <a:t>Presentation title</a:t>
            </a:r>
          </a:p>
        </p:txBody>
      </p:sp>
    </p:spTree>
    <p:extLst>
      <p:ext uri="{BB962C8B-B14F-4D97-AF65-F5344CB8AC3E}">
        <p14:creationId xmlns:p14="http://schemas.microsoft.com/office/powerpoint/2010/main" val="351805257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Light - Content_ 3">
    <p:bg>
      <p:bgPr>
        <a:solidFill>
          <a:srgbClr val="F7F7F6"/>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5B99EE69-45AE-A4F0-CF25-97C22D4D16E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020050" y="0"/>
            <a:ext cx="4171950" cy="6858000"/>
          </a:xfrm>
          <a:prstGeom prst="rect">
            <a:avLst/>
          </a:prstGeom>
        </p:spPr>
      </p:pic>
      <p:pic>
        <p:nvPicPr>
          <p:cNvPr id="4" name="OTag">
            <a:extLst>
              <a:ext uri="{FF2B5EF4-FFF2-40B4-BE49-F238E27FC236}">
                <a16:creationId xmlns:a16="http://schemas.microsoft.com/office/drawing/2014/main" id="{5AF6802B-1E3E-852C-23FC-7284E8C0A7DF}"/>
              </a:ext>
              <a:ext uri="{C183D7F6-B498-43B3-948B-1728B52AA6E4}">
                <adec:decorative xmlns:adec="http://schemas.microsoft.com/office/drawing/2017/decorative" val="1"/>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2" name="Slide Number">
            <a:extLst>
              <a:ext uri="{FF2B5EF4-FFF2-40B4-BE49-F238E27FC236}">
                <a16:creationId xmlns:a16="http://schemas.microsoft.com/office/drawing/2014/main" id="{396D5111-2B26-F771-AF96-8064A877C403}"/>
              </a:ext>
            </a:extLst>
          </p:cNvPr>
          <p:cNvSpPr txBox="1">
            <a:spLocks/>
          </p:cNvSpPr>
          <p:nvPr userDrawn="1"/>
        </p:nvSpPr>
        <p:spPr>
          <a:xfrm>
            <a:off x="762000" y="6423660"/>
            <a:ext cx="365760" cy="365760"/>
          </a:xfrm>
          <a:prstGeom prst="rect">
            <a:avLst/>
          </a:prstGeom>
        </p:spPr>
        <p:txBody>
          <a:bodyPr vert="horz" lIns="0" tIns="0" rIns="0" bIns="0" rtlCol="0" anchor="ctr"/>
          <a:lstStyle>
            <a:defPPr>
              <a:defRPr lang="en-US"/>
            </a:defPPr>
            <a:lvl1pPr marL="0" algn="l" defTabSz="914400" rtl="0" eaLnBrk="1" latinLnBrk="0" hangingPunct="1">
              <a:defRPr sz="700" kern="1200">
                <a:solidFill>
                  <a:srgbClr val="8B858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45D60D9-5372-5F40-9443-0F9AE5BDC3C8}" type="slidenum">
              <a:rPr lang="en-US" smtClean="0"/>
              <a:pPr/>
              <a:t>‹#›</a:t>
            </a:fld>
            <a:endParaRPr lang="en-US" dirty="0"/>
          </a:p>
        </p:txBody>
      </p:sp>
      <p:sp>
        <p:nvSpPr>
          <p:cNvPr id="6" name="Text Field 2">
            <a:extLst>
              <a:ext uri="{FF2B5EF4-FFF2-40B4-BE49-F238E27FC236}">
                <a16:creationId xmlns:a16="http://schemas.microsoft.com/office/drawing/2014/main" id="{E5354135-2709-572D-54B4-9B2DF11A5771}"/>
              </a:ext>
            </a:extLst>
          </p:cNvPr>
          <p:cNvSpPr>
            <a:spLocks noGrp="1"/>
          </p:cNvSpPr>
          <p:nvPr>
            <p:ph type="body" sz="quarter" idx="36" hasCustomPrompt="1"/>
          </p:nvPr>
        </p:nvSpPr>
        <p:spPr>
          <a:xfrm>
            <a:off x="762001" y="1303431"/>
            <a:ext cx="5334000" cy="895181"/>
          </a:xfrm>
          <a:prstGeom prst="rect">
            <a:avLst/>
          </a:prstGeom>
        </p:spPr>
        <p:txBody>
          <a:bodyPr>
            <a:noAutofit/>
          </a:bodyPr>
          <a:lstStyle>
            <a:lvl1pPr>
              <a:defRPr sz="3200" b="1" i="0">
                <a:solidFill>
                  <a:schemeClr val="bg2"/>
                </a:solidFill>
                <a:latin typeface="Oracle Sans Extra Bold" panose="020B0503020204020204" pitchFamily="34" charset="0"/>
                <a:cs typeface="Oracle Sans Extra Bold" panose="020B0503020204020204" pitchFamily="34" charset="0"/>
              </a:defRPr>
            </a:lvl1pPr>
          </a:lstStyle>
          <a:p>
            <a:pPr lvl="0"/>
            <a:r>
              <a:rPr lang="en-US" dirty="0"/>
              <a:t>Additional information if needed</a:t>
            </a:r>
          </a:p>
        </p:txBody>
      </p:sp>
      <p:sp>
        <p:nvSpPr>
          <p:cNvPr id="7" name="Text Placeholder 11">
            <a:extLst>
              <a:ext uri="{FF2B5EF4-FFF2-40B4-BE49-F238E27FC236}">
                <a16:creationId xmlns:a16="http://schemas.microsoft.com/office/drawing/2014/main" id="{FD8604C7-1F8E-2791-598D-2838D675DAAB}"/>
              </a:ext>
            </a:extLst>
          </p:cNvPr>
          <p:cNvSpPr>
            <a:spLocks noGrp="1"/>
          </p:cNvSpPr>
          <p:nvPr>
            <p:ph type="body" sz="quarter" idx="11" hasCustomPrompt="1"/>
          </p:nvPr>
        </p:nvSpPr>
        <p:spPr>
          <a:xfrm>
            <a:off x="761999" y="4360333"/>
            <a:ext cx="6984998" cy="1803067"/>
          </a:xfrm>
        </p:spPr>
        <p:txBody>
          <a:bodyPr anchor="b"/>
          <a:lstStyle>
            <a:lvl1pPr>
              <a:lnSpc>
                <a:spcPct val="120000"/>
              </a:lnSpc>
              <a:spcBef>
                <a:spcPts val="0"/>
              </a:spcBef>
              <a:spcAft>
                <a:spcPts val="400"/>
              </a:spcAft>
              <a:defRPr sz="1400" b="0" i="0">
                <a:solidFill>
                  <a:schemeClr val="bg2"/>
                </a:solidFill>
                <a:latin typeface="Oracle Sans Light" panose="020B0403020204020204" pitchFamily="34" charset="0"/>
                <a:cs typeface="Oracle Sans Light" panose="020B0403020204020204" pitchFamily="34" charset="0"/>
              </a:defRPr>
            </a:lvl1pPr>
          </a:lstStyle>
          <a:p>
            <a:pPr lvl="0"/>
            <a:r>
              <a:rPr lang="en-US" b="1" i="0" dirty="0">
                <a:latin typeface="Oracle Sans Extra Bold" panose="020B0503020204020204" pitchFamily="34" charset="0"/>
                <a:cs typeface="Oracle Sans Extra Bold" panose="020B0503020204020204" pitchFamily="34" charset="0"/>
              </a:rPr>
              <a:t>Donec ac </a:t>
            </a:r>
            <a:r>
              <a:rPr lang="en-US" b="1" i="0" dirty="0" err="1">
                <a:latin typeface="Oracle Sans Extra Bold" panose="020B0503020204020204" pitchFamily="34" charset="0"/>
                <a:cs typeface="Oracle Sans Extra Bold" panose="020B0503020204020204" pitchFamily="34" charset="0"/>
              </a:rPr>
              <a:t>est</a:t>
            </a:r>
            <a:r>
              <a:rPr lang="en-US" b="1" i="0" dirty="0">
                <a:latin typeface="Oracle Sans Extra Bold" panose="020B0503020204020204" pitchFamily="34" charset="0"/>
                <a:cs typeface="Oracle Sans Extra Bold" panose="020B0503020204020204" pitchFamily="34" charset="0"/>
              </a:rPr>
              <a:t> </a:t>
            </a:r>
            <a:r>
              <a:rPr lang="en-US" b="1" i="0" dirty="0" err="1">
                <a:latin typeface="Oracle Sans Extra Bold" panose="020B0503020204020204" pitchFamily="34" charset="0"/>
                <a:cs typeface="Oracle Sans Extra Bold" panose="020B0503020204020204" pitchFamily="34" charset="0"/>
              </a:rPr>
              <a:t>quis</a:t>
            </a:r>
            <a:r>
              <a:rPr lang="en-US" b="1" i="0" dirty="0">
                <a:latin typeface="Oracle Sans Extra Bold" panose="020B0503020204020204" pitchFamily="34" charset="0"/>
                <a:cs typeface="Oracle Sans Extra Bold" panose="020B0503020204020204" pitchFamily="34" charset="0"/>
              </a:rPr>
              <a:t> </a:t>
            </a:r>
            <a:r>
              <a:rPr lang="en-US" b="1" i="0" dirty="0" err="1">
                <a:latin typeface="Oracle Sans Extra Bold" panose="020B0503020204020204" pitchFamily="34" charset="0"/>
                <a:cs typeface="Oracle Sans Extra Bold" panose="020B0503020204020204" pitchFamily="34" charset="0"/>
              </a:rPr>
              <a:t>tortor</a:t>
            </a:r>
            <a:br>
              <a:rPr lang="en-US" dirty="0"/>
            </a:br>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Donec </a:t>
            </a:r>
            <a:r>
              <a:rPr lang="en-US" dirty="0" err="1"/>
              <a:t>finibus</a:t>
            </a:r>
            <a:r>
              <a:rPr lang="en-US" dirty="0"/>
              <a:t> </a:t>
            </a:r>
            <a:r>
              <a:rPr lang="en-US" dirty="0" err="1"/>
              <a:t>felis</a:t>
            </a:r>
            <a:r>
              <a:rPr lang="en-US" dirty="0"/>
              <a:t> </a:t>
            </a:r>
            <a:r>
              <a:rPr lang="en-US" dirty="0" err="1"/>
              <a:t>nunc</a:t>
            </a:r>
            <a:r>
              <a:rPr lang="en-US" dirty="0"/>
              <a:t>. </a:t>
            </a:r>
            <a:r>
              <a:rPr lang="en-US" dirty="0" err="1"/>
              <a:t>Praesent</a:t>
            </a:r>
            <a:r>
              <a:rPr lang="en-US" dirty="0"/>
              <a:t> ac </a:t>
            </a:r>
            <a:r>
              <a:rPr lang="en-US" dirty="0" err="1"/>
              <a:t>condimentum</a:t>
            </a:r>
            <a:r>
              <a:rPr lang="en-US" dirty="0"/>
              <a:t> nisi. </a:t>
            </a:r>
            <a:r>
              <a:rPr lang="en-US" dirty="0" err="1"/>
              <a:t>Pellentesque</a:t>
            </a:r>
            <a:r>
              <a:rPr lang="en-US" dirty="0"/>
              <a:t> et </a:t>
            </a:r>
            <a:r>
              <a:rPr lang="en-US" dirty="0" err="1"/>
              <a:t>aliquet</a:t>
            </a:r>
            <a:r>
              <a:rPr lang="en-US" dirty="0"/>
              <a:t> </a:t>
            </a:r>
            <a:r>
              <a:rPr lang="en-US" dirty="0" err="1"/>
              <a:t>enim</a:t>
            </a:r>
            <a:r>
              <a:rPr lang="en-US" dirty="0"/>
              <a:t>. </a:t>
            </a:r>
            <a:r>
              <a:rPr lang="en-US" dirty="0" err="1"/>
              <a:t>Phasellus</a:t>
            </a:r>
            <a:r>
              <a:rPr lang="en-US" dirty="0"/>
              <a:t> tempus </a:t>
            </a:r>
            <a:r>
              <a:rPr lang="en-US" dirty="0" err="1"/>
              <a:t>ornare</a:t>
            </a:r>
            <a:r>
              <a:rPr lang="en-US" dirty="0"/>
              <a:t> </a:t>
            </a:r>
            <a:r>
              <a:rPr lang="en-US" dirty="0" err="1"/>
              <a:t>velit</a:t>
            </a:r>
            <a:r>
              <a:rPr lang="en-US" dirty="0"/>
              <a:t> </a:t>
            </a:r>
            <a:r>
              <a:rPr lang="en-US" dirty="0" err="1"/>
              <a:t>eget</a:t>
            </a:r>
            <a:r>
              <a:rPr lang="en-US" dirty="0"/>
              <a:t> </a:t>
            </a:r>
            <a:r>
              <a:rPr lang="en-US" dirty="0" err="1"/>
              <a:t>sollicitudin</a:t>
            </a:r>
            <a:r>
              <a:rPr lang="en-US" dirty="0"/>
              <a:t>. Integer </a:t>
            </a:r>
            <a:r>
              <a:rPr lang="en-US" dirty="0" err="1"/>
              <a:t>commodo</a:t>
            </a:r>
            <a:r>
              <a:rPr lang="en-US" dirty="0"/>
              <a:t> nisi </a:t>
            </a:r>
            <a:r>
              <a:rPr lang="en-US" dirty="0" err="1"/>
              <a:t>turpis</a:t>
            </a:r>
            <a:r>
              <a:rPr lang="en-US" dirty="0"/>
              <a:t>, </a:t>
            </a:r>
            <a:r>
              <a:rPr lang="en-US" dirty="0" err="1"/>
              <a:t>ut</a:t>
            </a:r>
            <a:r>
              <a:rPr lang="en-US" dirty="0"/>
              <a:t> </a:t>
            </a:r>
            <a:r>
              <a:rPr lang="en-US" dirty="0" err="1"/>
              <a:t>congue</a:t>
            </a:r>
            <a:r>
              <a:rPr lang="en-US" dirty="0"/>
              <a:t> ex fermentum ac.. </a:t>
            </a:r>
          </a:p>
        </p:txBody>
      </p:sp>
      <p:sp>
        <p:nvSpPr>
          <p:cNvPr id="5" name="Content Placeholder 10">
            <a:extLst>
              <a:ext uri="{FF2B5EF4-FFF2-40B4-BE49-F238E27FC236}">
                <a16:creationId xmlns:a16="http://schemas.microsoft.com/office/drawing/2014/main" id="{018A7B5A-8F8F-F829-3AD5-AF3408014E7C}"/>
              </a:ext>
            </a:extLst>
          </p:cNvPr>
          <p:cNvSpPr>
            <a:spLocks noGrp="1"/>
          </p:cNvSpPr>
          <p:nvPr>
            <p:ph sz="quarter" idx="14" hasCustomPrompt="1"/>
          </p:nvPr>
        </p:nvSpPr>
        <p:spPr>
          <a:xfrm>
            <a:off x="762001" y="694600"/>
            <a:ext cx="3031067" cy="365126"/>
          </a:xfrm>
        </p:spPr>
        <p:txBody>
          <a:bodyPr/>
          <a:lstStyle>
            <a:lvl1pPr>
              <a:defRPr lang="en-US" sz="1200" b="0" i="0" kern="1200" spc="0" baseline="0" dirty="0">
                <a:solidFill>
                  <a:srgbClr val="312D2A">
                    <a:alpha val="50000"/>
                  </a:srgbClr>
                </a:solidFill>
                <a:latin typeface="Georgia" panose="02040502050405020303" pitchFamily="18" charset="0"/>
                <a:ea typeface="+mn-ea"/>
                <a:cs typeface="Oracle Sans Extra Bold" panose="020B0503020204020204" pitchFamily="34" charset="0"/>
              </a:defRPr>
            </a:lvl1pPr>
          </a:lstStyle>
          <a:p>
            <a:pPr lvl="0"/>
            <a:r>
              <a:rPr lang="en-US" dirty="0"/>
              <a:t>Presentation title</a:t>
            </a:r>
          </a:p>
        </p:txBody>
      </p:sp>
      <p:sp>
        <p:nvSpPr>
          <p:cNvPr id="8" name="Footer">
            <a:extLst>
              <a:ext uri="{FF2B5EF4-FFF2-40B4-BE49-F238E27FC236}">
                <a16:creationId xmlns:a16="http://schemas.microsoft.com/office/drawing/2014/main" id="{58434403-0D6B-1EA6-32AF-70EE10AD4BF2}"/>
              </a:ext>
            </a:extLst>
          </p:cNvPr>
          <p:cNvSpPr>
            <a:spLocks noGrp="1"/>
          </p:cNvSpPr>
          <p:nvPr>
            <p:ph type="ftr" sz="quarter" idx="3"/>
          </p:nvPr>
        </p:nvSpPr>
        <p:spPr>
          <a:xfrm>
            <a:off x="1127759" y="6423978"/>
            <a:ext cx="5745379" cy="365125"/>
          </a:xfrm>
          <a:prstGeom prst="rect">
            <a:avLst/>
          </a:prstGeom>
        </p:spPr>
        <p:txBody>
          <a:bodyPr vert="horz" lIns="0" tIns="0" rIns="0" bIns="0" rtlCol="0" anchor="ctr"/>
          <a:lstStyle>
            <a:lvl1pPr algn="l">
              <a:defRPr sz="700">
                <a:solidFill>
                  <a:srgbClr val="8B8580"/>
                </a:solidFill>
              </a:defRPr>
            </a:lvl1pPr>
          </a:lstStyle>
          <a:p>
            <a:r>
              <a:rPr lang="en-US"/>
              <a:t>Copyright © 2025, Oracle and/or its affiliates</a:t>
            </a:r>
            <a:endParaRPr lang="en-US" dirty="0"/>
          </a:p>
        </p:txBody>
      </p:sp>
    </p:spTree>
    <p:extLst>
      <p:ext uri="{BB962C8B-B14F-4D97-AF65-F5344CB8AC3E}">
        <p14:creationId xmlns:p14="http://schemas.microsoft.com/office/powerpoint/2010/main" val="1725728183"/>
      </p:ext>
    </p:extLst>
  </p:cSld>
  <p:clrMapOvr>
    <a:overrideClrMapping bg1="dk1" tx1="lt1" bg2="dk2" tx2="lt2" accent1="accent1" accent2="accent2" accent3="accent3" accent4="accent4" accent5="accent5" accent6="accent6" hlink="hlink" folHlink="folHlink"/>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Dark - Content_ 3">
    <p:bg>
      <p:bgPr>
        <a:solidFill>
          <a:srgbClr val="302D29"/>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54166A39-B2A1-A5BF-CA30-7D4B9F6DA84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020050" y="0"/>
            <a:ext cx="4171950" cy="6858000"/>
          </a:xfrm>
          <a:prstGeom prst="rect">
            <a:avLst/>
          </a:prstGeom>
        </p:spPr>
      </p:pic>
      <p:pic>
        <p:nvPicPr>
          <p:cNvPr id="4" name="OTag">
            <a:extLst>
              <a:ext uri="{FF2B5EF4-FFF2-40B4-BE49-F238E27FC236}">
                <a16:creationId xmlns:a16="http://schemas.microsoft.com/office/drawing/2014/main" id="{5AF6802B-1E3E-852C-23FC-7284E8C0A7DF}"/>
              </a:ext>
              <a:ext uri="{C183D7F6-B498-43B3-948B-1728B52AA6E4}">
                <adec:decorative xmlns:adec="http://schemas.microsoft.com/office/drawing/2017/decorative" val="1"/>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2" name="Slide Number">
            <a:extLst>
              <a:ext uri="{FF2B5EF4-FFF2-40B4-BE49-F238E27FC236}">
                <a16:creationId xmlns:a16="http://schemas.microsoft.com/office/drawing/2014/main" id="{396D5111-2B26-F771-AF96-8064A877C403}"/>
              </a:ext>
            </a:extLst>
          </p:cNvPr>
          <p:cNvSpPr txBox="1">
            <a:spLocks/>
          </p:cNvSpPr>
          <p:nvPr userDrawn="1"/>
        </p:nvSpPr>
        <p:spPr>
          <a:xfrm>
            <a:off x="762000" y="6423660"/>
            <a:ext cx="365760" cy="365760"/>
          </a:xfrm>
          <a:prstGeom prst="rect">
            <a:avLst/>
          </a:prstGeom>
        </p:spPr>
        <p:txBody>
          <a:bodyPr vert="horz" lIns="0" tIns="0" rIns="0" bIns="0" rtlCol="0" anchor="ctr"/>
          <a:lstStyle>
            <a:defPPr>
              <a:defRPr lang="en-US"/>
            </a:defPPr>
            <a:lvl1pPr marL="0" algn="l" defTabSz="914400" rtl="0" eaLnBrk="1" latinLnBrk="0" hangingPunct="1">
              <a:defRPr sz="700" kern="1200">
                <a:solidFill>
                  <a:srgbClr val="8B858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45D60D9-5372-5F40-9443-0F9AE5BDC3C8}" type="slidenum">
              <a:rPr lang="en-US" smtClean="0"/>
              <a:pPr/>
              <a:t>‹#›</a:t>
            </a:fld>
            <a:endParaRPr lang="en-US" dirty="0"/>
          </a:p>
        </p:txBody>
      </p:sp>
      <p:sp>
        <p:nvSpPr>
          <p:cNvPr id="6" name="Text Field 2">
            <a:extLst>
              <a:ext uri="{FF2B5EF4-FFF2-40B4-BE49-F238E27FC236}">
                <a16:creationId xmlns:a16="http://schemas.microsoft.com/office/drawing/2014/main" id="{E5354135-2709-572D-54B4-9B2DF11A5771}"/>
              </a:ext>
            </a:extLst>
          </p:cNvPr>
          <p:cNvSpPr>
            <a:spLocks noGrp="1"/>
          </p:cNvSpPr>
          <p:nvPr>
            <p:ph type="body" sz="quarter" idx="36" hasCustomPrompt="1"/>
          </p:nvPr>
        </p:nvSpPr>
        <p:spPr>
          <a:xfrm>
            <a:off x="762001" y="1303431"/>
            <a:ext cx="5334000" cy="895181"/>
          </a:xfrm>
          <a:prstGeom prst="rect">
            <a:avLst/>
          </a:prstGeom>
        </p:spPr>
        <p:txBody>
          <a:bodyPr>
            <a:noAutofit/>
          </a:bodyPr>
          <a:lstStyle>
            <a:lvl1pPr>
              <a:defRPr sz="3200" b="1" i="0">
                <a:solidFill>
                  <a:schemeClr val="tx2"/>
                </a:solidFill>
                <a:latin typeface="Oracle Sans Extra Bold" panose="020B0503020204020204" pitchFamily="34" charset="0"/>
                <a:cs typeface="Oracle Sans Extra Bold" panose="020B0503020204020204" pitchFamily="34" charset="0"/>
              </a:defRPr>
            </a:lvl1pPr>
          </a:lstStyle>
          <a:p>
            <a:pPr lvl="0"/>
            <a:r>
              <a:rPr lang="en-US" dirty="0"/>
              <a:t>Additional information if needed</a:t>
            </a:r>
          </a:p>
        </p:txBody>
      </p:sp>
      <p:sp>
        <p:nvSpPr>
          <p:cNvPr id="7" name="Text Placeholder 11">
            <a:extLst>
              <a:ext uri="{FF2B5EF4-FFF2-40B4-BE49-F238E27FC236}">
                <a16:creationId xmlns:a16="http://schemas.microsoft.com/office/drawing/2014/main" id="{FD8604C7-1F8E-2791-598D-2838D675DAAB}"/>
              </a:ext>
            </a:extLst>
          </p:cNvPr>
          <p:cNvSpPr>
            <a:spLocks noGrp="1"/>
          </p:cNvSpPr>
          <p:nvPr>
            <p:ph type="body" sz="quarter" idx="11" hasCustomPrompt="1"/>
          </p:nvPr>
        </p:nvSpPr>
        <p:spPr>
          <a:xfrm>
            <a:off x="761999" y="4360333"/>
            <a:ext cx="6984998" cy="1803067"/>
          </a:xfrm>
        </p:spPr>
        <p:txBody>
          <a:bodyPr anchor="b"/>
          <a:lstStyle>
            <a:lvl1pPr>
              <a:lnSpc>
                <a:spcPct val="120000"/>
              </a:lnSpc>
              <a:spcBef>
                <a:spcPts val="0"/>
              </a:spcBef>
              <a:spcAft>
                <a:spcPts val="400"/>
              </a:spcAft>
              <a:defRPr sz="1400" b="0" i="0">
                <a:solidFill>
                  <a:schemeClr val="tx2"/>
                </a:solidFill>
                <a:latin typeface="Oracle Sans Light" panose="020B0403020204020204" pitchFamily="34" charset="0"/>
                <a:cs typeface="Oracle Sans Light" panose="020B0403020204020204" pitchFamily="34" charset="0"/>
              </a:defRPr>
            </a:lvl1pPr>
          </a:lstStyle>
          <a:p>
            <a:pPr lvl="0"/>
            <a:r>
              <a:rPr lang="en-US" b="1" i="0" dirty="0">
                <a:latin typeface="Oracle Sans Extra Bold" panose="020B0503020204020204" pitchFamily="34" charset="0"/>
                <a:cs typeface="Oracle Sans Extra Bold" panose="020B0503020204020204" pitchFamily="34" charset="0"/>
              </a:rPr>
              <a:t>Donec ac </a:t>
            </a:r>
            <a:r>
              <a:rPr lang="en-US" b="1" i="0" dirty="0" err="1">
                <a:latin typeface="Oracle Sans Extra Bold" panose="020B0503020204020204" pitchFamily="34" charset="0"/>
                <a:cs typeface="Oracle Sans Extra Bold" panose="020B0503020204020204" pitchFamily="34" charset="0"/>
              </a:rPr>
              <a:t>est</a:t>
            </a:r>
            <a:r>
              <a:rPr lang="en-US" b="1" i="0" dirty="0">
                <a:latin typeface="Oracle Sans Extra Bold" panose="020B0503020204020204" pitchFamily="34" charset="0"/>
                <a:cs typeface="Oracle Sans Extra Bold" panose="020B0503020204020204" pitchFamily="34" charset="0"/>
              </a:rPr>
              <a:t> </a:t>
            </a:r>
            <a:r>
              <a:rPr lang="en-US" b="1" i="0" dirty="0" err="1">
                <a:latin typeface="Oracle Sans Extra Bold" panose="020B0503020204020204" pitchFamily="34" charset="0"/>
                <a:cs typeface="Oracle Sans Extra Bold" panose="020B0503020204020204" pitchFamily="34" charset="0"/>
              </a:rPr>
              <a:t>quis</a:t>
            </a:r>
            <a:r>
              <a:rPr lang="en-US" b="1" i="0" dirty="0">
                <a:latin typeface="Oracle Sans Extra Bold" panose="020B0503020204020204" pitchFamily="34" charset="0"/>
                <a:cs typeface="Oracle Sans Extra Bold" panose="020B0503020204020204" pitchFamily="34" charset="0"/>
              </a:rPr>
              <a:t> </a:t>
            </a:r>
            <a:r>
              <a:rPr lang="en-US" b="1" i="0" dirty="0" err="1">
                <a:latin typeface="Oracle Sans Extra Bold" panose="020B0503020204020204" pitchFamily="34" charset="0"/>
                <a:cs typeface="Oracle Sans Extra Bold" panose="020B0503020204020204" pitchFamily="34" charset="0"/>
              </a:rPr>
              <a:t>tortor</a:t>
            </a:r>
            <a:br>
              <a:rPr lang="en-US" dirty="0"/>
            </a:br>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Donec </a:t>
            </a:r>
            <a:r>
              <a:rPr lang="en-US" dirty="0" err="1"/>
              <a:t>finibus</a:t>
            </a:r>
            <a:r>
              <a:rPr lang="en-US" dirty="0"/>
              <a:t> </a:t>
            </a:r>
            <a:r>
              <a:rPr lang="en-US" dirty="0" err="1"/>
              <a:t>felis</a:t>
            </a:r>
            <a:r>
              <a:rPr lang="en-US" dirty="0"/>
              <a:t> </a:t>
            </a:r>
            <a:r>
              <a:rPr lang="en-US" dirty="0" err="1"/>
              <a:t>nunc</a:t>
            </a:r>
            <a:r>
              <a:rPr lang="en-US" dirty="0"/>
              <a:t>. </a:t>
            </a:r>
            <a:r>
              <a:rPr lang="en-US" dirty="0" err="1"/>
              <a:t>Praesent</a:t>
            </a:r>
            <a:r>
              <a:rPr lang="en-US" dirty="0"/>
              <a:t> ac </a:t>
            </a:r>
            <a:r>
              <a:rPr lang="en-US" dirty="0" err="1"/>
              <a:t>condimentum</a:t>
            </a:r>
            <a:r>
              <a:rPr lang="en-US" dirty="0"/>
              <a:t> nisi. </a:t>
            </a:r>
            <a:r>
              <a:rPr lang="en-US" dirty="0" err="1"/>
              <a:t>Pellentesque</a:t>
            </a:r>
            <a:r>
              <a:rPr lang="en-US" dirty="0"/>
              <a:t> et </a:t>
            </a:r>
            <a:r>
              <a:rPr lang="en-US" dirty="0" err="1"/>
              <a:t>aliquet</a:t>
            </a:r>
            <a:r>
              <a:rPr lang="en-US" dirty="0"/>
              <a:t> </a:t>
            </a:r>
            <a:r>
              <a:rPr lang="en-US" dirty="0" err="1"/>
              <a:t>enim</a:t>
            </a:r>
            <a:r>
              <a:rPr lang="en-US" dirty="0"/>
              <a:t>. </a:t>
            </a:r>
            <a:r>
              <a:rPr lang="en-US" dirty="0" err="1"/>
              <a:t>Phasellus</a:t>
            </a:r>
            <a:r>
              <a:rPr lang="en-US" dirty="0"/>
              <a:t> tempus </a:t>
            </a:r>
            <a:r>
              <a:rPr lang="en-US" dirty="0" err="1"/>
              <a:t>ornare</a:t>
            </a:r>
            <a:r>
              <a:rPr lang="en-US" dirty="0"/>
              <a:t> </a:t>
            </a:r>
            <a:r>
              <a:rPr lang="en-US" dirty="0" err="1"/>
              <a:t>velit</a:t>
            </a:r>
            <a:r>
              <a:rPr lang="en-US" dirty="0"/>
              <a:t> </a:t>
            </a:r>
            <a:r>
              <a:rPr lang="en-US" dirty="0" err="1"/>
              <a:t>eget</a:t>
            </a:r>
            <a:r>
              <a:rPr lang="en-US" dirty="0"/>
              <a:t> </a:t>
            </a:r>
            <a:r>
              <a:rPr lang="en-US" dirty="0" err="1"/>
              <a:t>sollicitudin</a:t>
            </a:r>
            <a:r>
              <a:rPr lang="en-US" dirty="0"/>
              <a:t>. Integer </a:t>
            </a:r>
            <a:r>
              <a:rPr lang="en-US" dirty="0" err="1"/>
              <a:t>commodo</a:t>
            </a:r>
            <a:r>
              <a:rPr lang="en-US" dirty="0"/>
              <a:t> nisi </a:t>
            </a:r>
            <a:r>
              <a:rPr lang="en-US" dirty="0" err="1"/>
              <a:t>turpis</a:t>
            </a:r>
            <a:r>
              <a:rPr lang="en-US" dirty="0"/>
              <a:t>, </a:t>
            </a:r>
            <a:r>
              <a:rPr lang="en-US" dirty="0" err="1"/>
              <a:t>ut</a:t>
            </a:r>
            <a:r>
              <a:rPr lang="en-US" dirty="0"/>
              <a:t> </a:t>
            </a:r>
            <a:r>
              <a:rPr lang="en-US" dirty="0" err="1"/>
              <a:t>congue</a:t>
            </a:r>
            <a:r>
              <a:rPr lang="en-US" dirty="0"/>
              <a:t> ex fermentum ac.. </a:t>
            </a:r>
          </a:p>
        </p:txBody>
      </p:sp>
      <p:sp>
        <p:nvSpPr>
          <p:cNvPr id="8" name="Content Placeholder 10">
            <a:extLst>
              <a:ext uri="{FF2B5EF4-FFF2-40B4-BE49-F238E27FC236}">
                <a16:creationId xmlns:a16="http://schemas.microsoft.com/office/drawing/2014/main" id="{4033015D-6343-3FAA-CF2C-F458DB8BE923}"/>
              </a:ext>
            </a:extLst>
          </p:cNvPr>
          <p:cNvSpPr>
            <a:spLocks noGrp="1"/>
          </p:cNvSpPr>
          <p:nvPr>
            <p:ph sz="quarter" idx="14" hasCustomPrompt="1"/>
          </p:nvPr>
        </p:nvSpPr>
        <p:spPr>
          <a:xfrm>
            <a:off x="762001" y="694600"/>
            <a:ext cx="3031067" cy="365126"/>
          </a:xfrm>
        </p:spPr>
        <p:txBody>
          <a:bodyPr/>
          <a:lstStyle>
            <a:lvl1pPr>
              <a:defRPr lang="en-US" sz="1200" b="0" i="0" kern="1200" spc="0" baseline="0" dirty="0">
                <a:solidFill>
                  <a:schemeClr val="tx2">
                    <a:alpha val="50000"/>
                  </a:schemeClr>
                </a:solidFill>
                <a:latin typeface="Georgia" panose="02040502050405020303" pitchFamily="18" charset="0"/>
                <a:ea typeface="+mn-ea"/>
                <a:cs typeface="Oracle Sans Extra Bold" panose="020B0503020204020204" pitchFamily="34" charset="0"/>
              </a:defRPr>
            </a:lvl1pPr>
          </a:lstStyle>
          <a:p>
            <a:pPr lvl="0"/>
            <a:r>
              <a:rPr lang="en-US" dirty="0"/>
              <a:t>Presentation title</a:t>
            </a:r>
          </a:p>
        </p:txBody>
      </p:sp>
      <p:sp>
        <p:nvSpPr>
          <p:cNvPr id="5" name="Footer">
            <a:extLst>
              <a:ext uri="{FF2B5EF4-FFF2-40B4-BE49-F238E27FC236}">
                <a16:creationId xmlns:a16="http://schemas.microsoft.com/office/drawing/2014/main" id="{4726D0D8-5211-F616-45CC-924CAE2CF950}"/>
              </a:ext>
            </a:extLst>
          </p:cNvPr>
          <p:cNvSpPr>
            <a:spLocks noGrp="1"/>
          </p:cNvSpPr>
          <p:nvPr>
            <p:ph type="ftr" sz="quarter" idx="3"/>
          </p:nvPr>
        </p:nvSpPr>
        <p:spPr>
          <a:xfrm>
            <a:off x="1127759" y="6423978"/>
            <a:ext cx="5745379" cy="365125"/>
          </a:xfrm>
          <a:prstGeom prst="rect">
            <a:avLst/>
          </a:prstGeom>
        </p:spPr>
        <p:txBody>
          <a:bodyPr vert="horz" lIns="0" tIns="0" rIns="0" bIns="0" rtlCol="0" anchor="ctr"/>
          <a:lstStyle>
            <a:lvl1pPr algn="l">
              <a:defRPr sz="700">
                <a:solidFill>
                  <a:srgbClr val="8B8580"/>
                </a:solidFill>
              </a:defRPr>
            </a:lvl1pPr>
          </a:lstStyle>
          <a:p>
            <a:r>
              <a:rPr lang="en-US"/>
              <a:t>Copyright © 2025, Oracle and/or its affiliates</a:t>
            </a:r>
            <a:endParaRPr lang="en-US" dirty="0"/>
          </a:p>
        </p:txBody>
      </p:sp>
    </p:spTree>
    <p:extLst>
      <p:ext uri="{BB962C8B-B14F-4D97-AF65-F5344CB8AC3E}">
        <p14:creationId xmlns:p14="http://schemas.microsoft.com/office/powerpoint/2010/main" val="2448805368"/>
      </p:ext>
    </p:extLst>
  </p:cSld>
  <p:clrMapOvr>
    <a:overrideClrMapping bg1="dk1" tx1="lt1" bg2="dk2" tx2="lt2" accent1="accent1" accent2="accent2" accent3="accent3" accent4="accent4" accent5="accent5" accent6="accent6" hlink="hlink" folHlink="folHlink"/>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Dark - Agenda">
    <p:bg>
      <p:bgPr>
        <a:solidFill>
          <a:srgbClr val="302D29"/>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D36DDDE1-7513-EF28-B2A1-CCF6A89BC04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020050" y="0"/>
            <a:ext cx="4171950" cy="6858000"/>
          </a:xfrm>
          <a:prstGeom prst="rect">
            <a:avLst/>
          </a:prstGeom>
        </p:spPr>
      </p:pic>
      <p:pic>
        <p:nvPicPr>
          <p:cNvPr id="4" name="OTag">
            <a:extLst>
              <a:ext uri="{FF2B5EF4-FFF2-40B4-BE49-F238E27FC236}">
                <a16:creationId xmlns:a16="http://schemas.microsoft.com/office/drawing/2014/main" id="{5AF6802B-1E3E-852C-23FC-7284E8C0A7DF}"/>
              </a:ext>
              <a:ext uri="{C183D7F6-B498-43B3-948B-1728B52AA6E4}">
                <adec:decorative xmlns:adec="http://schemas.microsoft.com/office/drawing/2017/decorative" val="1"/>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2" name="Slide Number">
            <a:extLst>
              <a:ext uri="{FF2B5EF4-FFF2-40B4-BE49-F238E27FC236}">
                <a16:creationId xmlns:a16="http://schemas.microsoft.com/office/drawing/2014/main" id="{396D5111-2B26-F771-AF96-8064A877C403}"/>
              </a:ext>
            </a:extLst>
          </p:cNvPr>
          <p:cNvSpPr txBox="1">
            <a:spLocks/>
          </p:cNvSpPr>
          <p:nvPr userDrawn="1"/>
        </p:nvSpPr>
        <p:spPr>
          <a:xfrm>
            <a:off x="762000" y="6423660"/>
            <a:ext cx="365760" cy="365760"/>
          </a:xfrm>
          <a:prstGeom prst="rect">
            <a:avLst/>
          </a:prstGeom>
        </p:spPr>
        <p:txBody>
          <a:bodyPr vert="horz" lIns="0" tIns="0" rIns="0" bIns="0" rtlCol="0" anchor="ctr"/>
          <a:lstStyle>
            <a:defPPr>
              <a:defRPr lang="en-US"/>
            </a:defPPr>
            <a:lvl1pPr marL="0" algn="l" defTabSz="914400" rtl="0" eaLnBrk="1" latinLnBrk="0" hangingPunct="1">
              <a:defRPr sz="700" kern="1200">
                <a:solidFill>
                  <a:srgbClr val="8B858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45D60D9-5372-5F40-9443-0F9AE5BDC3C8}" type="slidenum">
              <a:rPr lang="en-US" smtClean="0"/>
              <a:pPr/>
              <a:t>‹#›</a:t>
            </a:fld>
            <a:endParaRPr lang="en-US" dirty="0"/>
          </a:p>
        </p:txBody>
      </p:sp>
      <p:sp>
        <p:nvSpPr>
          <p:cNvPr id="12" name="Text Field 2">
            <a:extLst>
              <a:ext uri="{FF2B5EF4-FFF2-40B4-BE49-F238E27FC236}">
                <a16:creationId xmlns:a16="http://schemas.microsoft.com/office/drawing/2014/main" id="{DC510519-79A9-C364-EA51-178FE1D5B1AB}"/>
              </a:ext>
            </a:extLst>
          </p:cNvPr>
          <p:cNvSpPr>
            <a:spLocks noGrp="1"/>
          </p:cNvSpPr>
          <p:nvPr>
            <p:ph type="body" sz="quarter" idx="36" hasCustomPrompt="1"/>
          </p:nvPr>
        </p:nvSpPr>
        <p:spPr>
          <a:xfrm>
            <a:off x="762001" y="1303431"/>
            <a:ext cx="3622964" cy="618887"/>
          </a:xfrm>
          <a:prstGeom prst="rect">
            <a:avLst/>
          </a:prstGeom>
        </p:spPr>
        <p:txBody>
          <a:bodyPr>
            <a:noAutofit/>
          </a:bodyPr>
          <a:lstStyle>
            <a:lvl1pPr>
              <a:defRPr sz="3200" b="1" i="0">
                <a:solidFill>
                  <a:schemeClr val="tx2"/>
                </a:solidFill>
                <a:latin typeface="Oracle Sans Extra Bold" panose="020B0503020204020204" pitchFamily="34" charset="0"/>
                <a:cs typeface="Oracle Sans Extra Bold" panose="020B0503020204020204" pitchFamily="34" charset="0"/>
              </a:defRPr>
            </a:lvl1pPr>
          </a:lstStyle>
          <a:p>
            <a:pPr lvl="0"/>
            <a:r>
              <a:rPr lang="en-US" dirty="0"/>
              <a:t>Agenda</a:t>
            </a:r>
          </a:p>
        </p:txBody>
      </p:sp>
      <p:sp>
        <p:nvSpPr>
          <p:cNvPr id="17" name="Table Placeholder 16">
            <a:extLst>
              <a:ext uri="{FF2B5EF4-FFF2-40B4-BE49-F238E27FC236}">
                <a16:creationId xmlns:a16="http://schemas.microsoft.com/office/drawing/2014/main" id="{C79CC394-B454-F9D1-867C-5ED9912FADA4}"/>
              </a:ext>
            </a:extLst>
          </p:cNvPr>
          <p:cNvSpPr>
            <a:spLocks noGrp="1"/>
          </p:cNvSpPr>
          <p:nvPr>
            <p:ph type="tbl" sz="quarter" idx="37"/>
          </p:nvPr>
        </p:nvSpPr>
        <p:spPr>
          <a:xfrm>
            <a:off x="762000" y="2523263"/>
            <a:ext cx="4945063" cy="3530600"/>
          </a:xfrm>
        </p:spPr>
        <p:txBody>
          <a:bodyPr/>
          <a:lstStyle>
            <a:lvl1pPr>
              <a:defRPr>
                <a:solidFill>
                  <a:schemeClr val="tx2"/>
                </a:solidFill>
              </a:defRPr>
            </a:lvl1pPr>
          </a:lstStyle>
          <a:p>
            <a:r>
              <a:rPr lang="en-GB"/>
              <a:t>Click icon to add table</a:t>
            </a:r>
            <a:endParaRPr lang="en-US"/>
          </a:p>
        </p:txBody>
      </p:sp>
      <p:sp>
        <p:nvSpPr>
          <p:cNvPr id="6" name="Content Placeholder 10">
            <a:extLst>
              <a:ext uri="{FF2B5EF4-FFF2-40B4-BE49-F238E27FC236}">
                <a16:creationId xmlns:a16="http://schemas.microsoft.com/office/drawing/2014/main" id="{362D7628-ABA2-E4E3-33F4-D873D312194C}"/>
              </a:ext>
            </a:extLst>
          </p:cNvPr>
          <p:cNvSpPr>
            <a:spLocks noGrp="1"/>
          </p:cNvSpPr>
          <p:nvPr>
            <p:ph sz="quarter" idx="14" hasCustomPrompt="1"/>
          </p:nvPr>
        </p:nvSpPr>
        <p:spPr>
          <a:xfrm>
            <a:off x="762001" y="694600"/>
            <a:ext cx="3031067" cy="365126"/>
          </a:xfrm>
        </p:spPr>
        <p:txBody>
          <a:bodyPr/>
          <a:lstStyle>
            <a:lvl1pPr>
              <a:defRPr lang="en-US" sz="1200" b="0" i="0" kern="1200" spc="0" baseline="0" dirty="0">
                <a:solidFill>
                  <a:schemeClr val="tx2">
                    <a:alpha val="50000"/>
                  </a:schemeClr>
                </a:solidFill>
                <a:latin typeface="Georgia" panose="02040502050405020303" pitchFamily="18" charset="0"/>
                <a:ea typeface="+mn-ea"/>
                <a:cs typeface="Oracle Sans Extra Bold" panose="020B0503020204020204" pitchFamily="34" charset="0"/>
              </a:defRPr>
            </a:lvl1pPr>
          </a:lstStyle>
          <a:p>
            <a:pPr lvl="0"/>
            <a:r>
              <a:rPr lang="en-US" dirty="0"/>
              <a:t>Presentation title</a:t>
            </a:r>
          </a:p>
        </p:txBody>
      </p:sp>
      <p:sp>
        <p:nvSpPr>
          <p:cNvPr id="5" name="Footer">
            <a:extLst>
              <a:ext uri="{FF2B5EF4-FFF2-40B4-BE49-F238E27FC236}">
                <a16:creationId xmlns:a16="http://schemas.microsoft.com/office/drawing/2014/main" id="{AD9739D1-F45B-B6BB-AC1F-5B95620A5813}"/>
              </a:ext>
            </a:extLst>
          </p:cNvPr>
          <p:cNvSpPr>
            <a:spLocks noGrp="1"/>
          </p:cNvSpPr>
          <p:nvPr>
            <p:ph type="ftr" sz="quarter" idx="3"/>
          </p:nvPr>
        </p:nvSpPr>
        <p:spPr>
          <a:xfrm>
            <a:off x="1127759" y="6423978"/>
            <a:ext cx="5745379" cy="365125"/>
          </a:xfrm>
          <a:prstGeom prst="rect">
            <a:avLst/>
          </a:prstGeom>
        </p:spPr>
        <p:txBody>
          <a:bodyPr vert="horz" lIns="0" tIns="0" rIns="0" bIns="0" rtlCol="0" anchor="ctr"/>
          <a:lstStyle>
            <a:lvl1pPr algn="l">
              <a:defRPr sz="700">
                <a:solidFill>
                  <a:srgbClr val="8B8580"/>
                </a:solidFill>
              </a:defRPr>
            </a:lvl1pPr>
          </a:lstStyle>
          <a:p>
            <a:r>
              <a:rPr lang="en-US"/>
              <a:t>Copyright © 2025, Oracle and/or its affiliates</a:t>
            </a:r>
            <a:endParaRPr lang="en-US" dirty="0"/>
          </a:p>
        </p:txBody>
      </p:sp>
    </p:spTree>
    <p:extLst>
      <p:ext uri="{BB962C8B-B14F-4D97-AF65-F5344CB8AC3E}">
        <p14:creationId xmlns:p14="http://schemas.microsoft.com/office/powerpoint/2010/main" val="3837100127"/>
      </p:ext>
    </p:extLst>
  </p:cSld>
  <p:clrMapOvr>
    <a:overrideClrMapping bg1="dk1" tx1="lt1" bg2="dk2" tx2="lt2" accent1="accent1" accent2="accent2" accent3="accent3" accent4="accent4" accent5="accent5" accent6="accent6" hlink="hlink" folHlink="folHlink"/>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Light - Content_3">
    <p:bg>
      <p:bgPr>
        <a:solidFill>
          <a:srgbClr val="F2EFED"/>
        </a:solidFill>
        <a:effectLst/>
      </p:bgPr>
    </p:bg>
    <p:spTree>
      <p:nvGrpSpPr>
        <p:cNvPr id="1" name=""/>
        <p:cNvGrpSpPr/>
        <p:nvPr/>
      </p:nvGrpSpPr>
      <p:grpSpPr>
        <a:xfrm>
          <a:off x="0" y="0"/>
          <a:ext cx="0" cy="0"/>
          <a:chOff x="0" y="0"/>
          <a:chExt cx="0" cy="0"/>
        </a:xfrm>
      </p:grpSpPr>
      <p:pic>
        <p:nvPicPr>
          <p:cNvPr id="10" name="OTag">
            <a:extLst>
              <a:ext uri="{FF2B5EF4-FFF2-40B4-BE49-F238E27FC236}">
                <a16:creationId xmlns:a16="http://schemas.microsoft.com/office/drawing/2014/main" id="{00F1077A-D301-437A-8CE7-A0EA6CDECB51}"/>
              </a:ext>
              <a:ext uri="{C183D7F6-B498-43B3-948B-1728B52AA6E4}">
                <adec:decorative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8" name="Slide Number">
            <a:extLst>
              <a:ext uri="{FF2B5EF4-FFF2-40B4-BE49-F238E27FC236}">
                <a16:creationId xmlns:a16="http://schemas.microsoft.com/office/drawing/2014/main" id="{A58E8F99-B5B4-F945-8046-6BF8077857D6}"/>
              </a:ext>
            </a:extLst>
          </p:cNvPr>
          <p:cNvSpPr>
            <a:spLocks noGrp="1"/>
          </p:cNvSpPr>
          <p:nvPr>
            <p:ph type="sldNum" sz="quarter" idx="4"/>
          </p:nvPr>
        </p:nvSpPr>
        <p:spPr>
          <a:xfrm>
            <a:off x="762000" y="6423660"/>
            <a:ext cx="365760" cy="365760"/>
          </a:xfrm>
          <a:prstGeom prst="rect">
            <a:avLst/>
          </a:prstGeom>
        </p:spPr>
        <p:txBody>
          <a:bodyPr vert="horz" lIns="0" tIns="0" rIns="0" bIns="0" rtlCol="0" anchor="ctr"/>
          <a:lstStyle>
            <a:lvl1pPr algn="l">
              <a:defRPr sz="700">
                <a:solidFill>
                  <a:srgbClr val="8B8580"/>
                </a:solidFill>
              </a:defRPr>
            </a:lvl1pPr>
          </a:lstStyle>
          <a:p>
            <a:fld id="{345D60D9-5372-5F40-9443-0F9AE5BDC3C8}" type="slidenum">
              <a:rPr lang="en-US" smtClean="0"/>
              <a:pPr/>
              <a:t>‹#›</a:t>
            </a:fld>
            <a:endParaRPr lang="en-US" dirty="0"/>
          </a:p>
        </p:txBody>
      </p:sp>
      <p:sp>
        <p:nvSpPr>
          <p:cNvPr id="9" name="Footer">
            <a:extLst>
              <a:ext uri="{FF2B5EF4-FFF2-40B4-BE49-F238E27FC236}">
                <a16:creationId xmlns:a16="http://schemas.microsoft.com/office/drawing/2014/main" id="{385270F4-E9B9-C740-ACF6-08D90C8428D2}"/>
              </a:ext>
            </a:extLst>
          </p:cNvPr>
          <p:cNvSpPr>
            <a:spLocks noGrp="1"/>
          </p:cNvSpPr>
          <p:nvPr>
            <p:ph type="ftr" sz="quarter" idx="3"/>
          </p:nvPr>
        </p:nvSpPr>
        <p:spPr>
          <a:xfrm>
            <a:off x="1127759" y="6423978"/>
            <a:ext cx="5745379" cy="365125"/>
          </a:xfrm>
          <a:prstGeom prst="rect">
            <a:avLst/>
          </a:prstGeom>
        </p:spPr>
        <p:txBody>
          <a:bodyPr vert="horz" lIns="0" tIns="0" rIns="0" bIns="0" rtlCol="0" anchor="ctr"/>
          <a:lstStyle>
            <a:lvl1pPr algn="l">
              <a:defRPr sz="700">
                <a:solidFill>
                  <a:srgbClr val="8B8580"/>
                </a:solidFill>
              </a:defRPr>
            </a:lvl1pPr>
          </a:lstStyle>
          <a:p>
            <a:r>
              <a:rPr lang="en-US"/>
              <a:t>Copyright © 2025, Oracle and/or its affiliates</a:t>
            </a:r>
            <a:endParaRPr lang="en-US" dirty="0"/>
          </a:p>
        </p:txBody>
      </p:sp>
      <p:sp>
        <p:nvSpPr>
          <p:cNvPr id="12" name="Text Field 2">
            <a:extLst>
              <a:ext uri="{FF2B5EF4-FFF2-40B4-BE49-F238E27FC236}">
                <a16:creationId xmlns:a16="http://schemas.microsoft.com/office/drawing/2014/main" id="{A928BFBE-69D4-F3CF-0A1A-862405F8CBB8}"/>
              </a:ext>
            </a:extLst>
          </p:cNvPr>
          <p:cNvSpPr>
            <a:spLocks noGrp="1"/>
          </p:cNvSpPr>
          <p:nvPr>
            <p:ph type="body" sz="quarter" idx="36" hasCustomPrompt="1"/>
          </p:nvPr>
        </p:nvSpPr>
        <p:spPr>
          <a:xfrm>
            <a:off x="774700" y="1252113"/>
            <a:ext cx="4724400" cy="895181"/>
          </a:xfrm>
          <a:prstGeom prst="rect">
            <a:avLst/>
          </a:prstGeom>
        </p:spPr>
        <p:txBody>
          <a:bodyPr>
            <a:noAutofit/>
          </a:bodyPr>
          <a:lstStyle>
            <a:lvl1pPr>
              <a:defRPr sz="3200" b="1" i="0">
                <a:solidFill>
                  <a:srgbClr val="312D2A"/>
                </a:solidFill>
                <a:latin typeface="Oracle Sans Extra Bold" panose="020B0503020204020204" pitchFamily="34" charset="0"/>
                <a:cs typeface="Oracle Sans Extra Bold" panose="020B0503020204020204" pitchFamily="34" charset="0"/>
              </a:defRPr>
            </a:lvl1pPr>
          </a:lstStyle>
          <a:p>
            <a:pPr lvl="0"/>
            <a:r>
              <a:rPr lang="en-US" dirty="0"/>
              <a:t>Additional information if needed</a:t>
            </a:r>
          </a:p>
        </p:txBody>
      </p:sp>
      <p:sp>
        <p:nvSpPr>
          <p:cNvPr id="2" name="Text Placeholder 11">
            <a:extLst>
              <a:ext uri="{FF2B5EF4-FFF2-40B4-BE49-F238E27FC236}">
                <a16:creationId xmlns:a16="http://schemas.microsoft.com/office/drawing/2014/main" id="{A7D45019-2985-A362-E1DF-8AF47110823F}"/>
              </a:ext>
            </a:extLst>
          </p:cNvPr>
          <p:cNvSpPr>
            <a:spLocks noGrp="1"/>
          </p:cNvSpPr>
          <p:nvPr>
            <p:ph type="body" sz="quarter" idx="11" hasCustomPrompt="1"/>
          </p:nvPr>
        </p:nvSpPr>
        <p:spPr>
          <a:xfrm>
            <a:off x="774700" y="2654996"/>
            <a:ext cx="6079063" cy="3533805"/>
          </a:xfrm>
        </p:spPr>
        <p:txBody>
          <a:bodyPr anchor="t"/>
          <a:lstStyle>
            <a:lvl1pPr>
              <a:lnSpc>
                <a:spcPct val="120000"/>
              </a:lnSpc>
              <a:spcBef>
                <a:spcPts val="0"/>
              </a:spcBef>
              <a:spcAft>
                <a:spcPts val="400"/>
              </a:spcAft>
              <a:defRPr sz="1400" b="0" i="0">
                <a:solidFill>
                  <a:srgbClr val="312D2A"/>
                </a:solidFill>
                <a:latin typeface="Oracle Sans Light" panose="020B0403020204020204" pitchFamily="34" charset="0"/>
                <a:cs typeface="Oracle Sans Light" panose="020B0403020204020204" pitchFamily="34" charset="0"/>
              </a:defRPr>
            </a:lvl1pPr>
          </a:lstStyle>
          <a:p>
            <a:pPr lvl="0"/>
            <a:r>
              <a:rPr lang="en-US" sz="1400" b="1" dirty="0">
                <a:solidFill>
                  <a:schemeClr val="tx1"/>
                </a:solidFill>
                <a:latin typeface="Oracle Sans Extra Bold" panose="020B0503020204020204" pitchFamily="34" charset="0"/>
                <a:cs typeface="Oracle Sans Extra Bold" panose="020B0503020204020204" pitchFamily="34" charset="0"/>
              </a:rPr>
              <a:t>Donec ac </a:t>
            </a:r>
            <a:r>
              <a:rPr lang="en-US" sz="1400" b="1" dirty="0" err="1">
                <a:solidFill>
                  <a:schemeClr val="tx1"/>
                </a:solidFill>
                <a:latin typeface="Oracle Sans Extra Bold" panose="020B0503020204020204" pitchFamily="34" charset="0"/>
                <a:cs typeface="Oracle Sans Extra Bold" panose="020B0503020204020204" pitchFamily="34" charset="0"/>
              </a:rPr>
              <a:t>est</a:t>
            </a:r>
            <a:r>
              <a:rPr lang="en-US" sz="1400" b="1" dirty="0">
                <a:solidFill>
                  <a:schemeClr val="tx1"/>
                </a:solidFill>
                <a:latin typeface="Oracle Sans Extra Bold" panose="020B0503020204020204" pitchFamily="34" charset="0"/>
                <a:cs typeface="Oracle Sans Extra Bold" panose="020B0503020204020204" pitchFamily="34" charset="0"/>
              </a:rPr>
              <a:t> </a:t>
            </a:r>
            <a:r>
              <a:rPr lang="en-US" sz="1400" b="1" dirty="0" err="1">
                <a:solidFill>
                  <a:schemeClr val="tx1"/>
                </a:solidFill>
                <a:latin typeface="Oracle Sans Extra Bold" panose="020B0503020204020204" pitchFamily="34" charset="0"/>
                <a:cs typeface="Oracle Sans Extra Bold" panose="020B0503020204020204" pitchFamily="34" charset="0"/>
              </a:rPr>
              <a:t>quis</a:t>
            </a:r>
            <a:r>
              <a:rPr lang="en-US" sz="1400" b="1" dirty="0">
                <a:solidFill>
                  <a:schemeClr val="tx1"/>
                </a:solidFill>
                <a:latin typeface="Oracle Sans Extra Bold" panose="020B0503020204020204" pitchFamily="34" charset="0"/>
                <a:cs typeface="Oracle Sans Extra Bold" panose="020B0503020204020204" pitchFamily="34" charset="0"/>
              </a:rPr>
              <a:t> </a:t>
            </a:r>
            <a:r>
              <a:rPr lang="en-US" sz="1400" b="1" dirty="0" err="1">
                <a:solidFill>
                  <a:schemeClr val="tx1"/>
                </a:solidFill>
                <a:latin typeface="Oracle Sans Extra Bold" panose="020B0503020204020204" pitchFamily="34" charset="0"/>
                <a:cs typeface="Oracle Sans Extra Bold" panose="020B0503020204020204" pitchFamily="34" charset="0"/>
              </a:rPr>
              <a:t>tortor</a:t>
            </a:r>
            <a:br>
              <a:rPr lang="en-US" sz="1400" b="1" dirty="0">
                <a:solidFill>
                  <a:schemeClr val="tx1"/>
                </a:solidFill>
                <a:latin typeface="Oracle Sans Extra Bold" panose="020B0503020204020204" pitchFamily="34" charset="0"/>
                <a:cs typeface="Oracle Sans Extra Bold" panose="020B0503020204020204" pitchFamily="34" charset="0"/>
              </a:rPr>
            </a:br>
            <a:r>
              <a:rPr lang="en-US" sz="1400" dirty="0">
                <a:solidFill>
                  <a:schemeClr val="tx1"/>
                </a:solidFill>
                <a:latin typeface="Oracle Sans Light" panose="020B0403020204020204" pitchFamily="34" charset="0"/>
                <a:cs typeface="Oracle Sans Light" panose="020B0403020204020204" pitchFamily="34" charset="0"/>
              </a:rPr>
              <a:t>Lorem ipsum dolor sit </a:t>
            </a:r>
            <a:r>
              <a:rPr lang="en-US" sz="1400" dirty="0" err="1">
                <a:solidFill>
                  <a:schemeClr val="tx1"/>
                </a:solidFill>
                <a:latin typeface="Oracle Sans Light" panose="020B0403020204020204" pitchFamily="34" charset="0"/>
                <a:cs typeface="Oracle Sans Light" panose="020B0403020204020204" pitchFamily="34" charset="0"/>
              </a:rPr>
              <a:t>amet</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consectetur</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adipiscing</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elit</a:t>
            </a:r>
            <a:r>
              <a:rPr lang="en-US" sz="1400" dirty="0">
                <a:solidFill>
                  <a:schemeClr val="tx1"/>
                </a:solidFill>
                <a:latin typeface="Oracle Sans Light" panose="020B0403020204020204" pitchFamily="34" charset="0"/>
                <a:cs typeface="Oracle Sans Light" panose="020B0403020204020204" pitchFamily="34" charset="0"/>
              </a:rPr>
              <a:t>. Donec </a:t>
            </a:r>
            <a:r>
              <a:rPr lang="en-US" sz="1400" dirty="0" err="1">
                <a:solidFill>
                  <a:schemeClr val="tx1"/>
                </a:solidFill>
                <a:latin typeface="Oracle Sans Light" panose="020B0403020204020204" pitchFamily="34" charset="0"/>
                <a:cs typeface="Oracle Sans Light" panose="020B0403020204020204" pitchFamily="34" charset="0"/>
              </a:rPr>
              <a:t>finibus</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felis</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nunc</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Praesent</a:t>
            </a:r>
            <a:r>
              <a:rPr lang="en-US" sz="1400" dirty="0">
                <a:solidFill>
                  <a:schemeClr val="tx1"/>
                </a:solidFill>
                <a:latin typeface="Oracle Sans Light" panose="020B0403020204020204" pitchFamily="34" charset="0"/>
                <a:cs typeface="Oracle Sans Light" panose="020B0403020204020204" pitchFamily="34" charset="0"/>
              </a:rPr>
              <a:t> ac </a:t>
            </a:r>
            <a:r>
              <a:rPr lang="en-US" sz="1400" dirty="0" err="1">
                <a:solidFill>
                  <a:schemeClr val="tx1"/>
                </a:solidFill>
                <a:latin typeface="Oracle Sans Light" panose="020B0403020204020204" pitchFamily="34" charset="0"/>
                <a:cs typeface="Oracle Sans Light" panose="020B0403020204020204" pitchFamily="34" charset="0"/>
              </a:rPr>
              <a:t>condimentum</a:t>
            </a:r>
            <a:r>
              <a:rPr lang="en-US" sz="1400" dirty="0">
                <a:solidFill>
                  <a:schemeClr val="tx1"/>
                </a:solidFill>
                <a:latin typeface="Oracle Sans Light" panose="020B0403020204020204" pitchFamily="34" charset="0"/>
                <a:cs typeface="Oracle Sans Light" panose="020B0403020204020204" pitchFamily="34" charset="0"/>
              </a:rPr>
              <a:t> nisi. </a:t>
            </a:r>
            <a:r>
              <a:rPr lang="en-US" sz="1400" dirty="0" err="1">
                <a:solidFill>
                  <a:schemeClr val="tx1"/>
                </a:solidFill>
                <a:latin typeface="Oracle Sans Light" panose="020B0403020204020204" pitchFamily="34" charset="0"/>
                <a:cs typeface="Oracle Sans Light" panose="020B0403020204020204" pitchFamily="34" charset="0"/>
              </a:rPr>
              <a:t>Pellentesque</a:t>
            </a:r>
            <a:r>
              <a:rPr lang="en-US" sz="1400" dirty="0">
                <a:solidFill>
                  <a:schemeClr val="tx1"/>
                </a:solidFill>
                <a:latin typeface="Oracle Sans Light" panose="020B0403020204020204" pitchFamily="34" charset="0"/>
                <a:cs typeface="Oracle Sans Light" panose="020B0403020204020204" pitchFamily="34" charset="0"/>
              </a:rPr>
              <a:t> et </a:t>
            </a:r>
            <a:r>
              <a:rPr lang="en-US" sz="1400" dirty="0" err="1">
                <a:solidFill>
                  <a:schemeClr val="tx1"/>
                </a:solidFill>
                <a:latin typeface="Oracle Sans Light" panose="020B0403020204020204" pitchFamily="34" charset="0"/>
                <a:cs typeface="Oracle Sans Light" panose="020B0403020204020204" pitchFamily="34" charset="0"/>
              </a:rPr>
              <a:t>aliquet</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enim</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Phasellus</a:t>
            </a:r>
            <a:r>
              <a:rPr lang="en-US" sz="1400" dirty="0">
                <a:solidFill>
                  <a:schemeClr val="tx1"/>
                </a:solidFill>
                <a:latin typeface="Oracle Sans Light" panose="020B0403020204020204" pitchFamily="34" charset="0"/>
                <a:cs typeface="Oracle Sans Light" panose="020B0403020204020204" pitchFamily="34" charset="0"/>
              </a:rPr>
              <a:t> tempus </a:t>
            </a:r>
            <a:r>
              <a:rPr lang="en-US" sz="1400" dirty="0" err="1">
                <a:solidFill>
                  <a:schemeClr val="tx1"/>
                </a:solidFill>
                <a:latin typeface="Oracle Sans Light" panose="020B0403020204020204" pitchFamily="34" charset="0"/>
                <a:cs typeface="Oracle Sans Light" panose="020B0403020204020204" pitchFamily="34" charset="0"/>
              </a:rPr>
              <a:t>ornare</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velit</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eget</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sollicitudin</a:t>
            </a:r>
            <a:r>
              <a:rPr lang="en-US" sz="1400" dirty="0">
                <a:solidFill>
                  <a:schemeClr val="tx1"/>
                </a:solidFill>
                <a:latin typeface="Oracle Sans Light" panose="020B0403020204020204" pitchFamily="34" charset="0"/>
                <a:cs typeface="Oracle Sans Light" panose="020B0403020204020204" pitchFamily="34" charset="0"/>
              </a:rPr>
              <a:t>. Integer </a:t>
            </a:r>
            <a:r>
              <a:rPr lang="en-US" sz="1400" dirty="0" err="1">
                <a:solidFill>
                  <a:schemeClr val="tx1"/>
                </a:solidFill>
                <a:latin typeface="Oracle Sans Light" panose="020B0403020204020204" pitchFamily="34" charset="0"/>
                <a:cs typeface="Oracle Sans Light" panose="020B0403020204020204" pitchFamily="34" charset="0"/>
              </a:rPr>
              <a:t>commodo</a:t>
            </a:r>
            <a:r>
              <a:rPr lang="en-US" sz="1400" dirty="0">
                <a:solidFill>
                  <a:schemeClr val="tx1"/>
                </a:solidFill>
                <a:latin typeface="Oracle Sans Light" panose="020B0403020204020204" pitchFamily="34" charset="0"/>
                <a:cs typeface="Oracle Sans Light" panose="020B0403020204020204" pitchFamily="34" charset="0"/>
              </a:rPr>
              <a:t> nisi </a:t>
            </a:r>
            <a:r>
              <a:rPr lang="en-US" sz="1400" dirty="0" err="1">
                <a:solidFill>
                  <a:schemeClr val="tx1"/>
                </a:solidFill>
                <a:latin typeface="Oracle Sans Light" panose="020B0403020204020204" pitchFamily="34" charset="0"/>
                <a:cs typeface="Oracle Sans Light" panose="020B0403020204020204" pitchFamily="34" charset="0"/>
              </a:rPr>
              <a:t>turpis</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ut</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congue</a:t>
            </a:r>
            <a:r>
              <a:rPr lang="en-US" sz="1400" dirty="0">
                <a:solidFill>
                  <a:schemeClr val="tx1"/>
                </a:solidFill>
                <a:latin typeface="Oracle Sans Light" panose="020B0403020204020204" pitchFamily="34" charset="0"/>
                <a:cs typeface="Oracle Sans Light" panose="020B0403020204020204" pitchFamily="34" charset="0"/>
              </a:rPr>
              <a:t> ex fermentum ac. </a:t>
            </a:r>
            <a:r>
              <a:rPr lang="en-US" sz="1400" dirty="0" err="1">
                <a:solidFill>
                  <a:schemeClr val="tx1"/>
                </a:solidFill>
                <a:latin typeface="Oracle Sans Light" panose="020B0403020204020204" pitchFamily="34" charset="0"/>
                <a:cs typeface="Oracle Sans Light" panose="020B0403020204020204" pitchFamily="34" charset="0"/>
              </a:rPr>
              <a:t>Suspendisse</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mattis</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turpis</a:t>
            </a:r>
            <a:r>
              <a:rPr lang="en-US" sz="1400" dirty="0">
                <a:solidFill>
                  <a:schemeClr val="tx1"/>
                </a:solidFill>
                <a:latin typeface="Oracle Sans Light" panose="020B0403020204020204" pitchFamily="34" charset="0"/>
                <a:cs typeface="Oracle Sans Light" panose="020B0403020204020204" pitchFamily="34" charset="0"/>
              </a:rPr>
              <a:t> nisi, non </a:t>
            </a:r>
            <a:r>
              <a:rPr lang="en-US" sz="1400" dirty="0" err="1">
                <a:solidFill>
                  <a:schemeClr val="tx1"/>
                </a:solidFill>
                <a:latin typeface="Oracle Sans Light" panose="020B0403020204020204" pitchFamily="34" charset="0"/>
                <a:cs typeface="Oracle Sans Light" panose="020B0403020204020204" pitchFamily="34" charset="0"/>
              </a:rPr>
              <a:t>blandit</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purus</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fringilla</a:t>
            </a:r>
            <a:r>
              <a:rPr lang="en-US" sz="1400" dirty="0">
                <a:solidFill>
                  <a:schemeClr val="tx1"/>
                </a:solidFill>
                <a:latin typeface="Oracle Sans Light" panose="020B0403020204020204" pitchFamily="34" charset="0"/>
                <a:cs typeface="Oracle Sans Light" panose="020B0403020204020204" pitchFamily="34" charset="0"/>
              </a:rPr>
              <a:t> in.</a:t>
            </a:r>
            <a:br>
              <a:rPr lang="en-US" sz="1400" dirty="0">
                <a:solidFill>
                  <a:schemeClr val="tx1"/>
                </a:solidFill>
                <a:latin typeface="Oracle Sans Light" panose="020B0403020204020204" pitchFamily="34" charset="0"/>
                <a:cs typeface="Oracle Sans Light" panose="020B0403020204020204" pitchFamily="34" charset="0"/>
              </a:rPr>
            </a:br>
            <a:br>
              <a:rPr lang="en-US" sz="1400" dirty="0">
                <a:solidFill>
                  <a:schemeClr val="tx1"/>
                </a:solidFill>
                <a:latin typeface="Oracle Sans Light" panose="020B0403020204020204" pitchFamily="34" charset="0"/>
                <a:cs typeface="Oracle Sans Light" panose="020B0403020204020204" pitchFamily="34" charset="0"/>
              </a:rPr>
            </a:br>
            <a:r>
              <a:rPr lang="en-US" sz="1400" b="1" dirty="0">
                <a:solidFill>
                  <a:schemeClr val="tx1"/>
                </a:solidFill>
                <a:latin typeface="Oracle Sans Extra Bold" panose="020B0503020204020204" pitchFamily="34" charset="0"/>
                <a:cs typeface="Oracle Sans Extra Bold" panose="020B0503020204020204" pitchFamily="34" charset="0"/>
              </a:rPr>
              <a:t>Lorem ipsum dolor sit</a:t>
            </a:r>
            <a:br>
              <a:rPr lang="en-US" sz="1400" b="1" dirty="0">
                <a:solidFill>
                  <a:schemeClr val="tx1"/>
                </a:solidFill>
                <a:latin typeface="Oracle Sans Extra Bold" panose="020B0503020204020204" pitchFamily="34" charset="0"/>
                <a:cs typeface="Oracle Sans Extra Bold" panose="020B0503020204020204" pitchFamily="34" charset="0"/>
              </a:rPr>
            </a:br>
            <a:r>
              <a:rPr lang="en-US" sz="1400" dirty="0" err="1">
                <a:solidFill>
                  <a:schemeClr val="tx1"/>
                </a:solidFill>
                <a:latin typeface="Oracle Sans Light" panose="020B0403020204020204" pitchFamily="34" charset="0"/>
                <a:cs typeface="Oracle Sans Light" panose="020B0403020204020204" pitchFamily="34" charset="0"/>
              </a:rPr>
              <a:t>Pellentesque</a:t>
            </a:r>
            <a:r>
              <a:rPr lang="en-US" sz="1400" dirty="0">
                <a:solidFill>
                  <a:schemeClr val="tx1"/>
                </a:solidFill>
                <a:latin typeface="Oracle Sans Light" panose="020B0403020204020204" pitchFamily="34" charset="0"/>
                <a:cs typeface="Oracle Sans Light" panose="020B0403020204020204" pitchFamily="34" charset="0"/>
              </a:rPr>
              <a:t> et </a:t>
            </a:r>
            <a:r>
              <a:rPr lang="en-US" sz="1400" dirty="0" err="1">
                <a:solidFill>
                  <a:schemeClr val="tx1"/>
                </a:solidFill>
                <a:latin typeface="Oracle Sans Light" panose="020B0403020204020204" pitchFamily="34" charset="0"/>
                <a:cs typeface="Oracle Sans Light" panose="020B0403020204020204" pitchFamily="34" charset="0"/>
              </a:rPr>
              <a:t>aliquet</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enim</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Phasellus</a:t>
            </a:r>
            <a:r>
              <a:rPr lang="en-US" sz="1400" dirty="0">
                <a:solidFill>
                  <a:schemeClr val="tx1"/>
                </a:solidFill>
                <a:latin typeface="Oracle Sans Light" panose="020B0403020204020204" pitchFamily="34" charset="0"/>
                <a:cs typeface="Oracle Sans Light" panose="020B0403020204020204" pitchFamily="34" charset="0"/>
              </a:rPr>
              <a:t> tempus </a:t>
            </a:r>
            <a:r>
              <a:rPr lang="en-US" sz="1400" dirty="0" err="1">
                <a:solidFill>
                  <a:schemeClr val="tx1"/>
                </a:solidFill>
                <a:latin typeface="Oracle Sans Light" panose="020B0403020204020204" pitchFamily="34" charset="0"/>
                <a:cs typeface="Oracle Sans Light" panose="020B0403020204020204" pitchFamily="34" charset="0"/>
              </a:rPr>
              <a:t>ornare</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velit</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eget</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sollicitudin</a:t>
            </a:r>
            <a:r>
              <a:rPr lang="en-US" sz="1400" dirty="0">
                <a:solidFill>
                  <a:schemeClr val="tx1"/>
                </a:solidFill>
                <a:latin typeface="Oracle Sans Light" panose="020B0403020204020204" pitchFamily="34" charset="0"/>
                <a:cs typeface="Oracle Sans Light" panose="020B0403020204020204" pitchFamily="34" charset="0"/>
              </a:rPr>
              <a:t>. Integer </a:t>
            </a:r>
            <a:r>
              <a:rPr lang="en-US" sz="1400" dirty="0" err="1">
                <a:solidFill>
                  <a:schemeClr val="tx1"/>
                </a:solidFill>
                <a:latin typeface="Oracle Sans Light" panose="020B0403020204020204" pitchFamily="34" charset="0"/>
                <a:cs typeface="Oracle Sans Light" panose="020B0403020204020204" pitchFamily="34" charset="0"/>
              </a:rPr>
              <a:t>commodo</a:t>
            </a:r>
            <a:r>
              <a:rPr lang="en-US" sz="1400" dirty="0">
                <a:solidFill>
                  <a:schemeClr val="tx1"/>
                </a:solidFill>
                <a:latin typeface="Oracle Sans Light" panose="020B0403020204020204" pitchFamily="34" charset="0"/>
                <a:cs typeface="Oracle Sans Light" panose="020B0403020204020204" pitchFamily="34" charset="0"/>
              </a:rPr>
              <a:t> nisi </a:t>
            </a:r>
            <a:r>
              <a:rPr lang="en-US" sz="1400" dirty="0" err="1">
                <a:solidFill>
                  <a:schemeClr val="tx1"/>
                </a:solidFill>
                <a:latin typeface="Oracle Sans Light" panose="020B0403020204020204" pitchFamily="34" charset="0"/>
                <a:cs typeface="Oracle Sans Light" panose="020B0403020204020204" pitchFamily="34" charset="0"/>
              </a:rPr>
              <a:t>turpis</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ut</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congue</a:t>
            </a:r>
            <a:r>
              <a:rPr lang="en-US" sz="1400" dirty="0">
                <a:solidFill>
                  <a:schemeClr val="tx1"/>
                </a:solidFill>
                <a:latin typeface="Oracle Sans Light" panose="020B0403020204020204" pitchFamily="34" charset="0"/>
                <a:cs typeface="Oracle Sans Light" panose="020B0403020204020204" pitchFamily="34" charset="0"/>
              </a:rPr>
              <a:t> ex fermentum ac. </a:t>
            </a:r>
            <a:r>
              <a:rPr lang="en-US" sz="1400" dirty="0" err="1">
                <a:solidFill>
                  <a:schemeClr val="tx1"/>
                </a:solidFill>
                <a:latin typeface="Oracle Sans Light" panose="020B0403020204020204" pitchFamily="34" charset="0"/>
                <a:cs typeface="Oracle Sans Light" panose="020B0403020204020204" pitchFamily="34" charset="0"/>
              </a:rPr>
              <a:t>Suspendisse</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mattis</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turpis</a:t>
            </a:r>
            <a:r>
              <a:rPr lang="en-US" sz="1400" dirty="0">
                <a:solidFill>
                  <a:schemeClr val="tx1"/>
                </a:solidFill>
                <a:latin typeface="Oracle Sans Light" panose="020B0403020204020204" pitchFamily="34" charset="0"/>
                <a:cs typeface="Oracle Sans Light" panose="020B0403020204020204" pitchFamily="34" charset="0"/>
              </a:rPr>
              <a:t> nisi, non </a:t>
            </a:r>
            <a:r>
              <a:rPr lang="en-US" sz="1400" dirty="0" err="1">
                <a:solidFill>
                  <a:schemeClr val="tx1"/>
                </a:solidFill>
                <a:latin typeface="Oracle Sans Light" panose="020B0403020204020204" pitchFamily="34" charset="0"/>
                <a:cs typeface="Oracle Sans Light" panose="020B0403020204020204" pitchFamily="34" charset="0"/>
              </a:rPr>
              <a:t>blandit</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purus</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fringilla</a:t>
            </a:r>
            <a:r>
              <a:rPr lang="en-US" sz="1400" dirty="0">
                <a:solidFill>
                  <a:schemeClr val="tx1"/>
                </a:solidFill>
                <a:latin typeface="Oracle Sans Light" panose="020B0403020204020204" pitchFamily="34" charset="0"/>
                <a:cs typeface="Oracle Sans Light" panose="020B0403020204020204" pitchFamily="34" charset="0"/>
              </a:rPr>
              <a:t> in. Ut </a:t>
            </a:r>
            <a:r>
              <a:rPr lang="en-US" sz="1400" dirty="0" err="1">
                <a:solidFill>
                  <a:schemeClr val="tx1"/>
                </a:solidFill>
                <a:latin typeface="Oracle Sans Light" panose="020B0403020204020204" pitchFamily="34" charset="0"/>
                <a:cs typeface="Oracle Sans Light" panose="020B0403020204020204" pitchFamily="34" charset="0"/>
              </a:rPr>
              <a:t>tincidunt</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accumsan</a:t>
            </a:r>
            <a:r>
              <a:rPr lang="en-US" sz="1400" dirty="0">
                <a:solidFill>
                  <a:schemeClr val="tx1"/>
                </a:solidFill>
                <a:latin typeface="Oracle Sans Light" panose="020B0403020204020204" pitchFamily="34" charset="0"/>
                <a:cs typeface="Oracle Sans Light" panose="020B0403020204020204" pitchFamily="34" charset="0"/>
              </a:rPr>
              <a:t> mi, in </a:t>
            </a:r>
            <a:r>
              <a:rPr lang="en-US" sz="1400" dirty="0" err="1">
                <a:solidFill>
                  <a:schemeClr val="tx1"/>
                </a:solidFill>
                <a:latin typeface="Oracle Sans Light" panose="020B0403020204020204" pitchFamily="34" charset="0"/>
                <a:cs typeface="Oracle Sans Light" panose="020B0403020204020204" pitchFamily="34" charset="0"/>
              </a:rPr>
              <a:t>placerat</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risus</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vehicula</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tincidunt</a:t>
            </a:r>
            <a:r>
              <a:rPr lang="en-US" sz="1400" dirty="0">
                <a:solidFill>
                  <a:schemeClr val="tx1"/>
                </a:solidFill>
                <a:latin typeface="Oracle Sans Light" panose="020B0403020204020204" pitchFamily="34" charset="0"/>
                <a:cs typeface="Oracle Sans Light" panose="020B0403020204020204" pitchFamily="34" charset="0"/>
              </a:rPr>
              <a:t>. Aenean </a:t>
            </a:r>
            <a:r>
              <a:rPr lang="en-US" sz="1400" dirty="0" err="1">
                <a:solidFill>
                  <a:schemeClr val="tx1"/>
                </a:solidFill>
                <a:latin typeface="Oracle Sans Light" panose="020B0403020204020204" pitchFamily="34" charset="0"/>
                <a:cs typeface="Oracle Sans Light" panose="020B0403020204020204" pitchFamily="34" charset="0"/>
              </a:rPr>
              <a:t>volutpat</a:t>
            </a:r>
            <a:r>
              <a:rPr lang="en-US" sz="1400" dirty="0">
                <a:solidFill>
                  <a:schemeClr val="tx1"/>
                </a:solidFill>
                <a:latin typeface="Oracle Sans Light" panose="020B0403020204020204" pitchFamily="34" charset="0"/>
                <a:cs typeface="Oracle Sans Light" panose="020B0403020204020204" pitchFamily="34" charset="0"/>
              </a:rPr>
              <a:t> mi non </a:t>
            </a:r>
            <a:r>
              <a:rPr lang="en-US" sz="1400" dirty="0" err="1">
                <a:solidFill>
                  <a:schemeClr val="tx1"/>
                </a:solidFill>
                <a:latin typeface="Oracle Sans Light" panose="020B0403020204020204" pitchFamily="34" charset="0"/>
                <a:cs typeface="Oracle Sans Light" panose="020B0403020204020204" pitchFamily="34" charset="0"/>
              </a:rPr>
              <a:t>risus</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ultrices</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viverra</a:t>
            </a:r>
            <a:r>
              <a:rPr lang="en-US" sz="1400" dirty="0">
                <a:solidFill>
                  <a:schemeClr val="tx1"/>
                </a:solidFill>
                <a:latin typeface="Oracle Sans Light" panose="020B0403020204020204" pitchFamily="34" charset="0"/>
                <a:cs typeface="Oracle Sans Light" panose="020B0403020204020204" pitchFamily="34" charset="0"/>
              </a:rPr>
              <a:t>.</a:t>
            </a:r>
            <a:endParaRPr lang="en-US" dirty="0"/>
          </a:p>
        </p:txBody>
      </p:sp>
      <p:sp>
        <p:nvSpPr>
          <p:cNvPr id="4" name="Text Placeholder 3">
            <a:extLst>
              <a:ext uri="{FF2B5EF4-FFF2-40B4-BE49-F238E27FC236}">
                <a16:creationId xmlns:a16="http://schemas.microsoft.com/office/drawing/2014/main" id="{2D4BC643-C7D4-6A76-4002-94D44BF5C204}"/>
              </a:ext>
            </a:extLst>
          </p:cNvPr>
          <p:cNvSpPr>
            <a:spLocks noGrp="1"/>
          </p:cNvSpPr>
          <p:nvPr>
            <p:ph type="body" sz="quarter" idx="38" hasCustomPrompt="1"/>
          </p:nvPr>
        </p:nvSpPr>
        <p:spPr>
          <a:xfrm>
            <a:off x="8243684" y="2654996"/>
            <a:ext cx="3078162" cy="2746375"/>
          </a:xfrm>
        </p:spPr>
        <p:txBody>
          <a:bodyPr/>
          <a:lstStyle>
            <a:lvl1pPr>
              <a:lnSpc>
                <a:spcPct val="120000"/>
              </a:lnSpc>
              <a:spcBef>
                <a:spcPts val="0"/>
              </a:spcBef>
              <a:defRPr sz="2000" i="1">
                <a:solidFill>
                  <a:srgbClr val="312D2A"/>
                </a:solidFill>
                <a:latin typeface="+mj-lt"/>
              </a:defRPr>
            </a:lvl1pPr>
          </a:lstStyle>
          <a:p>
            <a:pPr marL="0" marR="0" lvl="0" indent="0" algn="l" defTabSz="914400" rtl="0" eaLnBrk="1" fontAlgn="auto" latinLnBrk="0" hangingPunct="1">
              <a:lnSpc>
                <a:spcPct val="120000"/>
              </a:lnSpc>
              <a:spcBef>
                <a:spcPts val="0"/>
              </a:spcBef>
              <a:spcAft>
                <a:spcPts val="0"/>
              </a:spcAft>
              <a:buClrTx/>
              <a:buSzTx/>
              <a:buFont typeface="System Font Regular"/>
              <a:buNone/>
              <a:tabLst/>
              <a:defRPr/>
            </a:pPr>
            <a:r>
              <a:rPr lang="en-US" sz="2000" i="1" dirty="0">
                <a:solidFill>
                  <a:schemeClr val="tx1"/>
                </a:solidFill>
                <a:latin typeface="Georgia" panose="02040502050405020303" pitchFamily="18" charset="0"/>
                <a:cs typeface="Oracle Sans Light" panose="020B0403020204020204" pitchFamily="34" charset="0"/>
              </a:rPr>
              <a:t>“Lorem ipsum dolor sit </a:t>
            </a:r>
            <a:r>
              <a:rPr lang="en-US" sz="2000" i="1" dirty="0" err="1">
                <a:solidFill>
                  <a:schemeClr val="tx1"/>
                </a:solidFill>
                <a:latin typeface="Georgia" panose="02040502050405020303" pitchFamily="18" charset="0"/>
                <a:cs typeface="Oracle Sans Light" panose="020B0403020204020204" pitchFamily="34" charset="0"/>
              </a:rPr>
              <a:t>amet</a:t>
            </a:r>
            <a:r>
              <a:rPr lang="en-US" sz="2000" i="1" dirty="0">
                <a:solidFill>
                  <a:schemeClr val="tx1"/>
                </a:solidFill>
                <a:latin typeface="Georgia" panose="02040502050405020303" pitchFamily="18" charset="0"/>
                <a:cs typeface="Oracle Sans Light" panose="020B0403020204020204" pitchFamily="34" charset="0"/>
              </a:rPr>
              <a:t>, </a:t>
            </a:r>
            <a:r>
              <a:rPr lang="en-US" sz="2000" i="1" dirty="0" err="1">
                <a:solidFill>
                  <a:schemeClr val="tx1"/>
                </a:solidFill>
                <a:latin typeface="Georgia" panose="02040502050405020303" pitchFamily="18" charset="0"/>
                <a:cs typeface="Oracle Sans Light" panose="020B0403020204020204" pitchFamily="34" charset="0"/>
              </a:rPr>
              <a:t>consectetur</a:t>
            </a:r>
            <a:r>
              <a:rPr lang="en-US" sz="2000" i="1" dirty="0">
                <a:solidFill>
                  <a:schemeClr val="tx1"/>
                </a:solidFill>
                <a:latin typeface="Georgia" panose="02040502050405020303" pitchFamily="18" charset="0"/>
                <a:cs typeface="Oracle Sans Light" panose="020B0403020204020204" pitchFamily="34" charset="0"/>
              </a:rPr>
              <a:t> </a:t>
            </a:r>
            <a:r>
              <a:rPr lang="en-US" sz="2000" i="1" dirty="0" err="1">
                <a:solidFill>
                  <a:schemeClr val="tx1"/>
                </a:solidFill>
                <a:latin typeface="Georgia" panose="02040502050405020303" pitchFamily="18" charset="0"/>
                <a:cs typeface="Oracle Sans Light" panose="020B0403020204020204" pitchFamily="34" charset="0"/>
              </a:rPr>
              <a:t>adipiscing</a:t>
            </a:r>
            <a:r>
              <a:rPr lang="en-US" sz="2000" i="1" dirty="0">
                <a:solidFill>
                  <a:schemeClr val="tx1"/>
                </a:solidFill>
                <a:latin typeface="Georgia" panose="02040502050405020303" pitchFamily="18" charset="0"/>
                <a:cs typeface="Oracle Sans Light" panose="020B0403020204020204" pitchFamily="34" charset="0"/>
              </a:rPr>
              <a:t> </a:t>
            </a:r>
            <a:r>
              <a:rPr lang="en-US" sz="2000" i="1" dirty="0" err="1">
                <a:solidFill>
                  <a:schemeClr val="tx1"/>
                </a:solidFill>
                <a:latin typeface="Georgia" panose="02040502050405020303" pitchFamily="18" charset="0"/>
                <a:cs typeface="Oracle Sans Light" panose="020B0403020204020204" pitchFamily="34" charset="0"/>
              </a:rPr>
              <a:t>elit</a:t>
            </a:r>
            <a:r>
              <a:rPr lang="en-US" sz="2000" i="1" dirty="0">
                <a:solidFill>
                  <a:schemeClr val="tx1"/>
                </a:solidFill>
                <a:latin typeface="Georgia" panose="02040502050405020303" pitchFamily="18" charset="0"/>
                <a:cs typeface="Oracle Sans Light" panose="020B0403020204020204" pitchFamily="34" charset="0"/>
              </a:rPr>
              <a:t>. Donec </a:t>
            </a:r>
            <a:r>
              <a:rPr lang="en-US" sz="2000" i="1" dirty="0" err="1">
                <a:solidFill>
                  <a:schemeClr val="tx1"/>
                </a:solidFill>
                <a:latin typeface="Georgia" panose="02040502050405020303" pitchFamily="18" charset="0"/>
                <a:cs typeface="Oracle Sans Light" panose="020B0403020204020204" pitchFamily="34" charset="0"/>
              </a:rPr>
              <a:t>finibununc</a:t>
            </a:r>
            <a:r>
              <a:rPr lang="en-US" sz="2000" i="1" dirty="0">
                <a:solidFill>
                  <a:schemeClr val="tx1"/>
                </a:solidFill>
                <a:latin typeface="Georgia" panose="02040502050405020303" pitchFamily="18" charset="0"/>
                <a:cs typeface="Oracle Sans Light" panose="020B0403020204020204" pitchFamily="34" charset="0"/>
              </a:rPr>
              <a:t>. </a:t>
            </a:r>
            <a:r>
              <a:rPr lang="en-US" sz="2000" i="1" dirty="0" err="1">
                <a:solidFill>
                  <a:schemeClr val="tx1"/>
                </a:solidFill>
                <a:latin typeface="Georgia" panose="02040502050405020303" pitchFamily="18" charset="0"/>
                <a:cs typeface="Oracle Sans Light" panose="020B0403020204020204" pitchFamily="34" charset="0"/>
              </a:rPr>
              <a:t>Praesenisin</a:t>
            </a:r>
            <a:r>
              <a:rPr lang="en-US" sz="2000" i="1" dirty="0">
                <a:solidFill>
                  <a:schemeClr val="tx1"/>
                </a:solidFill>
                <a:latin typeface="Georgia" panose="02040502050405020303" pitchFamily="18" charset="0"/>
                <a:cs typeface="Oracle Sans Light" panose="020B0403020204020204" pitchFamily="34" charset="0"/>
              </a:rPr>
              <a:t>”.</a:t>
            </a:r>
          </a:p>
        </p:txBody>
      </p:sp>
      <p:sp>
        <p:nvSpPr>
          <p:cNvPr id="3" name="Content Placeholder 10">
            <a:extLst>
              <a:ext uri="{FF2B5EF4-FFF2-40B4-BE49-F238E27FC236}">
                <a16:creationId xmlns:a16="http://schemas.microsoft.com/office/drawing/2014/main" id="{1A60CDBC-27AF-BE06-AEBC-6DF9A0401653}"/>
              </a:ext>
            </a:extLst>
          </p:cNvPr>
          <p:cNvSpPr>
            <a:spLocks noGrp="1"/>
          </p:cNvSpPr>
          <p:nvPr>
            <p:ph sz="quarter" idx="14" hasCustomPrompt="1"/>
          </p:nvPr>
        </p:nvSpPr>
        <p:spPr>
          <a:xfrm>
            <a:off x="762001" y="694600"/>
            <a:ext cx="3031067" cy="365126"/>
          </a:xfrm>
        </p:spPr>
        <p:txBody>
          <a:bodyPr/>
          <a:lstStyle>
            <a:lvl1pPr>
              <a:defRPr lang="en-US" sz="1200" b="0" i="0" kern="1200" spc="0" baseline="0" dirty="0">
                <a:solidFill>
                  <a:srgbClr val="312D2A">
                    <a:alpha val="50000"/>
                  </a:srgbClr>
                </a:solidFill>
                <a:latin typeface="Georgia" panose="02040502050405020303" pitchFamily="18" charset="0"/>
                <a:ea typeface="+mn-ea"/>
                <a:cs typeface="Oracle Sans Extra Bold" panose="020B0503020204020204" pitchFamily="34" charset="0"/>
              </a:defRPr>
            </a:lvl1pPr>
          </a:lstStyle>
          <a:p>
            <a:pPr lvl="0"/>
            <a:r>
              <a:rPr lang="en-US" dirty="0"/>
              <a:t>Presentation title</a:t>
            </a:r>
          </a:p>
        </p:txBody>
      </p:sp>
      <p:pic>
        <p:nvPicPr>
          <p:cNvPr id="6" name="Picture 5">
            <a:extLst>
              <a:ext uri="{FF2B5EF4-FFF2-40B4-BE49-F238E27FC236}">
                <a16:creationId xmlns:a16="http://schemas.microsoft.com/office/drawing/2014/main" id="{8D892546-EEE7-8454-ABF2-4A71AA9E32A0}"/>
              </a:ext>
            </a:extLst>
          </p:cNvPr>
          <p:cNvPicPr>
            <a:picLocks noChangeAspect="1"/>
          </p:cNvPicPr>
          <p:nvPr userDrawn="1"/>
        </p:nvPicPr>
        <p:blipFill>
          <a:blip r:embed="rId3">
            <a:extLst>
              <a:ext uri="{28A0092B-C50C-407E-A947-70E740481C1C}">
                <a14:useLocalDpi xmlns:a14="http://schemas.microsoft.com/office/drawing/2010/main" val="0"/>
              </a:ext>
            </a:extLst>
          </a:blip>
          <a:srcRect l="5652" r="5652"/>
          <a:stretch/>
        </p:blipFill>
        <p:spPr>
          <a:xfrm>
            <a:off x="0" y="0"/>
            <a:ext cx="225287" cy="6858000"/>
          </a:xfrm>
          <a:prstGeom prst="rect">
            <a:avLst/>
          </a:prstGeom>
        </p:spPr>
      </p:pic>
    </p:spTree>
    <p:extLst>
      <p:ext uri="{BB962C8B-B14F-4D97-AF65-F5344CB8AC3E}">
        <p14:creationId xmlns:p14="http://schemas.microsoft.com/office/powerpoint/2010/main" val="31370366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Light - Divider_Fusion Logo">
    <p:bg>
      <p:bgPr>
        <a:solidFill>
          <a:srgbClr val="FCF9F8"/>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FF6A4957-A4F5-82B1-FB35-41ACC03A2A53}"/>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1" t="27234" r="39592" b="4808"/>
          <a:stretch/>
        </p:blipFill>
        <p:spPr>
          <a:xfrm>
            <a:off x="6095998" y="0"/>
            <a:ext cx="6096002" cy="6858000"/>
          </a:xfrm>
          <a:prstGeom prst="rect">
            <a:avLst/>
          </a:prstGeom>
        </p:spPr>
      </p:pic>
      <p:pic>
        <p:nvPicPr>
          <p:cNvPr id="6" name="OTag">
            <a:extLst>
              <a:ext uri="{FF2B5EF4-FFF2-40B4-BE49-F238E27FC236}">
                <a16:creationId xmlns:a16="http://schemas.microsoft.com/office/drawing/2014/main" id="{17D9A782-4BD9-454C-AB47-50BB65EE86CE}"/>
              </a:ext>
              <a:ext uri="{C183D7F6-B498-43B3-948B-1728B52AA6E4}">
                <adec:decorative xmlns:adec="http://schemas.microsoft.com/office/drawing/2017/decorative" val="1"/>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3" name="Slide Number">
            <a:extLst>
              <a:ext uri="{FF2B5EF4-FFF2-40B4-BE49-F238E27FC236}">
                <a16:creationId xmlns:a16="http://schemas.microsoft.com/office/drawing/2014/main" id="{0F2C3963-EB18-2367-A8B8-BED7D4ADE67B}"/>
              </a:ext>
            </a:extLst>
          </p:cNvPr>
          <p:cNvSpPr txBox="1">
            <a:spLocks/>
          </p:cNvSpPr>
          <p:nvPr userDrawn="1"/>
        </p:nvSpPr>
        <p:spPr>
          <a:xfrm>
            <a:off x="762000" y="6423660"/>
            <a:ext cx="365760" cy="365760"/>
          </a:xfrm>
          <a:prstGeom prst="rect">
            <a:avLst/>
          </a:prstGeom>
        </p:spPr>
        <p:txBody>
          <a:bodyPr vert="horz" lIns="0" tIns="0" rIns="0" bIns="0" rtlCol="0" anchor="ctr"/>
          <a:lstStyle>
            <a:defPPr>
              <a:defRPr lang="en-US"/>
            </a:defPPr>
            <a:lvl1pPr marL="0" algn="l" defTabSz="914400" rtl="0" eaLnBrk="1" latinLnBrk="0" hangingPunct="1">
              <a:defRPr sz="700" kern="1200">
                <a:solidFill>
                  <a:srgbClr val="8B858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45D60D9-5372-5F40-9443-0F9AE5BDC3C8}" type="slidenum">
              <a:rPr lang="en-US" smtClean="0"/>
              <a:pPr/>
              <a:t>‹#›</a:t>
            </a:fld>
            <a:endParaRPr lang="en-US" dirty="0"/>
          </a:p>
        </p:txBody>
      </p:sp>
      <p:sp>
        <p:nvSpPr>
          <p:cNvPr id="7" name="Footer">
            <a:extLst>
              <a:ext uri="{FF2B5EF4-FFF2-40B4-BE49-F238E27FC236}">
                <a16:creationId xmlns:a16="http://schemas.microsoft.com/office/drawing/2014/main" id="{FFEB5691-C8B0-5E42-A34B-2048F882C020}"/>
              </a:ext>
            </a:extLst>
          </p:cNvPr>
          <p:cNvSpPr txBox="1">
            <a:spLocks/>
          </p:cNvSpPr>
          <p:nvPr userDrawn="1"/>
        </p:nvSpPr>
        <p:spPr>
          <a:xfrm>
            <a:off x="1127759" y="6423978"/>
            <a:ext cx="5745379" cy="365125"/>
          </a:xfrm>
          <a:prstGeom prst="rect">
            <a:avLst/>
          </a:prstGeom>
        </p:spPr>
        <p:txBody>
          <a:bodyPr vert="horz" lIns="0" tIns="0" rIns="0" bIns="0" rtlCol="0" anchor="ctr"/>
          <a:lstStyle>
            <a:defPPr>
              <a:defRPr lang="en-US"/>
            </a:defPPr>
            <a:lvl1pPr marL="0" algn="l" defTabSz="914400" rtl="0" eaLnBrk="1" latinLnBrk="0" hangingPunct="1">
              <a:defRPr sz="700" kern="1200">
                <a:solidFill>
                  <a:srgbClr val="8B858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Copyright © 2024, Oracle and/or its affiliates  |  Confidential: Restricted</a:t>
            </a:r>
          </a:p>
        </p:txBody>
      </p:sp>
      <p:sp>
        <p:nvSpPr>
          <p:cNvPr id="5" name="Title 1">
            <a:extLst>
              <a:ext uri="{FF2B5EF4-FFF2-40B4-BE49-F238E27FC236}">
                <a16:creationId xmlns:a16="http://schemas.microsoft.com/office/drawing/2014/main" id="{130E067C-AAD4-085D-65B9-A52DC88FACC1}"/>
              </a:ext>
            </a:extLst>
          </p:cNvPr>
          <p:cNvSpPr>
            <a:spLocks noGrp="1"/>
          </p:cNvSpPr>
          <p:nvPr>
            <p:ph type="title" hasCustomPrompt="1"/>
          </p:nvPr>
        </p:nvSpPr>
        <p:spPr>
          <a:xfrm>
            <a:off x="800159" y="2622129"/>
            <a:ext cx="4626057" cy="1578650"/>
          </a:xfrm>
        </p:spPr>
        <p:txBody>
          <a:bodyPr vert="horz" wrap="square" lIns="0" tIns="0" rIns="0" bIns="0" rtlCol="0" anchor="b" anchorCtr="0">
            <a:normAutofit/>
          </a:bodyPr>
          <a:lstStyle>
            <a:lvl1pPr>
              <a:defRPr lang="en-US" sz="3200" b="1" i="0">
                <a:solidFill>
                  <a:srgbClr val="312D2A"/>
                </a:solidFill>
                <a:latin typeface="Oracle Sans Extra Bold" panose="020B0503020204020204" pitchFamily="34" charset="0"/>
                <a:ea typeface="+mj-ea"/>
                <a:cs typeface="Oracle Sans Extra Bold" panose="020B0503020204020204" pitchFamily="34" charset="0"/>
              </a:defRPr>
            </a:lvl1pPr>
          </a:lstStyle>
          <a:p>
            <a:pPr marL="0" lvl="0">
              <a:lnSpc>
                <a:spcPct val="100000"/>
              </a:lnSpc>
            </a:pPr>
            <a:r>
              <a:rPr lang="en-US" dirty="0"/>
              <a:t>Presentation title</a:t>
            </a:r>
          </a:p>
        </p:txBody>
      </p:sp>
      <p:sp>
        <p:nvSpPr>
          <p:cNvPr id="8" name="Content Placeholder 10">
            <a:extLst>
              <a:ext uri="{FF2B5EF4-FFF2-40B4-BE49-F238E27FC236}">
                <a16:creationId xmlns:a16="http://schemas.microsoft.com/office/drawing/2014/main" id="{C9788CCF-0378-669B-715E-33AF09541E31}"/>
              </a:ext>
            </a:extLst>
          </p:cNvPr>
          <p:cNvSpPr>
            <a:spLocks noGrp="1"/>
          </p:cNvSpPr>
          <p:nvPr>
            <p:ph sz="quarter" idx="10" hasCustomPrompt="1"/>
          </p:nvPr>
        </p:nvSpPr>
        <p:spPr>
          <a:xfrm>
            <a:off x="801075" y="4856967"/>
            <a:ext cx="3567112" cy="365126"/>
          </a:xfrm>
        </p:spPr>
        <p:txBody>
          <a:bodyPr/>
          <a:lstStyle>
            <a:lvl1pPr>
              <a:defRPr sz="1800" b="1" i="0">
                <a:solidFill>
                  <a:srgbClr val="312D2A"/>
                </a:solidFill>
                <a:latin typeface="Oracle Sans Extra Bold" panose="020B0503020204020204" pitchFamily="34" charset="0"/>
                <a:cs typeface="Oracle Sans Extra Bold" panose="020B0503020204020204" pitchFamily="34" charset="0"/>
              </a:defRPr>
            </a:lvl1pPr>
          </a:lstStyle>
          <a:p>
            <a:pPr lvl="0"/>
            <a:r>
              <a:rPr lang="en-US" dirty="0"/>
              <a:t>Name of speaker</a:t>
            </a:r>
          </a:p>
        </p:txBody>
      </p:sp>
      <p:sp>
        <p:nvSpPr>
          <p:cNvPr id="9" name="Content Placeholder 10">
            <a:extLst>
              <a:ext uri="{FF2B5EF4-FFF2-40B4-BE49-F238E27FC236}">
                <a16:creationId xmlns:a16="http://schemas.microsoft.com/office/drawing/2014/main" id="{2EBE15F4-3637-46D0-96F9-698D7494D0EC}"/>
              </a:ext>
            </a:extLst>
          </p:cNvPr>
          <p:cNvSpPr>
            <a:spLocks noGrp="1"/>
          </p:cNvSpPr>
          <p:nvPr>
            <p:ph sz="quarter" idx="11" hasCustomPrompt="1"/>
          </p:nvPr>
        </p:nvSpPr>
        <p:spPr>
          <a:xfrm>
            <a:off x="801075" y="5204101"/>
            <a:ext cx="3567112" cy="365126"/>
          </a:xfrm>
        </p:spPr>
        <p:txBody>
          <a:bodyPr/>
          <a:lstStyle>
            <a:lvl1pPr>
              <a:defRPr sz="1400" b="0" i="0">
                <a:solidFill>
                  <a:srgbClr val="312D2A"/>
                </a:solidFill>
                <a:latin typeface="Oracle Sans Light" panose="020B0403020204020204" pitchFamily="34" charset="0"/>
                <a:cs typeface="Oracle Sans Light" panose="020B0403020204020204" pitchFamily="34" charset="0"/>
              </a:defRPr>
            </a:lvl1pPr>
          </a:lstStyle>
          <a:p>
            <a:pPr lvl="0"/>
            <a:r>
              <a:rPr lang="en-US" dirty="0"/>
              <a:t>October 2024</a:t>
            </a:r>
          </a:p>
        </p:txBody>
      </p:sp>
      <p:cxnSp>
        <p:nvCxnSpPr>
          <p:cNvPr id="13" name="Accent Mark">
            <a:extLst>
              <a:ext uri="{FF2B5EF4-FFF2-40B4-BE49-F238E27FC236}">
                <a16:creationId xmlns:a16="http://schemas.microsoft.com/office/drawing/2014/main" id="{C2655E58-81A9-7AB9-B8FC-28D6EF164D94}"/>
              </a:ext>
              <a:ext uri="{C183D7F6-B498-43B3-948B-1728B52AA6E4}">
                <adec:decorative xmlns:adec="http://schemas.microsoft.com/office/drawing/2017/decorative" val="1"/>
              </a:ext>
            </a:extLst>
          </p:cNvPr>
          <p:cNvCxnSpPr>
            <a:cxnSpLocks/>
          </p:cNvCxnSpPr>
          <p:nvPr userDrawn="1"/>
        </p:nvCxnSpPr>
        <p:spPr>
          <a:xfrm flipH="1">
            <a:off x="800159" y="4469604"/>
            <a:ext cx="327600" cy="0"/>
          </a:xfrm>
          <a:prstGeom prst="line">
            <a:avLst/>
          </a:prstGeom>
          <a:ln w="28575" cap="flat">
            <a:solidFill>
              <a:srgbClr val="F6B53F"/>
            </a:solidFill>
            <a:prstDash val="solid"/>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EE9A917E-F4DE-151F-9984-6A4822BDC36D}"/>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00159" y="1148763"/>
            <a:ext cx="1387250" cy="448056"/>
          </a:xfrm>
          <a:prstGeom prst="rect">
            <a:avLst/>
          </a:prstGeom>
        </p:spPr>
      </p:pic>
    </p:spTree>
    <p:extLst>
      <p:ext uri="{BB962C8B-B14F-4D97-AF65-F5344CB8AC3E}">
        <p14:creationId xmlns:p14="http://schemas.microsoft.com/office/powerpoint/2010/main" val="1611798000"/>
      </p:ext>
    </p:extLst>
  </p:cSld>
  <p:clrMapOvr>
    <a:overrideClrMapping bg1="dk1" tx1="lt1" bg2="dk2" tx2="lt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Dark - Content_3">
    <p:bg>
      <p:bgPr>
        <a:solidFill>
          <a:srgbClr val="302D29"/>
        </a:solidFill>
        <a:effectLst/>
      </p:bgPr>
    </p:bg>
    <p:spTree>
      <p:nvGrpSpPr>
        <p:cNvPr id="1" name=""/>
        <p:cNvGrpSpPr/>
        <p:nvPr/>
      </p:nvGrpSpPr>
      <p:grpSpPr>
        <a:xfrm>
          <a:off x="0" y="0"/>
          <a:ext cx="0" cy="0"/>
          <a:chOff x="0" y="0"/>
          <a:chExt cx="0" cy="0"/>
        </a:xfrm>
      </p:grpSpPr>
      <p:pic>
        <p:nvPicPr>
          <p:cNvPr id="4" name="OTag">
            <a:extLst>
              <a:ext uri="{FF2B5EF4-FFF2-40B4-BE49-F238E27FC236}">
                <a16:creationId xmlns:a16="http://schemas.microsoft.com/office/drawing/2014/main" id="{5AF6802B-1E3E-852C-23FC-7284E8C0A7DF}"/>
              </a:ext>
              <a:ext uri="{C183D7F6-B498-43B3-948B-1728B52AA6E4}">
                <adec:decorative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3" name="Slide Number">
            <a:extLst>
              <a:ext uri="{FF2B5EF4-FFF2-40B4-BE49-F238E27FC236}">
                <a16:creationId xmlns:a16="http://schemas.microsoft.com/office/drawing/2014/main" id="{C15280E9-7946-3FC5-9B07-EAC6E9D59F47}"/>
              </a:ext>
            </a:extLst>
          </p:cNvPr>
          <p:cNvSpPr txBox="1">
            <a:spLocks/>
          </p:cNvSpPr>
          <p:nvPr userDrawn="1"/>
        </p:nvSpPr>
        <p:spPr>
          <a:xfrm>
            <a:off x="762000" y="6423660"/>
            <a:ext cx="365760" cy="365760"/>
          </a:xfrm>
          <a:prstGeom prst="rect">
            <a:avLst/>
          </a:prstGeom>
        </p:spPr>
        <p:txBody>
          <a:bodyPr vert="horz" lIns="0" tIns="0" rIns="0" bIns="0" rtlCol="0" anchor="ctr"/>
          <a:lstStyle>
            <a:defPPr>
              <a:defRPr lang="en-US"/>
            </a:defPPr>
            <a:lvl1pPr marL="0" algn="l" defTabSz="914400" rtl="0" eaLnBrk="1" latinLnBrk="0" hangingPunct="1">
              <a:defRPr sz="700" kern="1200">
                <a:solidFill>
                  <a:srgbClr val="8B858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45D60D9-5372-5F40-9443-0F9AE5BDC3C8}" type="slidenum">
              <a:rPr lang="en-US" smtClean="0"/>
              <a:pPr/>
              <a:t>‹#›</a:t>
            </a:fld>
            <a:endParaRPr lang="en-US" dirty="0"/>
          </a:p>
        </p:txBody>
      </p:sp>
      <p:sp>
        <p:nvSpPr>
          <p:cNvPr id="7" name="Text Field 2">
            <a:extLst>
              <a:ext uri="{FF2B5EF4-FFF2-40B4-BE49-F238E27FC236}">
                <a16:creationId xmlns:a16="http://schemas.microsoft.com/office/drawing/2014/main" id="{ECC2A0A9-9910-5AB9-C6A8-D6AC9456ED41}"/>
              </a:ext>
            </a:extLst>
          </p:cNvPr>
          <p:cNvSpPr>
            <a:spLocks noGrp="1"/>
          </p:cNvSpPr>
          <p:nvPr>
            <p:ph type="body" sz="quarter" idx="36" hasCustomPrompt="1"/>
          </p:nvPr>
        </p:nvSpPr>
        <p:spPr>
          <a:xfrm>
            <a:off x="774700" y="1252113"/>
            <a:ext cx="4724400" cy="895181"/>
          </a:xfrm>
          <a:prstGeom prst="rect">
            <a:avLst/>
          </a:prstGeom>
        </p:spPr>
        <p:txBody>
          <a:bodyPr>
            <a:noAutofit/>
          </a:bodyPr>
          <a:lstStyle>
            <a:lvl1pPr>
              <a:defRPr sz="3200" b="1" i="0">
                <a:solidFill>
                  <a:schemeClr val="tx2"/>
                </a:solidFill>
                <a:latin typeface="Oracle Sans Extra Bold" panose="020B0503020204020204" pitchFamily="34" charset="0"/>
                <a:cs typeface="Oracle Sans Extra Bold" panose="020B0503020204020204" pitchFamily="34" charset="0"/>
              </a:defRPr>
            </a:lvl1pPr>
          </a:lstStyle>
          <a:p>
            <a:pPr lvl="0"/>
            <a:r>
              <a:rPr lang="en-US" dirty="0"/>
              <a:t>Additional information if needed</a:t>
            </a:r>
          </a:p>
        </p:txBody>
      </p:sp>
      <p:sp>
        <p:nvSpPr>
          <p:cNvPr id="11" name="Text Placeholder 11">
            <a:extLst>
              <a:ext uri="{FF2B5EF4-FFF2-40B4-BE49-F238E27FC236}">
                <a16:creationId xmlns:a16="http://schemas.microsoft.com/office/drawing/2014/main" id="{724CDE9B-A13D-92DC-4819-9AD128FDCA9C}"/>
              </a:ext>
            </a:extLst>
          </p:cNvPr>
          <p:cNvSpPr>
            <a:spLocks noGrp="1"/>
          </p:cNvSpPr>
          <p:nvPr>
            <p:ph type="body" sz="quarter" idx="11" hasCustomPrompt="1"/>
          </p:nvPr>
        </p:nvSpPr>
        <p:spPr>
          <a:xfrm>
            <a:off x="774700" y="2654996"/>
            <a:ext cx="6079063" cy="3533805"/>
          </a:xfrm>
        </p:spPr>
        <p:txBody>
          <a:bodyPr anchor="t"/>
          <a:lstStyle>
            <a:lvl1pPr>
              <a:lnSpc>
                <a:spcPct val="120000"/>
              </a:lnSpc>
              <a:spcBef>
                <a:spcPts val="0"/>
              </a:spcBef>
              <a:spcAft>
                <a:spcPts val="400"/>
              </a:spcAft>
              <a:defRPr sz="1400" b="0" i="0">
                <a:solidFill>
                  <a:schemeClr val="tx2"/>
                </a:solidFill>
                <a:latin typeface="Oracle Sans Light" panose="020B0403020204020204" pitchFamily="34" charset="0"/>
                <a:cs typeface="Oracle Sans Light" panose="020B0403020204020204" pitchFamily="34" charset="0"/>
              </a:defRPr>
            </a:lvl1pPr>
          </a:lstStyle>
          <a:p>
            <a:pPr lvl="0"/>
            <a:r>
              <a:rPr lang="en-US" sz="1400" b="1" dirty="0">
                <a:solidFill>
                  <a:schemeClr val="tx1"/>
                </a:solidFill>
                <a:latin typeface="Oracle Sans Extra Bold" panose="020B0503020204020204" pitchFamily="34" charset="0"/>
                <a:cs typeface="Oracle Sans Extra Bold" panose="020B0503020204020204" pitchFamily="34" charset="0"/>
              </a:rPr>
              <a:t>Donec ac </a:t>
            </a:r>
            <a:r>
              <a:rPr lang="en-US" sz="1400" b="1" dirty="0" err="1">
                <a:solidFill>
                  <a:schemeClr val="tx1"/>
                </a:solidFill>
                <a:latin typeface="Oracle Sans Extra Bold" panose="020B0503020204020204" pitchFamily="34" charset="0"/>
                <a:cs typeface="Oracle Sans Extra Bold" panose="020B0503020204020204" pitchFamily="34" charset="0"/>
              </a:rPr>
              <a:t>est</a:t>
            </a:r>
            <a:r>
              <a:rPr lang="en-US" sz="1400" b="1" dirty="0">
                <a:solidFill>
                  <a:schemeClr val="tx1"/>
                </a:solidFill>
                <a:latin typeface="Oracle Sans Extra Bold" panose="020B0503020204020204" pitchFamily="34" charset="0"/>
                <a:cs typeface="Oracle Sans Extra Bold" panose="020B0503020204020204" pitchFamily="34" charset="0"/>
              </a:rPr>
              <a:t> </a:t>
            </a:r>
            <a:r>
              <a:rPr lang="en-US" sz="1400" b="1" dirty="0" err="1">
                <a:solidFill>
                  <a:schemeClr val="tx1"/>
                </a:solidFill>
                <a:latin typeface="Oracle Sans Extra Bold" panose="020B0503020204020204" pitchFamily="34" charset="0"/>
                <a:cs typeface="Oracle Sans Extra Bold" panose="020B0503020204020204" pitchFamily="34" charset="0"/>
              </a:rPr>
              <a:t>quis</a:t>
            </a:r>
            <a:r>
              <a:rPr lang="en-US" sz="1400" b="1" dirty="0">
                <a:solidFill>
                  <a:schemeClr val="tx1"/>
                </a:solidFill>
                <a:latin typeface="Oracle Sans Extra Bold" panose="020B0503020204020204" pitchFamily="34" charset="0"/>
                <a:cs typeface="Oracle Sans Extra Bold" panose="020B0503020204020204" pitchFamily="34" charset="0"/>
              </a:rPr>
              <a:t> </a:t>
            </a:r>
            <a:r>
              <a:rPr lang="en-US" sz="1400" b="1" dirty="0" err="1">
                <a:solidFill>
                  <a:schemeClr val="tx1"/>
                </a:solidFill>
                <a:latin typeface="Oracle Sans Extra Bold" panose="020B0503020204020204" pitchFamily="34" charset="0"/>
                <a:cs typeface="Oracle Sans Extra Bold" panose="020B0503020204020204" pitchFamily="34" charset="0"/>
              </a:rPr>
              <a:t>tortor</a:t>
            </a:r>
            <a:br>
              <a:rPr lang="en-US" sz="1400" b="1" dirty="0">
                <a:solidFill>
                  <a:schemeClr val="tx1"/>
                </a:solidFill>
                <a:latin typeface="Oracle Sans Extra Bold" panose="020B0503020204020204" pitchFamily="34" charset="0"/>
                <a:cs typeface="Oracle Sans Extra Bold" panose="020B0503020204020204" pitchFamily="34" charset="0"/>
              </a:rPr>
            </a:br>
            <a:r>
              <a:rPr lang="en-US" sz="1400" dirty="0">
                <a:solidFill>
                  <a:schemeClr val="tx1"/>
                </a:solidFill>
                <a:latin typeface="Oracle Sans Light" panose="020B0403020204020204" pitchFamily="34" charset="0"/>
                <a:cs typeface="Oracle Sans Light" panose="020B0403020204020204" pitchFamily="34" charset="0"/>
              </a:rPr>
              <a:t>Lorem ipsum dolor sit </a:t>
            </a:r>
            <a:r>
              <a:rPr lang="en-US" sz="1400" dirty="0" err="1">
                <a:solidFill>
                  <a:schemeClr val="tx1"/>
                </a:solidFill>
                <a:latin typeface="Oracle Sans Light" panose="020B0403020204020204" pitchFamily="34" charset="0"/>
                <a:cs typeface="Oracle Sans Light" panose="020B0403020204020204" pitchFamily="34" charset="0"/>
              </a:rPr>
              <a:t>amet</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consectetur</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adipiscing</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elit</a:t>
            </a:r>
            <a:r>
              <a:rPr lang="en-US" sz="1400" dirty="0">
                <a:solidFill>
                  <a:schemeClr val="tx1"/>
                </a:solidFill>
                <a:latin typeface="Oracle Sans Light" panose="020B0403020204020204" pitchFamily="34" charset="0"/>
                <a:cs typeface="Oracle Sans Light" panose="020B0403020204020204" pitchFamily="34" charset="0"/>
              </a:rPr>
              <a:t>. Donec </a:t>
            </a:r>
            <a:r>
              <a:rPr lang="en-US" sz="1400" dirty="0" err="1">
                <a:solidFill>
                  <a:schemeClr val="tx1"/>
                </a:solidFill>
                <a:latin typeface="Oracle Sans Light" panose="020B0403020204020204" pitchFamily="34" charset="0"/>
                <a:cs typeface="Oracle Sans Light" panose="020B0403020204020204" pitchFamily="34" charset="0"/>
              </a:rPr>
              <a:t>finibus</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felis</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nunc</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Praesent</a:t>
            </a:r>
            <a:r>
              <a:rPr lang="en-US" sz="1400" dirty="0">
                <a:solidFill>
                  <a:schemeClr val="tx1"/>
                </a:solidFill>
                <a:latin typeface="Oracle Sans Light" panose="020B0403020204020204" pitchFamily="34" charset="0"/>
                <a:cs typeface="Oracle Sans Light" panose="020B0403020204020204" pitchFamily="34" charset="0"/>
              </a:rPr>
              <a:t> ac </a:t>
            </a:r>
            <a:r>
              <a:rPr lang="en-US" sz="1400" dirty="0" err="1">
                <a:solidFill>
                  <a:schemeClr val="tx1"/>
                </a:solidFill>
                <a:latin typeface="Oracle Sans Light" panose="020B0403020204020204" pitchFamily="34" charset="0"/>
                <a:cs typeface="Oracle Sans Light" panose="020B0403020204020204" pitchFamily="34" charset="0"/>
              </a:rPr>
              <a:t>condimentum</a:t>
            </a:r>
            <a:r>
              <a:rPr lang="en-US" sz="1400" dirty="0">
                <a:solidFill>
                  <a:schemeClr val="tx1"/>
                </a:solidFill>
                <a:latin typeface="Oracle Sans Light" panose="020B0403020204020204" pitchFamily="34" charset="0"/>
                <a:cs typeface="Oracle Sans Light" panose="020B0403020204020204" pitchFamily="34" charset="0"/>
              </a:rPr>
              <a:t> nisi. </a:t>
            </a:r>
            <a:r>
              <a:rPr lang="en-US" sz="1400" dirty="0" err="1">
                <a:solidFill>
                  <a:schemeClr val="tx1"/>
                </a:solidFill>
                <a:latin typeface="Oracle Sans Light" panose="020B0403020204020204" pitchFamily="34" charset="0"/>
                <a:cs typeface="Oracle Sans Light" panose="020B0403020204020204" pitchFamily="34" charset="0"/>
              </a:rPr>
              <a:t>Pellentesque</a:t>
            </a:r>
            <a:r>
              <a:rPr lang="en-US" sz="1400" dirty="0">
                <a:solidFill>
                  <a:schemeClr val="tx1"/>
                </a:solidFill>
                <a:latin typeface="Oracle Sans Light" panose="020B0403020204020204" pitchFamily="34" charset="0"/>
                <a:cs typeface="Oracle Sans Light" panose="020B0403020204020204" pitchFamily="34" charset="0"/>
              </a:rPr>
              <a:t> et </a:t>
            </a:r>
            <a:r>
              <a:rPr lang="en-US" sz="1400" dirty="0" err="1">
                <a:solidFill>
                  <a:schemeClr val="tx1"/>
                </a:solidFill>
                <a:latin typeface="Oracle Sans Light" panose="020B0403020204020204" pitchFamily="34" charset="0"/>
                <a:cs typeface="Oracle Sans Light" panose="020B0403020204020204" pitchFamily="34" charset="0"/>
              </a:rPr>
              <a:t>aliquet</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enim</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Phasellus</a:t>
            </a:r>
            <a:r>
              <a:rPr lang="en-US" sz="1400" dirty="0">
                <a:solidFill>
                  <a:schemeClr val="tx1"/>
                </a:solidFill>
                <a:latin typeface="Oracle Sans Light" panose="020B0403020204020204" pitchFamily="34" charset="0"/>
                <a:cs typeface="Oracle Sans Light" panose="020B0403020204020204" pitchFamily="34" charset="0"/>
              </a:rPr>
              <a:t> tempus </a:t>
            </a:r>
            <a:r>
              <a:rPr lang="en-US" sz="1400" dirty="0" err="1">
                <a:solidFill>
                  <a:schemeClr val="tx1"/>
                </a:solidFill>
                <a:latin typeface="Oracle Sans Light" panose="020B0403020204020204" pitchFamily="34" charset="0"/>
                <a:cs typeface="Oracle Sans Light" panose="020B0403020204020204" pitchFamily="34" charset="0"/>
              </a:rPr>
              <a:t>ornare</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velit</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eget</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sollicitudin</a:t>
            </a:r>
            <a:r>
              <a:rPr lang="en-US" sz="1400" dirty="0">
                <a:solidFill>
                  <a:schemeClr val="tx1"/>
                </a:solidFill>
                <a:latin typeface="Oracle Sans Light" panose="020B0403020204020204" pitchFamily="34" charset="0"/>
                <a:cs typeface="Oracle Sans Light" panose="020B0403020204020204" pitchFamily="34" charset="0"/>
              </a:rPr>
              <a:t>. Integer </a:t>
            </a:r>
            <a:r>
              <a:rPr lang="en-US" sz="1400" dirty="0" err="1">
                <a:solidFill>
                  <a:schemeClr val="tx1"/>
                </a:solidFill>
                <a:latin typeface="Oracle Sans Light" panose="020B0403020204020204" pitchFamily="34" charset="0"/>
                <a:cs typeface="Oracle Sans Light" panose="020B0403020204020204" pitchFamily="34" charset="0"/>
              </a:rPr>
              <a:t>commodo</a:t>
            </a:r>
            <a:r>
              <a:rPr lang="en-US" sz="1400" dirty="0">
                <a:solidFill>
                  <a:schemeClr val="tx1"/>
                </a:solidFill>
                <a:latin typeface="Oracle Sans Light" panose="020B0403020204020204" pitchFamily="34" charset="0"/>
                <a:cs typeface="Oracle Sans Light" panose="020B0403020204020204" pitchFamily="34" charset="0"/>
              </a:rPr>
              <a:t> nisi </a:t>
            </a:r>
            <a:r>
              <a:rPr lang="en-US" sz="1400" dirty="0" err="1">
                <a:solidFill>
                  <a:schemeClr val="tx1"/>
                </a:solidFill>
                <a:latin typeface="Oracle Sans Light" panose="020B0403020204020204" pitchFamily="34" charset="0"/>
                <a:cs typeface="Oracle Sans Light" panose="020B0403020204020204" pitchFamily="34" charset="0"/>
              </a:rPr>
              <a:t>turpis</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ut</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congue</a:t>
            </a:r>
            <a:r>
              <a:rPr lang="en-US" sz="1400" dirty="0">
                <a:solidFill>
                  <a:schemeClr val="tx1"/>
                </a:solidFill>
                <a:latin typeface="Oracle Sans Light" panose="020B0403020204020204" pitchFamily="34" charset="0"/>
                <a:cs typeface="Oracle Sans Light" panose="020B0403020204020204" pitchFamily="34" charset="0"/>
              </a:rPr>
              <a:t> ex fermentum ac. </a:t>
            </a:r>
            <a:r>
              <a:rPr lang="en-US" sz="1400" dirty="0" err="1">
                <a:solidFill>
                  <a:schemeClr val="tx1"/>
                </a:solidFill>
                <a:latin typeface="Oracle Sans Light" panose="020B0403020204020204" pitchFamily="34" charset="0"/>
                <a:cs typeface="Oracle Sans Light" panose="020B0403020204020204" pitchFamily="34" charset="0"/>
              </a:rPr>
              <a:t>Suspendisse</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mattis</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turpis</a:t>
            </a:r>
            <a:r>
              <a:rPr lang="en-US" sz="1400" dirty="0">
                <a:solidFill>
                  <a:schemeClr val="tx1"/>
                </a:solidFill>
                <a:latin typeface="Oracle Sans Light" panose="020B0403020204020204" pitchFamily="34" charset="0"/>
                <a:cs typeface="Oracle Sans Light" panose="020B0403020204020204" pitchFamily="34" charset="0"/>
              </a:rPr>
              <a:t> nisi, non </a:t>
            </a:r>
            <a:r>
              <a:rPr lang="en-US" sz="1400" dirty="0" err="1">
                <a:solidFill>
                  <a:schemeClr val="tx1"/>
                </a:solidFill>
                <a:latin typeface="Oracle Sans Light" panose="020B0403020204020204" pitchFamily="34" charset="0"/>
                <a:cs typeface="Oracle Sans Light" panose="020B0403020204020204" pitchFamily="34" charset="0"/>
              </a:rPr>
              <a:t>blandit</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purus</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fringilla</a:t>
            </a:r>
            <a:r>
              <a:rPr lang="en-US" sz="1400" dirty="0">
                <a:solidFill>
                  <a:schemeClr val="tx1"/>
                </a:solidFill>
                <a:latin typeface="Oracle Sans Light" panose="020B0403020204020204" pitchFamily="34" charset="0"/>
                <a:cs typeface="Oracle Sans Light" panose="020B0403020204020204" pitchFamily="34" charset="0"/>
              </a:rPr>
              <a:t> in.</a:t>
            </a:r>
            <a:br>
              <a:rPr lang="en-US" sz="1400" dirty="0">
                <a:solidFill>
                  <a:schemeClr val="tx1"/>
                </a:solidFill>
                <a:latin typeface="Oracle Sans Light" panose="020B0403020204020204" pitchFamily="34" charset="0"/>
                <a:cs typeface="Oracle Sans Light" panose="020B0403020204020204" pitchFamily="34" charset="0"/>
              </a:rPr>
            </a:br>
            <a:br>
              <a:rPr lang="en-US" sz="1400" dirty="0">
                <a:solidFill>
                  <a:schemeClr val="tx1"/>
                </a:solidFill>
                <a:latin typeface="Oracle Sans Light" panose="020B0403020204020204" pitchFamily="34" charset="0"/>
                <a:cs typeface="Oracle Sans Light" panose="020B0403020204020204" pitchFamily="34" charset="0"/>
              </a:rPr>
            </a:br>
            <a:r>
              <a:rPr lang="en-US" sz="1400" b="1" dirty="0">
                <a:solidFill>
                  <a:schemeClr val="tx1"/>
                </a:solidFill>
                <a:latin typeface="Oracle Sans Extra Bold" panose="020B0503020204020204" pitchFamily="34" charset="0"/>
                <a:cs typeface="Oracle Sans Extra Bold" panose="020B0503020204020204" pitchFamily="34" charset="0"/>
              </a:rPr>
              <a:t>Lorem ipsum dolor sit</a:t>
            </a:r>
            <a:br>
              <a:rPr lang="en-US" sz="1400" b="1" dirty="0">
                <a:solidFill>
                  <a:schemeClr val="tx1"/>
                </a:solidFill>
                <a:latin typeface="Oracle Sans Extra Bold" panose="020B0503020204020204" pitchFamily="34" charset="0"/>
                <a:cs typeface="Oracle Sans Extra Bold" panose="020B0503020204020204" pitchFamily="34" charset="0"/>
              </a:rPr>
            </a:br>
            <a:r>
              <a:rPr lang="en-US" sz="1400" dirty="0" err="1">
                <a:solidFill>
                  <a:schemeClr val="tx1"/>
                </a:solidFill>
                <a:latin typeface="Oracle Sans Light" panose="020B0403020204020204" pitchFamily="34" charset="0"/>
                <a:cs typeface="Oracle Sans Light" panose="020B0403020204020204" pitchFamily="34" charset="0"/>
              </a:rPr>
              <a:t>Pellentesque</a:t>
            </a:r>
            <a:r>
              <a:rPr lang="en-US" sz="1400" dirty="0">
                <a:solidFill>
                  <a:schemeClr val="tx1"/>
                </a:solidFill>
                <a:latin typeface="Oracle Sans Light" panose="020B0403020204020204" pitchFamily="34" charset="0"/>
                <a:cs typeface="Oracle Sans Light" panose="020B0403020204020204" pitchFamily="34" charset="0"/>
              </a:rPr>
              <a:t> et </a:t>
            </a:r>
            <a:r>
              <a:rPr lang="en-US" sz="1400" dirty="0" err="1">
                <a:solidFill>
                  <a:schemeClr val="tx1"/>
                </a:solidFill>
                <a:latin typeface="Oracle Sans Light" panose="020B0403020204020204" pitchFamily="34" charset="0"/>
                <a:cs typeface="Oracle Sans Light" panose="020B0403020204020204" pitchFamily="34" charset="0"/>
              </a:rPr>
              <a:t>aliquet</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enim</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Phasellus</a:t>
            </a:r>
            <a:r>
              <a:rPr lang="en-US" sz="1400" dirty="0">
                <a:solidFill>
                  <a:schemeClr val="tx1"/>
                </a:solidFill>
                <a:latin typeface="Oracle Sans Light" panose="020B0403020204020204" pitchFamily="34" charset="0"/>
                <a:cs typeface="Oracle Sans Light" panose="020B0403020204020204" pitchFamily="34" charset="0"/>
              </a:rPr>
              <a:t> tempus </a:t>
            </a:r>
            <a:r>
              <a:rPr lang="en-US" sz="1400" dirty="0" err="1">
                <a:solidFill>
                  <a:schemeClr val="tx1"/>
                </a:solidFill>
                <a:latin typeface="Oracle Sans Light" panose="020B0403020204020204" pitchFamily="34" charset="0"/>
                <a:cs typeface="Oracle Sans Light" panose="020B0403020204020204" pitchFamily="34" charset="0"/>
              </a:rPr>
              <a:t>ornare</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velit</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eget</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sollicitudin</a:t>
            </a:r>
            <a:r>
              <a:rPr lang="en-US" sz="1400" dirty="0">
                <a:solidFill>
                  <a:schemeClr val="tx1"/>
                </a:solidFill>
                <a:latin typeface="Oracle Sans Light" panose="020B0403020204020204" pitchFamily="34" charset="0"/>
                <a:cs typeface="Oracle Sans Light" panose="020B0403020204020204" pitchFamily="34" charset="0"/>
              </a:rPr>
              <a:t>. Integer </a:t>
            </a:r>
            <a:r>
              <a:rPr lang="en-US" sz="1400" dirty="0" err="1">
                <a:solidFill>
                  <a:schemeClr val="tx1"/>
                </a:solidFill>
                <a:latin typeface="Oracle Sans Light" panose="020B0403020204020204" pitchFamily="34" charset="0"/>
                <a:cs typeface="Oracle Sans Light" panose="020B0403020204020204" pitchFamily="34" charset="0"/>
              </a:rPr>
              <a:t>commodo</a:t>
            </a:r>
            <a:r>
              <a:rPr lang="en-US" sz="1400" dirty="0">
                <a:solidFill>
                  <a:schemeClr val="tx1"/>
                </a:solidFill>
                <a:latin typeface="Oracle Sans Light" panose="020B0403020204020204" pitchFamily="34" charset="0"/>
                <a:cs typeface="Oracle Sans Light" panose="020B0403020204020204" pitchFamily="34" charset="0"/>
              </a:rPr>
              <a:t> nisi </a:t>
            </a:r>
            <a:r>
              <a:rPr lang="en-US" sz="1400" dirty="0" err="1">
                <a:solidFill>
                  <a:schemeClr val="tx1"/>
                </a:solidFill>
                <a:latin typeface="Oracle Sans Light" panose="020B0403020204020204" pitchFamily="34" charset="0"/>
                <a:cs typeface="Oracle Sans Light" panose="020B0403020204020204" pitchFamily="34" charset="0"/>
              </a:rPr>
              <a:t>turpis</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ut</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congue</a:t>
            </a:r>
            <a:r>
              <a:rPr lang="en-US" sz="1400" dirty="0">
                <a:solidFill>
                  <a:schemeClr val="tx1"/>
                </a:solidFill>
                <a:latin typeface="Oracle Sans Light" panose="020B0403020204020204" pitchFamily="34" charset="0"/>
                <a:cs typeface="Oracle Sans Light" panose="020B0403020204020204" pitchFamily="34" charset="0"/>
              </a:rPr>
              <a:t> ex fermentum ac. </a:t>
            </a:r>
            <a:r>
              <a:rPr lang="en-US" sz="1400" dirty="0" err="1">
                <a:solidFill>
                  <a:schemeClr val="tx1"/>
                </a:solidFill>
                <a:latin typeface="Oracle Sans Light" panose="020B0403020204020204" pitchFamily="34" charset="0"/>
                <a:cs typeface="Oracle Sans Light" panose="020B0403020204020204" pitchFamily="34" charset="0"/>
              </a:rPr>
              <a:t>Suspendisse</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mattis</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turpis</a:t>
            </a:r>
            <a:r>
              <a:rPr lang="en-US" sz="1400" dirty="0">
                <a:solidFill>
                  <a:schemeClr val="tx1"/>
                </a:solidFill>
                <a:latin typeface="Oracle Sans Light" panose="020B0403020204020204" pitchFamily="34" charset="0"/>
                <a:cs typeface="Oracle Sans Light" panose="020B0403020204020204" pitchFamily="34" charset="0"/>
              </a:rPr>
              <a:t> nisi, non </a:t>
            </a:r>
            <a:r>
              <a:rPr lang="en-US" sz="1400" dirty="0" err="1">
                <a:solidFill>
                  <a:schemeClr val="tx1"/>
                </a:solidFill>
                <a:latin typeface="Oracle Sans Light" panose="020B0403020204020204" pitchFamily="34" charset="0"/>
                <a:cs typeface="Oracle Sans Light" panose="020B0403020204020204" pitchFamily="34" charset="0"/>
              </a:rPr>
              <a:t>blandit</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purus</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fringilla</a:t>
            </a:r>
            <a:r>
              <a:rPr lang="en-US" sz="1400" dirty="0">
                <a:solidFill>
                  <a:schemeClr val="tx1"/>
                </a:solidFill>
                <a:latin typeface="Oracle Sans Light" panose="020B0403020204020204" pitchFamily="34" charset="0"/>
                <a:cs typeface="Oracle Sans Light" panose="020B0403020204020204" pitchFamily="34" charset="0"/>
              </a:rPr>
              <a:t> in. Ut </a:t>
            </a:r>
            <a:r>
              <a:rPr lang="en-US" sz="1400" dirty="0" err="1">
                <a:solidFill>
                  <a:schemeClr val="tx1"/>
                </a:solidFill>
                <a:latin typeface="Oracle Sans Light" panose="020B0403020204020204" pitchFamily="34" charset="0"/>
                <a:cs typeface="Oracle Sans Light" panose="020B0403020204020204" pitchFamily="34" charset="0"/>
              </a:rPr>
              <a:t>tincidunt</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accumsan</a:t>
            </a:r>
            <a:r>
              <a:rPr lang="en-US" sz="1400" dirty="0">
                <a:solidFill>
                  <a:schemeClr val="tx1"/>
                </a:solidFill>
                <a:latin typeface="Oracle Sans Light" panose="020B0403020204020204" pitchFamily="34" charset="0"/>
                <a:cs typeface="Oracle Sans Light" panose="020B0403020204020204" pitchFamily="34" charset="0"/>
              </a:rPr>
              <a:t> mi, in </a:t>
            </a:r>
            <a:r>
              <a:rPr lang="en-US" sz="1400" dirty="0" err="1">
                <a:solidFill>
                  <a:schemeClr val="tx1"/>
                </a:solidFill>
                <a:latin typeface="Oracle Sans Light" panose="020B0403020204020204" pitchFamily="34" charset="0"/>
                <a:cs typeface="Oracle Sans Light" panose="020B0403020204020204" pitchFamily="34" charset="0"/>
              </a:rPr>
              <a:t>placerat</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risus</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vehicula</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tincidunt</a:t>
            </a:r>
            <a:r>
              <a:rPr lang="en-US" sz="1400" dirty="0">
                <a:solidFill>
                  <a:schemeClr val="tx1"/>
                </a:solidFill>
                <a:latin typeface="Oracle Sans Light" panose="020B0403020204020204" pitchFamily="34" charset="0"/>
                <a:cs typeface="Oracle Sans Light" panose="020B0403020204020204" pitchFamily="34" charset="0"/>
              </a:rPr>
              <a:t>. Aenean </a:t>
            </a:r>
            <a:r>
              <a:rPr lang="en-US" sz="1400" dirty="0" err="1">
                <a:solidFill>
                  <a:schemeClr val="tx1"/>
                </a:solidFill>
                <a:latin typeface="Oracle Sans Light" panose="020B0403020204020204" pitchFamily="34" charset="0"/>
                <a:cs typeface="Oracle Sans Light" panose="020B0403020204020204" pitchFamily="34" charset="0"/>
              </a:rPr>
              <a:t>volutpat</a:t>
            </a:r>
            <a:r>
              <a:rPr lang="en-US" sz="1400" dirty="0">
                <a:solidFill>
                  <a:schemeClr val="tx1"/>
                </a:solidFill>
                <a:latin typeface="Oracle Sans Light" panose="020B0403020204020204" pitchFamily="34" charset="0"/>
                <a:cs typeface="Oracle Sans Light" panose="020B0403020204020204" pitchFamily="34" charset="0"/>
              </a:rPr>
              <a:t> mi non </a:t>
            </a:r>
            <a:r>
              <a:rPr lang="en-US" sz="1400" dirty="0" err="1">
                <a:solidFill>
                  <a:schemeClr val="tx1"/>
                </a:solidFill>
                <a:latin typeface="Oracle Sans Light" panose="020B0403020204020204" pitchFamily="34" charset="0"/>
                <a:cs typeface="Oracle Sans Light" panose="020B0403020204020204" pitchFamily="34" charset="0"/>
              </a:rPr>
              <a:t>risus</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ultrices</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viverra</a:t>
            </a:r>
            <a:r>
              <a:rPr lang="en-US" sz="1400" dirty="0">
                <a:solidFill>
                  <a:schemeClr val="tx1"/>
                </a:solidFill>
                <a:latin typeface="Oracle Sans Light" panose="020B0403020204020204" pitchFamily="34" charset="0"/>
                <a:cs typeface="Oracle Sans Light" panose="020B0403020204020204" pitchFamily="34" charset="0"/>
              </a:rPr>
              <a:t>.</a:t>
            </a:r>
            <a:endParaRPr lang="en-US" dirty="0"/>
          </a:p>
        </p:txBody>
      </p:sp>
      <p:sp>
        <p:nvSpPr>
          <p:cNvPr id="12" name="Text Placeholder 3">
            <a:extLst>
              <a:ext uri="{FF2B5EF4-FFF2-40B4-BE49-F238E27FC236}">
                <a16:creationId xmlns:a16="http://schemas.microsoft.com/office/drawing/2014/main" id="{536CB423-CDE7-D1C7-7CA6-3093ABD1D1ED}"/>
              </a:ext>
            </a:extLst>
          </p:cNvPr>
          <p:cNvSpPr>
            <a:spLocks noGrp="1"/>
          </p:cNvSpPr>
          <p:nvPr>
            <p:ph type="body" sz="quarter" idx="38" hasCustomPrompt="1"/>
          </p:nvPr>
        </p:nvSpPr>
        <p:spPr>
          <a:xfrm>
            <a:off x="8243684" y="2654996"/>
            <a:ext cx="3078162" cy="2746375"/>
          </a:xfrm>
        </p:spPr>
        <p:txBody>
          <a:bodyPr/>
          <a:lstStyle>
            <a:lvl1pPr>
              <a:lnSpc>
                <a:spcPct val="120000"/>
              </a:lnSpc>
              <a:spcBef>
                <a:spcPts val="0"/>
              </a:spcBef>
              <a:defRPr sz="2000" i="1">
                <a:solidFill>
                  <a:schemeClr val="tx2"/>
                </a:solidFill>
                <a:latin typeface="+mj-lt"/>
              </a:defRPr>
            </a:lvl1pPr>
          </a:lstStyle>
          <a:p>
            <a:pPr marL="0" marR="0" lvl="0" indent="0" algn="l" defTabSz="914400" rtl="0" eaLnBrk="1" fontAlgn="auto" latinLnBrk="0" hangingPunct="1">
              <a:lnSpc>
                <a:spcPct val="120000"/>
              </a:lnSpc>
              <a:spcBef>
                <a:spcPts val="0"/>
              </a:spcBef>
              <a:spcAft>
                <a:spcPts val="0"/>
              </a:spcAft>
              <a:buClrTx/>
              <a:buSzTx/>
              <a:buFont typeface="System Font Regular"/>
              <a:buNone/>
              <a:tabLst/>
              <a:defRPr/>
            </a:pPr>
            <a:r>
              <a:rPr lang="en-US" sz="2000" i="1" dirty="0">
                <a:solidFill>
                  <a:schemeClr val="tx1"/>
                </a:solidFill>
                <a:latin typeface="Georgia" panose="02040502050405020303" pitchFamily="18" charset="0"/>
                <a:cs typeface="Oracle Sans Light" panose="020B0403020204020204" pitchFamily="34" charset="0"/>
              </a:rPr>
              <a:t>“Lorem ipsum dolor sit </a:t>
            </a:r>
            <a:r>
              <a:rPr lang="en-US" sz="2000" i="1" dirty="0" err="1">
                <a:solidFill>
                  <a:schemeClr val="tx1"/>
                </a:solidFill>
                <a:latin typeface="Georgia" panose="02040502050405020303" pitchFamily="18" charset="0"/>
                <a:cs typeface="Oracle Sans Light" panose="020B0403020204020204" pitchFamily="34" charset="0"/>
              </a:rPr>
              <a:t>amet</a:t>
            </a:r>
            <a:r>
              <a:rPr lang="en-US" sz="2000" i="1" dirty="0">
                <a:solidFill>
                  <a:schemeClr val="tx1"/>
                </a:solidFill>
                <a:latin typeface="Georgia" panose="02040502050405020303" pitchFamily="18" charset="0"/>
                <a:cs typeface="Oracle Sans Light" panose="020B0403020204020204" pitchFamily="34" charset="0"/>
              </a:rPr>
              <a:t>, </a:t>
            </a:r>
            <a:r>
              <a:rPr lang="en-US" sz="2000" i="1" dirty="0" err="1">
                <a:solidFill>
                  <a:schemeClr val="tx1"/>
                </a:solidFill>
                <a:latin typeface="Georgia" panose="02040502050405020303" pitchFamily="18" charset="0"/>
                <a:cs typeface="Oracle Sans Light" panose="020B0403020204020204" pitchFamily="34" charset="0"/>
              </a:rPr>
              <a:t>consectetur</a:t>
            </a:r>
            <a:r>
              <a:rPr lang="en-US" sz="2000" i="1" dirty="0">
                <a:solidFill>
                  <a:schemeClr val="tx1"/>
                </a:solidFill>
                <a:latin typeface="Georgia" panose="02040502050405020303" pitchFamily="18" charset="0"/>
                <a:cs typeface="Oracle Sans Light" panose="020B0403020204020204" pitchFamily="34" charset="0"/>
              </a:rPr>
              <a:t> </a:t>
            </a:r>
            <a:r>
              <a:rPr lang="en-US" sz="2000" i="1" dirty="0" err="1">
                <a:solidFill>
                  <a:schemeClr val="tx1"/>
                </a:solidFill>
                <a:latin typeface="Georgia" panose="02040502050405020303" pitchFamily="18" charset="0"/>
                <a:cs typeface="Oracle Sans Light" panose="020B0403020204020204" pitchFamily="34" charset="0"/>
              </a:rPr>
              <a:t>adipiscing</a:t>
            </a:r>
            <a:r>
              <a:rPr lang="en-US" sz="2000" i="1" dirty="0">
                <a:solidFill>
                  <a:schemeClr val="tx1"/>
                </a:solidFill>
                <a:latin typeface="Georgia" panose="02040502050405020303" pitchFamily="18" charset="0"/>
                <a:cs typeface="Oracle Sans Light" panose="020B0403020204020204" pitchFamily="34" charset="0"/>
              </a:rPr>
              <a:t> </a:t>
            </a:r>
            <a:r>
              <a:rPr lang="en-US" sz="2000" i="1" dirty="0" err="1">
                <a:solidFill>
                  <a:schemeClr val="tx1"/>
                </a:solidFill>
                <a:latin typeface="Georgia" panose="02040502050405020303" pitchFamily="18" charset="0"/>
                <a:cs typeface="Oracle Sans Light" panose="020B0403020204020204" pitchFamily="34" charset="0"/>
              </a:rPr>
              <a:t>elit</a:t>
            </a:r>
            <a:r>
              <a:rPr lang="en-US" sz="2000" i="1" dirty="0">
                <a:solidFill>
                  <a:schemeClr val="tx1"/>
                </a:solidFill>
                <a:latin typeface="Georgia" panose="02040502050405020303" pitchFamily="18" charset="0"/>
                <a:cs typeface="Oracle Sans Light" panose="020B0403020204020204" pitchFamily="34" charset="0"/>
              </a:rPr>
              <a:t>. Donec </a:t>
            </a:r>
            <a:r>
              <a:rPr lang="en-US" sz="2000" i="1" dirty="0" err="1">
                <a:solidFill>
                  <a:schemeClr val="tx1"/>
                </a:solidFill>
                <a:latin typeface="Georgia" panose="02040502050405020303" pitchFamily="18" charset="0"/>
                <a:cs typeface="Oracle Sans Light" panose="020B0403020204020204" pitchFamily="34" charset="0"/>
              </a:rPr>
              <a:t>finibununc</a:t>
            </a:r>
            <a:r>
              <a:rPr lang="en-US" sz="2000" i="1" dirty="0">
                <a:solidFill>
                  <a:schemeClr val="tx1"/>
                </a:solidFill>
                <a:latin typeface="Georgia" panose="02040502050405020303" pitchFamily="18" charset="0"/>
                <a:cs typeface="Oracle Sans Light" panose="020B0403020204020204" pitchFamily="34" charset="0"/>
              </a:rPr>
              <a:t>. </a:t>
            </a:r>
            <a:r>
              <a:rPr lang="en-US" sz="2000" i="1" dirty="0" err="1">
                <a:solidFill>
                  <a:schemeClr val="tx1"/>
                </a:solidFill>
                <a:latin typeface="Georgia" panose="02040502050405020303" pitchFamily="18" charset="0"/>
                <a:cs typeface="Oracle Sans Light" panose="020B0403020204020204" pitchFamily="34" charset="0"/>
              </a:rPr>
              <a:t>Praesenisin</a:t>
            </a:r>
            <a:r>
              <a:rPr lang="en-US" sz="2000" i="1" dirty="0">
                <a:solidFill>
                  <a:schemeClr val="tx1"/>
                </a:solidFill>
                <a:latin typeface="Georgia" panose="02040502050405020303" pitchFamily="18" charset="0"/>
                <a:cs typeface="Oracle Sans Light" panose="020B0403020204020204" pitchFamily="34" charset="0"/>
              </a:rPr>
              <a:t>”.</a:t>
            </a:r>
          </a:p>
        </p:txBody>
      </p:sp>
      <p:sp>
        <p:nvSpPr>
          <p:cNvPr id="2" name="Content Placeholder 10">
            <a:extLst>
              <a:ext uri="{FF2B5EF4-FFF2-40B4-BE49-F238E27FC236}">
                <a16:creationId xmlns:a16="http://schemas.microsoft.com/office/drawing/2014/main" id="{EA7C8CD8-A6A9-2F4B-9060-CF5F24D07B86}"/>
              </a:ext>
            </a:extLst>
          </p:cNvPr>
          <p:cNvSpPr>
            <a:spLocks noGrp="1"/>
          </p:cNvSpPr>
          <p:nvPr>
            <p:ph sz="quarter" idx="14" hasCustomPrompt="1"/>
          </p:nvPr>
        </p:nvSpPr>
        <p:spPr>
          <a:xfrm>
            <a:off x="762001" y="694600"/>
            <a:ext cx="3031067" cy="365126"/>
          </a:xfrm>
        </p:spPr>
        <p:txBody>
          <a:bodyPr/>
          <a:lstStyle>
            <a:lvl1pPr>
              <a:defRPr lang="en-US" sz="1200" b="0" i="0" kern="1200" spc="0" baseline="0" dirty="0">
                <a:solidFill>
                  <a:schemeClr val="tx2">
                    <a:alpha val="50000"/>
                  </a:schemeClr>
                </a:solidFill>
                <a:latin typeface="Georgia" panose="02040502050405020303" pitchFamily="18" charset="0"/>
                <a:ea typeface="+mn-ea"/>
                <a:cs typeface="Oracle Sans Extra Bold" panose="020B0503020204020204" pitchFamily="34" charset="0"/>
              </a:defRPr>
            </a:lvl1pPr>
          </a:lstStyle>
          <a:p>
            <a:pPr lvl="0"/>
            <a:r>
              <a:rPr lang="en-US" dirty="0"/>
              <a:t>Presentation title</a:t>
            </a:r>
          </a:p>
        </p:txBody>
      </p:sp>
      <p:pic>
        <p:nvPicPr>
          <p:cNvPr id="8" name="Picture 7">
            <a:extLst>
              <a:ext uri="{FF2B5EF4-FFF2-40B4-BE49-F238E27FC236}">
                <a16:creationId xmlns:a16="http://schemas.microsoft.com/office/drawing/2014/main" id="{FA9D14D7-0320-712A-85A2-593FB1D634F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 r="11304"/>
          <a:stretch/>
        </p:blipFill>
        <p:spPr>
          <a:xfrm>
            <a:off x="0" y="0"/>
            <a:ext cx="225287" cy="6858000"/>
          </a:xfrm>
          <a:prstGeom prst="rect">
            <a:avLst/>
          </a:prstGeom>
        </p:spPr>
      </p:pic>
      <p:sp>
        <p:nvSpPr>
          <p:cNvPr id="5" name="Footer">
            <a:extLst>
              <a:ext uri="{FF2B5EF4-FFF2-40B4-BE49-F238E27FC236}">
                <a16:creationId xmlns:a16="http://schemas.microsoft.com/office/drawing/2014/main" id="{C072EC08-0999-5F5D-D5F4-B9968639606E}"/>
              </a:ext>
            </a:extLst>
          </p:cNvPr>
          <p:cNvSpPr>
            <a:spLocks noGrp="1"/>
          </p:cNvSpPr>
          <p:nvPr>
            <p:ph type="ftr" sz="quarter" idx="3"/>
          </p:nvPr>
        </p:nvSpPr>
        <p:spPr>
          <a:xfrm>
            <a:off x="1127759" y="6423978"/>
            <a:ext cx="5745379" cy="365125"/>
          </a:xfrm>
          <a:prstGeom prst="rect">
            <a:avLst/>
          </a:prstGeom>
        </p:spPr>
        <p:txBody>
          <a:bodyPr vert="horz" lIns="0" tIns="0" rIns="0" bIns="0" rtlCol="0" anchor="ctr"/>
          <a:lstStyle>
            <a:lvl1pPr algn="l">
              <a:defRPr sz="700">
                <a:solidFill>
                  <a:srgbClr val="8B8580"/>
                </a:solidFill>
              </a:defRPr>
            </a:lvl1pPr>
          </a:lstStyle>
          <a:p>
            <a:r>
              <a:rPr lang="en-US"/>
              <a:t>Copyright © 2025, Oracle and/or its affiliates</a:t>
            </a:r>
            <a:endParaRPr lang="en-US" dirty="0"/>
          </a:p>
        </p:txBody>
      </p:sp>
    </p:spTree>
    <p:extLst>
      <p:ext uri="{BB962C8B-B14F-4D97-AF65-F5344CB8AC3E}">
        <p14:creationId xmlns:p14="http://schemas.microsoft.com/office/powerpoint/2010/main" val="371567153"/>
      </p:ext>
    </p:extLst>
  </p:cSld>
  <p:clrMapOvr>
    <a:overrideClrMapping bg1="dk1" tx1="lt1" bg2="dk2" tx2="lt2" accent1="accent1" accent2="accent2" accent3="accent3" accent4="accent4" accent5="accent5" accent6="accent6" hlink="hlink" folHlink="folHlink"/>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Light - Content_5">
    <p:bg>
      <p:bgPr>
        <a:solidFill>
          <a:srgbClr val="F2EFED"/>
        </a:solidFill>
        <a:effectLst/>
      </p:bgPr>
    </p:bg>
    <p:spTree>
      <p:nvGrpSpPr>
        <p:cNvPr id="1" name=""/>
        <p:cNvGrpSpPr/>
        <p:nvPr/>
      </p:nvGrpSpPr>
      <p:grpSpPr>
        <a:xfrm>
          <a:off x="0" y="0"/>
          <a:ext cx="0" cy="0"/>
          <a:chOff x="0" y="0"/>
          <a:chExt cx="0" cy="0"/>
        </a:xfrm>
      </p:grpSpPr>
      <p:sp>
        <p:nvSpPr>
          <p:cNvPr id="7" name="Text Placeholder 11">
            <a:extLst>
              <a:ext uri="{FF2B5EF4-FFF2-40B4-BE49-F238E27FC236}">
                <a16:creationId xmlns:a16="http://schemas.microsoft.com/office/drawing/2014/main" id="{E9621229-9CA5-B9B6-1C54-D8B9490D611D}"/>
              </a:ext>
            </a:extLst>
          </p:cNvPr>
          <p:cNvSpPr>
            <a:spLocks noGrp="1"/>
          </p:cNvSpPr>
          <p:nvPr>
            <p:ph type="body" sz="quarter" idx="38" hasCustomPrompt="1"/>
          </p:nvPr>
        </p:nvSpPr>
        <p:spPr>
          <a:xfrm>
            <a:off x="4333978" y="2914554"/>
            <a:ext cx="5532833" cy="3262510"/>
          </a:xfrm>
        </p:spPr>
        <p:txBody>
          <a:bodyPr anchor="b"/>
          <a:lstStyle>
            <a:lvl1pPr>
              <a:lnSpc>
                <a:spcPct val="120000"/>
              </a:lnSpc>
              <a:spcBef>
                <a:spcPts val="0"/>
              </a:spcBef>
              <a:spcAft>
                <a:spcPts val="400"/>
              </a:spcAft>
              <a:defRPr sz="1400" b="0" i="0">
                <a:solidFill>
                  <a:srgbClr val="312D2A"/>
                </a:solidFill>
                <a:latin typeface="Oracle Sans Light" panose="020B0403020204020204" pitchFamily="34" charset="0"/>
                <a:cs typeface="Oracle Sans Light" panose="020B0403020204020204" pitchFamily="34" charset="0"/>
              </a:defRPr>
            </a:lvl1pPr>
          </a:lstStyle>
          <a:p>
            <a:pPr lvl="0"/>
            <a:r>
              <a:rPr lang="en-US" sz="1400" b="1" dirty="0">
                <a:solidFill>
                  <a:schemeClr val="tx1"/>
                </a:solidFill>
                <a:latin typeface="Oracle Sans Extra Bold" panose="020B0503020204020204" pitchFamily="34" charset="0"/>
                <a:cs typeface="Oracle Sans Extra Bold" panose="020B0503020204020204" pitchFamily="34" charset="0"/>
              </a:rPr>
              <a:t>Lorem ipsum dolor sit</a:t>
            </a:r>
            <a:br>
              <a:rPr lang="en-US" sz="1400" b="1" dirty="0">
                <a:solidFill>
                  <a:schemeClr val="tx1"/>
                </a:solidFill>
                <a:latin typeface="Oracle Sans Extra Bold" panose="020B0503020204020204" pitchFamily="34" charset="0"/>
                <a:cs typeface="Oracle Sans Extra Bold" panose="020B0503020204020204" pitchFamily="34" charset="0"/>
              </a:rPr>
            </a:br>
            <a:r>
              <a:rPr lang="en-US" sz="1400" dirty="0" err="1">
                <a:solidFill>
                  <a:schemeClr val="tx1"/>
                </a:solidFill>
                <a:latin typeface="Oracle Sans Light" panose="020B0403020204020204" pitchFamily="34" charset="0"/>
                <a:cs typeface="Oracle Sans Light" panose="020B0403020204020204" pitchFamily="34" charset="0"/>
              </a:rPr>
              <a:t>Pellentesque</a:t>
            </a:r>
            <a:r>
              <a:rPr lang="en-US" sz="1400" dirty="0">
                <a:solidFill>
                  <a:schemeClr val="tx1"/>
                </a:solidFill>
                <a:latin typeface="Oracle Sans Light" panose="020B0403020204020204" pitchFamily="34" charset="0"/>
                <a:cs typeface="Oracle Sans Light" panose="020B0403020204020204" pitchFamily="34" charset="0"/>
              </a:rPr>
              <a:t> et </a:t>
            </a:r>
            <a:r>
              <a:rPr lang="en-US" sz="1400" dirty="0" err="1">
                <a:solidFill>
                  <a:schemeClr val="tx1"/>
                </a:solidFill>
                <a:latin typeface="Oracle Sans Light" panose="020B0403020204020204" pitchFamily="34" charset="0"/>
                <a:cs typeface="Oracle Sans Light" panose="020B0403020204020204" pitchFamily="34" charset="0"/>
              </a:rPr>
              <a:t>aliquet</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enim</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Phasellus</a:t>
            </a:r>
            <a:r>
              <a:rPr lang="en-US" sz="1400" dirty="0">
                <a:solidFill>
                  <a:schemeClr val="tx1"/>
                </a:solidFill>
                <a:latin typeface="Oracle Sans Light" panose="020B0403020204020204" pitchFamily="34" charset="0"/>
                <a:cs typeface="Oracle Sans Light" panose="020B0403020204020204" pitchFamily="34" charset="0"/>
              </a:rPr>
              <a:t> tempus </a:t>
            </a:r>
            <a:r>
              <a:rPr lang="en-US" sz="1400" dirty="0" err="1">
                <a:solidFill>
                  <a:schemeClr val="tx1"/>
                </a:solidFill>
                <a:latin typeface="Oracle Sans Light" panose="020B0403020204020204" pitchFamily="34" charset="0"/>
                <a:cs typeface="Oracle Sans Light" panose="020B0403020204020204" pitchFamily="34" charset="0"/>
              </a:rPr>
              <a:t>ornare</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velit</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eget</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sollicitudin</a:t>
            </a:r>
            <a:r>
              <a:rPr lang="en-US" sz="1400" dirty="0">
                <a:solidFill>
                  <a:schemeClr val="tx1"/>
                </a:solidFill>
                <a:latin typeface="Oracle Sans Light" panose="020B0403020204020204" pitchFamily="34" charset="0"/>
                <a:cs typeface="Oracle Sans Light" panose="020B0403020204020204" pitchFamily="34" charset="0"/>
              </a:rPr>
              <a:t>. Integer </a:t>
            </a:r>
            <a:r>
              <a:rPr lang="en-US" sz="1400" dirty="0" err="1">
                <a:solidFill>
                  <a:schemeClr val="tx1"/>
                </a:solidFill>
                <a:latin typeface="Oracle Sans Light" panose="020B0403020204020204" pitchFamily="34" charset="0"/>
                <a:cs typeface="Oracle Sans Light" panose="020B0403020204020204" pitchFamily="34" charset="0"/>
              </a:rPr>
              <a:t>commodo</a:t>
            </a:r>
            <a:r>
              <a:rPr lang="en-US" sz="1400" dirty="0">
                <a:solidFill>
                  <a:schemeClr val="tx1"/>
                </a:solidFill>
                <a:latin typeface="Oracle Sans Light" panose="020B0403020204020204" pitchFamily="34" charset="0"/>
                <a:cs typeface="Oracle Sans Light" panose="020B0403020204020204" pitchFamily="34" charset="0"/>
              </a:rPr>
              <a:t> nisi </a:t>
            </a:r>
            <a:r>
              <a:rPr lang="en-US" sz="1400" dirty="0" err="1">
                <a:solidFill>
                  <a:schemeClr val="tx1"/>
                </a:solidFill>
                <a:latin typeface="Oracle Sans Light" panose="020B0403020204020204" pitchFamily="34" charset="0"/>
                <a:cs typeface="Oracle Sans Light" panose="020B0403020204020204" pitchFamily="34" charset="0"/>
              </a:rPr>
              <a:t>turpis</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ut</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congue</a:t>
            </a:r>
            <a:r>
              <a:rPr lang="en-US" sz="1400" dirty="0">
                <a:solidFill>
                  <a:schemeClr val="tx1"/>
                </a:solidFill>
                <a:latin typeface="Oracle Sans Light" panose="020B0403020204020204" pitchFamily="34" charset="0"/>
                <a:cs typeface="Oracle Sans Light" panose="020B0403020204020204" pitchFamily="34" charset="0"/>
              </a:rPr>
              <a:t> ex fermentum ac. </a:t>
            </a:r>
            <a:r>
              <a:rPr lang="en-US" sz="1400" dirty="0" err="1">
                <a:solidFill>
                  <a:schemeClr val="tx1"/>
                </a:solidFill>
                <a:latin typeface="Oracle Sans Light" panose="020B0403020204020204" pitchFamily="34" charset="0"/>
                <a:cs typeface="Oracle Sans Light" panose="020B0403020204020204" pitchFamily="34" charset="0"/>
              </a:rPr>
              <a:t>Suspendisse</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mattis</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turpis</a:t>
            </a:r>
            <a:r>
              <a:rPr lang="en-US" sz="1400" dirty="0">
                <a:solidFill>
                  <a:schemeClr val="tx1"/>
                </a:solidFill>
                <a:latin typeface="Oracle Sans Light" panose="020B0403020204020204" pitchFamily="34" charset="0"/>
                <a:cs typeface="Oracle Sans Light" panose="020B0403020204020204" pitchFamily="34" charset="0"/>
              </a:rPr>
              <a:t> nisi, non </a:t>
            </a:r>
            <a:r>
              <a:rPr lang="en-US" sz="1400" dirty="0" err="1">
                <a:solidFill>
                  <a:schemeClr val="tx1"/>
                </a:solidFill>
                <a:latin typeface="Oracle Sans Light" panose="020B0403020204020204" pitchFamily="34" charset="0"/>
                <a:cs typeface="Oracle Sans Light" panose="020B0403020204020204" pitchFamily="34" charset="0"/>
              </a:rPr>
              <a:t>blandit</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purus</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fringilla</a:t>
            </a:r>
            <a:r>
              <a:rPr lang="en-US" sz="1400" dirty="0">
                <a:solidFill>
                  <a:schemeClr val="tx1"/>
                </a:solidFill>
                <a:latin typeface="Oracle Sans Light" panose="020B0403020204020204" pitchFamily="34" charset="0"/>
                <a:cs typeface="Oracle Sans Light" panose="020B0403020204020204" pitchFamily="34" charset="0"/>
              </a:rPr>
              <a:t> in. Ut </a:t>
            </a:r>
            <a:r>
              <a:rPr lang="en-US" sz="1400" dirty="0" err="1">
                <a:solidFill>
                  <a:schemeClr val="tx1"/>
                </a:solidFill>
                <a:latin typeface="Oracle Sans Light" panose="020B0403020204020204" pitchFamily="34" charset="0"/>
                <a:cs typeface="Oracle Sans Light" panose="020B0403020204020204" pitchFamily="34" charset="0"/>
              </a:rPr>
              <a:t>tincidunt</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accumsan</a:t>
            </a:r>
            <a:r>
              <a:rPr lang="en-US" sz="1400" dirty="0">
                <a:solidFill>
                  <a:schemeClr val="tx1"/>
                </a:solidFill>
                <a:latin typeface="Oracle Sans Light" panose="020B0403020204020204" pitchFamily="34" charset="0"/>
                <a:cs typeface="Oracle Sans Light" panose="020B0403020204020204" pitchFamily="34" charset="0"/>
              </a:rPr>
              <a:t> mi, in </a:t>
            </a:r>
            <a:r>
              <a:rPr lang="en-US" sz="1400" dirty="0" err="1">
                <a:solidFill>
                  <a:schemeClr val="tx1"/>
                </a:solidFill>
                <a:latin typeface="Oracle Sans Light" panose="020B0403020204020204" pitchFamily="34" charset="0"/>
                <a:cs typeface="Oracle Sans Light" panose="020B0403020204020204" pitchFamily="34" charset="0"/>
              </a:rPr>
              <a:t>placerat</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risus</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vehicula</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tincidunt</a:t>
            </a:r>
            <a:r>
              <a:rPr lang="en-US" sz="1400" dirty="0">
                <a:solidFill>
                  <a:schemeClr val="tx1"/>
                </a:solidFill>
                <a:latin typeface="Oracle Sans Light" panose="020B0403020204020204" pitchFamily="34" charset="0"/>
                <a:cs typeface="Oracle Sans Light" panose="020B0403020204020204" pitchFamily="34" charset="0"/>
              </a:rPr>
              <a:t>. Aenean </a:t>
            </a:r>
            <a:r>
              <a:rPr lang="en-US" sz="1400" dirty="0" err="1">
                <a:solidFill>
                  <a:schemeClr val="tx1"/>
                </a:solidFill>
                <a:latin typeface="Oracle Sans Light" panose="020B0403020204020204" pitchFamily="34" charset="0"/>
                <a:cs typeface="Oracle Sans Light" panose="020B0403020204020204" pitchFamily="34" charset="0"/>
              </a:rPr>
              <a:t>volutpat</a:t>
            </a:r>
            <a:r>
              <a:rPr lang="en-US" sz="1400" dirty="0">
                <a:solidFill>
                  <a:schemeClr val="tx1"/>
                </a:solidFill>
                <a:latin typeface="Oracle Sans Light" panose="020B0403020204020204" pitchFamily="34" charset="0"/>
                <a:cs typeface="Oracle Sans Light" panose="020B0403020204020204" pitchFamily="34" charset="0"/>
              </a:rPr>
              <a:t> mi non </a:t>
            </a:r>
            <a:r>
              <a:rPr lang="en-US" sz="1400" dirty="0" err="1">
                <a:solidFill>
                  <a:schemeClr val="tx1"/>
                </a:solidFill>
                <a:latin typeface="Oracle Sans Light" panose="020B0403020204020204" pitchFamily="34" charset="0"/>
                <a:cs typeface="Oracle Sans Light" panose="020B0403020204020204" pitchFamily="34" charset="0"/>
              </a:rPr>
              <a:t>risus</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ultrices</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viverra</a:t>
            </a:r>
            <a:r>
              <a:rPr lang="en-US" sz="1400" dirty="0">
                <a:solidFill>
                  <a:schemeClr val="tx1"/>
                </a:solidFill>
                <a:latin typeface="Oracle Sans Light" panose="020B0403020204020204" pitchFamily="34" charset="0"/>
                <a:cs typeface="Oracle Sans Light" panose="020B0403020204020204" pitchFamily="34" charset="0"/>
              </a:rPr>
              <a:t>.</a:t>
            </a:r>
            <a:endParaRPr lang="en-US" dirty="0"/>
          </a:p>
        </p:txBody>
      </p:sp>
      <p:pic>
        <p:nvPicPr>
          <p:cNvPr id="10" name="OTag">
            <a:extLst>
              <a:ext uri="{FF2B5EF4-FFF2-40B4-BE49-F238E27FC236}">
                <a16:creationId xmlns:a16="http://schemas.microsoft.com/office/drawing/2014/main" id="{00F1077A-D301-437A-8CE7-A0EA6CDECB51}"/>
              </a:ext>
              <a:ext uri="{C183D7F6-B498-43B3-948B-1728B52AA6E4}">
                <adec:decorative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8" name="Slide Number">
            <a:extLst>
              <a:ext uri="{FF2B5EF4-FFF2-40B4-BE49-F238E27FC236}">
                <a16:creationId xmlns:a16="http://schemas.microsoft.com/office/drawing/2014/main" id="{A58E8F99-B5B4-F945-8046-6BF8077857D6}"/>
              </a:ext>
            </a:extLst>
          </p:cNvPr>
          <p:cNvSpPr>
            <a:spLocks noGrp="1"/>
          </p:cNvSpPr>
          <p:nvPr>
            <p:ph type="sldNum" sz="quarter" idx="4"/>
          </p:nvPr>
        </p:nvSpPr>
        <p:spPr>
          <a:xfrm>
            <a:off x="762000" y="6423660"/>
            <a:ext cx="365760" cy="365760"/>
          </a:xfrm>
          <a:prstGeom prst="rect">
            <a:avLst/>
          </a:prstGeom>
        </p:spPr>
        <p:txBody>
          <a:bodyPr vert="horz" lIns="0" tIns="0" rIns="0" bIns="0" rtlCol="0" anchor="ctr"/>
          <a:lstStyle>
            <a:lvl1pPr algn="l">
              <a:defRPr sz="700">
                <a:solidFill>
                  <a:srgbClr val="8B8580"/>
                </a:solidFill>
              </a:defRPr>
            </a:lvl1pPr>
          </a:lstStyle>
          <a:p>
            <a:fld id="{345D60D9-5372-5F40-9443-0F9AE5BDC3C8}" type="slidenum">
              <a:rPr lang="en-US" smtClean="0"/>
              <a:pPr/>
              <a:t>‹#›</a:t>
            </a:fld>
            <a:endParaRPr lang="en-US" dirty="0"/>
          </a:p>
        </p:txBody>
      </p:sp>
      <p:sp>
        <p:nvSpPr>
          <p:cNvPr id="9" name="Footer">
            <a:extLst>
              <a:ext uri="{FF2B5EF4-FFF2-40B4-BE49-F238E27FC236}">
                <a16:creationId xmlns:a16="http://schemas.microsoft.com/office/drawing/2014/main" id="{385270F4-E9B9-C740-ACF6-08D90C8428D2}"/>
              </a:ext>
            </a:extLst>
          </p:cNvPr>
          <p:cNvSpPr>
            <a:spLocks noGrp="1"/>
          </p:cNvSpPr>
          <p:nvPr>
            <p:ph type="ftr" sz="quarter" idx="3"/>
          </p:nvPr>
        </p:nvSpPr>
        <p:spPr>
          <a:xfrm>
            <a:off x="1127759" y="6423978"/>
            <a:ext cx="5745379" cy="365125"/>
          </a:xfrm>
          <a:prstGeom prst="rect">
            <a:avLst/>
          </a:prstGeom>
        </p:spPr>
        <p:txBody>
          <a:bodyPr vert="horz" lIns="0" tIns="0" rIns="0" bIns="0" rtlCol="0" anchor="ctr"/>
          <a:lstStyle>
            <a:lvl1pPr algn="l">
              <a:defRPr sz="700">
                <a:solidFill>
                  <a:srgbClr val="8B8580"/>
                </a:solidFill>
              </a:defRPr>
            </a:lvl1pPr>
          </a:lstStyle>
          <a:p>
            <a:r>
              <a:rPr lang="en-US"/>
              <a:t>Copyright © 2025, Oracle and/or its affiliates</a:t>
            </a:r>
            <a:endParaRPr lang="en-US" dirty="0"/>
          </a:p>
        </p:txBody>
      </p:sp>
      <p:sp>
        <p:nvSpPr>
          <p:cNvPr id="3" name="Text Field 2">
            <a:extLst>
              <a:ext uri="{FF2B5EF4-FFF2-40B4-BE49-F238E27FC236}">
                <a16:creationId xmlns:a16="http://schemas.microsoft.com/office/drawing/2014/main" id="{F626832F-8B82-898D-590C-6044BF679176}"/>
              </a:ext>
            </a:extLst>
          </p:cNvPr>
          <p:cNvSpPr>
            <a:spLocks noGrp="1"/>
          </p:cNvSpPr>
          <p:nvPr>
            <p:ph type="body" sz="quarter" idx="36" hasCustomPrompt="1"/>
          </p:nvPr>
        </p:nvSpPr>
        <p:spPr>
          <a:xfrm>
            <a:off x="774700" y="1252113"/>
            <a:ext cx="4724400" cy="895181"/>
          </a:xfrm>
          <a:prstGeom prst="rect">
            <a:avLst/>
          </a:prstGeom>
        </p:spPr>
        <p:txBody>
          <a:bodyPr>
            <a:noAutofit/>
          </a:bodyPr>
          <a:lstStyle>
            <a:lvl1pPr>
              <a:defRPr sz="3200" b="1" i="0">
                <a:solidFill>
                  <a:srgbClr val="312D2A"/>
                </a:solidFill>
                <a:latin typeface="Oracle Sans Extra Bold" panose="020B0503020204020204" pitchFamily="34" charset="0"/>
                <a:cs typeface="Oracle Sans Extra Bold" panose="020B0503020204020204" pitchFamily="34" charset="0"/>
              </a:defRPr>
            </a:lvl1pPr>
          </a:lstStyle>
          <a:p>
            <a:pPr lvl="0"/>
            <a:r>
              <a:rPr lang="en-US" dirty="0"/>
              <a:t>Additional information if needed</a:t>
            </a:r>
          </a:p>
        </p:txBody>
      </p:sp>
      <p:sp>
        <p:nvSpPr>
          <p:cNvPr id="6" name="Text Placeholder 11">
            <a:extLst>
              <a:ext uri="{FF2B5EF4-FFF2-40B4-BE49-F238E27FC236}">
                <a16:creationId xmlns:a16="http://schemas.microsoft.com/office/drawing/2014/main" id="{F3936D58-89C5-A92E-184B-BD3A7FA34077}"/>
              </a:ext>
            </a:extLst>
          </p:cNvPr>
          <p:cNvSpPr>
            <a:spLocks noGrp="1"/>
          </p:cNvSpPr>
          <p:nvPr>
            <p:ph type="body" sz="quarter" idx="11" hasCustomPrompt="1"/>
          </p:nvPr>
        </p:nvSpPr>
        <p:spPr>
          <a:xfrm>
            <a:off x="774700" y="2643259"/>
            <a:ext cx="3148098" cy="3533805"/>
          </a:xfrm>
        </p:spPr>
        <p:txBody>
          <a:bodyPr anchor="b"/>
          <a:lstStyle>
            <a:lvl1pPr>
              <a:lnSpc>
                <a:spcPct val="120000"/>
              </a:lnSpc>
              <a:spcBef>
                <a:spcPts val="0"/>
              </a:spcBef>
              <a:spcAft>
                <a:spcPts val="400"/>
              </a:spcAft>
              <a:defRPr sz="1400" b="0" i="0">
                <a:solidFill>
                  <a:srgbClr val="312D2A"/>
                </a:solidFill>
                <a:latin typeface="Oracle Sans Light" panose="020B0403020204020204" pitchFamily="34" charset="0"/>
                <a:cs typeface="Oracle Sans Light" panose="020B0403020204020204" pitchFamily="34" charset="0"/>
              </a:defRPr>
            </a:lvl1pPr>
          </a:lstStyle>
          <a:p>
            <a:pPr lvl="0"/>
            <a:r>
              <a:rPr lang="en-US" sz="1400" b="1" dirty="0">
                <a:solidFill>
                  <a:schemeClr val="tx1"/>
                </a:solidFill>
                <a:latin typeface="Oracle Sans Extra Bold" panose="020B0503020204020204" pitchFamily="34" charset="0"/>
                <a:cs typeface="Oracle Sans Extra Bold" panose="020B0503020204020204" pitchFamily="34" charset="0"/>
              </a:rPr>
              <a:t>Donec ac </a:t>
            </a:r>
            <a:r>
              <a:rPr lang="en-US" sz="1400" b="1" dirty="0" err="1">
                <a:solidFill>
                  <a:schemeClr val="tx1"/>
                </a:solidFill>
                <a:latin typeface="Oracle Sans Extra Bold" panose="020B0503020204020204" pitchFamily="34" charset="0"/>
                <a:cs typeface="Oracle Sans Extra Bold" panose="020B0503020204020204" pitchFamily="34" charset="0"/>
              </a:rPr>
              <a:t>est</a:t>
            </a:r>
            <a:r>
              <a:rPr lang="en-US" sz="1400" b="1" dirty="0">
                <a:solidFill>
                  <a:schemeClr val="tx1"/>
                </a:solidFill>
                <a:latin typeface="Oracle Sans Extra Bold" panose="020B0503020204020204" pitchFamily="34" charset="0"/>
                <a:cs typeface="Oracle Sans Extra Bold" panose="020B0503020204020204" pitchFamily="34" charset="0"/>
              </a:rPr>
              <a:t> </a:t>
            </a:r>
            <a:r>
              <a:rPr lang="en-US" sz="1400" b="1" dirty="0" err="1">
                <a:solidFill>
                  <a:schemeClr val="tx1"/>
                </a:solidFill>
                <a:latin typeface="Oracle Sans Extra Bold" panose="020B0503020204020204" pitchFamily="34" charset="0"/>
                <a:cs typeface="Oracle Sans Extra Bold" panose="020B0503020204020204" pitchFamily="34" charset="0"/>
              </a:rPr>
              <a:t>quis</a:t>
            </a:r>
            <a:r>
              <a:rPr lang="en-US" sz="1400" b="1" dirty="0">
                <a:solidFill>
                  <a:schemeClr val="tx1"/>
                </a:solidFill>
                <a:latin typeface="Oracle Sans Extra Bold" panose="020B0503020204020204" pitchFamily="34" charset="0"/>
                <a:cs typeface="Oracle Sans Extra Bold" panose="020B0503020204020204" pitchFamily="34" charset="0"/>
              </a:rPr>
              <a:t> </a:t>
            </a:r>
            <a:r>
              <a:rPr lang="en-US" sz="1400" b="1" dirty="0" err="1">
                <a:solidFill>
                  <a:schemeClr val="tx1"/>
                </a:solidFill>
                <a:latin typeface="Oracle Sans Extra Bold" panose="020B0503020204020204" pitchFamily="34" charset="0"/>
                <a:cs typeface="Oracle Sans Extra Bold" panose="020B0503020204020204" pitchFamily="34" charset="0"/>
              </a:rPr>
              <a:t>tortor</a:t>
            </a:r>
            <a:br>
              <a:rPr lang="en-US" sz="1400" b="1" dirty="0">
                <a:solidFill>
                  <a:schemeClr val="tx1"/>
                </a:solidFill>
                <a:latin typeface="Oracle Sans Extra Bold" panose="020B0503020204020204" pitchFamily="34" charset="0"/>
                <a:cs typeface="Oracle Sans Extra Bold" panose="020B0503020204020204" pitchFamily="34" charset="0"/>
              </a:rPr>
            </a:br>
            <a:r>
              <a:rPr lang="en-US" sz="1400" dirty="0">
                <a:solidFill>
                  <a:schemeClr val="tx1"/>
                </a:solidFill>
                <a:latin typeface="Oracle Sans Light" panose="020B0403020204020204" pitchFamily="34" charset="0"/>
                <a:cs typeface="Oracle Sans Light" panose="020B0403020204020204" pitchFamily="34" charset="0"/>
              </a:rPr>
              <a:t>Lorem ipsum dolor sit </a:t>
            </a:r>
            <a:r>
              <a:rPr lang="en-US" sz="1400" dirty="0" err="1">
                <a:solidFill>
                  <a:schemeClr val="tx1"/>
                </a:solidFill>
                <a:latin typeface="Oracle Sans Light" panose="020B0403020204020204" pitchFamily="34" charset="0"/>
                <a:cs typeface="Oracle Sans Light" panose="020B0403020204020204" pitchFamily="34" charset="0"/>
              </a:rPr>
              <a:t>amet</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consectetur</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adipiscing</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elit</a:t>
            </a:r>
            <a:r>
              <a:rPr lang="en-US" sz="1400" dirty="0">
                <a:solidFill>
                  <a:schemeClr val="tx1"/>
                </a:solidFill>
                <a:latin typeface="Oracle Sans Light" panose="020B0403020204020204" pitchFamily="34" charset="0"/>
                <a:cs typeface="Oracle Sans Light" panose="020B0403020204020204" pitchFamily="34" charset="0"/>
              </a:rPr>
              <a:t>. Donec </a:t>
            </a:r>
            <a:r>
              <a:rPr lang="en-US" sz="1400" dirty="0" err="1">
                <a:solidFill>
                  <a:schemeClr val="tx1"/>
                </a:solidFill>
                <a:latin typeface="Oracle Sans Light" panose="020B0403020204020204" pitchFamily="34" charset="0"/>
                <a:cs typeface="Oracle Sans Light" panose="020B0403020204020204" pitchFamily="34" charset="0"/>
              </a:rPr>
              <a:t>finibus</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felis</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nunc</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Praesent</a:t>
            </a:r>
            <a:r>
              <a:rPr lang="en-US" sz="1400" dirty="0">
                <a:solidFill>
                  <a:schemeClr val="tx1"/>
                </a:solidFill>
                <a:latin typeface="Oracle Sans Light" panose="020B0403020204020204" pitchFamily="34" charset="0"/>
                <a:cs typeface="Oracle Sans Light" panose="020B0403020204020204" pitchFamily="34" charset="0"/>
              </a:rPr>
              <a:t> ac </a:t>
            </a:r>
            <a:r>
              <a:rPr lang="en-US" sz="1400" dirty="0" err="1">
                <a:solidFill>
                  <a:schemeClr val="tx1"/>
                </a:solidFill>
                <a:latin typeface="Oracle Sans Light" panose="020B0403020204020204" pitchFamily="34" charset="0"/>
                <a:cs typeface="Oracle Sans Light" panose="020B0403020204020204" pitchFamily="34" charset="0"/>
              </a:rPr>
              <a:t>condimentum</a:t>
            </a:r>
            <a:r>
              <a:rPr lang="en-US" sz="1400" dirty="0">
                <a:solidFill>
                  <a:schemeClr val="tx1"/>
                </a:solidFill>
                <a:latin typeface="Oracle Sans Light" panose="020B0403020204020204" pitchFamily="34" charset="0"/>
                <a:cs typeface="Oracle Sans Light" panose="020B0403020204020204" pitchFamily="34" charset="0"/>
              </a:rPr>
              <a:t> nisi. </a:t>
            </a:r>
            <a:r>
              <a:rPr lang="en-US" sz="1400" dirty="0" err="1">
                <a:solidFill>
                  <a:schemeClr val="tx1"/>
                </a:solidFill>
                <a:latin typeface="Oracle Sans Light" panose="020B0403020204020204" pitchFamily="34" charset="0"/>
                <a:cs typeface="Oracle Sans Light" panose="020B0403020204020204" pitchFamily="34" charset="0"/>
              </a:rPr>
              <a:t>Pellentesque</a:t>
            </a:r>
            <a:r>
              <a:rPr lang="en-US" sz="1400" dirty="0">
                <a:solidFill>
                  <a:schemeClr val="tx1"/>
                </a:solidFill>
                <a:latin typeface="Oracle Sans Light" panose="020B0403020204020204" pitchFamily="34" charset="0"/>
                <a:cs typeface="Oracle Sans Light" panose="020B0403020204020204" pitchFamily="34" charset="0"/>
              </a:rPr>
              <a:t> et </a:t>
            </a:r>
            <a:r>
              <a:rPr lang="en-US" sz="1400" dirty="0" err="1">
                <a:solidFill>
                  <a:schemeClr val="tx1"/>
                </a:solidFill>
                <a:latin typeface="Oracle Sans Light" panose="020B0403020204020204" pitchFamily="34" charset="0"/>
                <a:cs typeface="Oracle Sans Light" panose="020B0403020204020204" pitchFamily="34" charset="0"/>
              </a:rPr>
              <a:t>aliquet</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enim</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Phasellus</a:t>
            </a:r>
            <a:r>
              <a:rPr lang="en-US" sz="1400" dirty="0">
                <a:solidFill>
                  <a:schemeClr val="tx1"/>
                </a:solidFill>
                <a:latin typeface="Oracle Sans Light" panose="020B0403020204020204" pitchFamily="34" charset="0"/>
                <a:cs typeface="Oracle Sans Light" panose="020B0403020204020204" pitchFamily="34" charset="0"/>
              </a:rPr>
              <a:t> tempus </a:t>
            </a:r>
            <a:r>
              <a:rPr lang="en-US" sz="1400" dirty="0" err="1">
                <a:solidFill>
                  <a:schemeClr val="tx1"/>
                </a:solidFill>
                <a:latin typeface="Oracle Sans Light" panose="020B0403020204020204" pitchFamily="34" charset="0"/>
                <a:cs typeface="Oracle Sans Light" panose="020B0403020204020204" pitchFamily="34" charset="0"/>
              </a:rPr>
              <a:t>ornare</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velit</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eget</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sollicitudin</a:t>
            </a:r>
            <a:r>
              <a:rPr lang="en-US" sz="1400" dirty="0">
                <a:solidFill>
                  <a:schemeClr val="tx1"/>
                </a:solidFill>
                <a:latin typeface="Oracle Sans Light" panose="020B0403020204020204" pitchFamily="34" charset="0"/>
                <a:cs typeface="Oracle Sans Light" panose="020B0403020204020204" pitchFamily="34" charset="0"/>
              </a:rPr>
              <a:t>. Integer </a:t>
            </a:r>
            <a:r>
              <a:rPr lang="en-US" sz="1400" dirty="0" err="1">
                <a:solidFill>
                  <a:schemeClr val="tx1"/>
                </a:solidFill>
                <a:latin typeface="Oracle Sans Light" panose="020B0403020204020204" pitchFamily="34" charset="0"/>
                <a:cs typeface="Oracle Sans Light" panose="020B0403020204020204" pitchFamily="34" charset="0"/>
              </a:rPr>
              <a:t>commodo</a:t>
            </a:r>
            <a:r>
              <a:rPr lang="en-US" sz="1400" dirty="0">
                <a:solidFill>
                  <a:schemeClr val="tx1"/>
                </a:solidFill>
                <a:latin typeface="Oracle Sans Light" panose="020B0403020204020204" pitchFamily="34" charset="0"/>
                <a:cs typeface="Oracle Sans Light" panose="020B0403020204020204" pitchFamily="34" charset="0"/>
              </a:rPr>
              <a:t> nisi </a:t>
            </a:r>
            <a:r>
              <a:rPr lang="en-US" sz="1400" dirty="0" err="1">
                <a:solidFill>
                  <a:schemeClr val="tx1"/>
                </a:solidFill>
                <a:latin typeface="Oracle Sans Light" panose="020B0403020204020204" pitchFamily="34" charset="0"/>
                <a:cs typeface="Oracle Sans Light" panose="020B0403020204020204" pitchFamily="34" charset="0"/>
              </a:rPr>
              <a:t>turpis</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ut</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congue</a:t>
            </a:r>
            <a:r>
              <a:rPr lang="en-US" sz="1400" dirty="0">
                <a:solidFill>
                  <a:schemeClr val="tx1"/>
                </a:solidFill>
                <a:latin typeface="Oracle Sans Light" panose="020B0403020204020204" pitchFamily="34" charset="0"/>
                <a:cs typeface="Oracle Sans Light" panose="020B0403020204020204" pitchFamily="34" charset="0"/>
              </a:rPr>
              <a:t> ex fermentum ac. </a:t>
            </a:r>
            <a:r>
              <a:rPr lang="en-US" sz="1400" dirty="0" err="1">
                <a:solidFill>
                  <a:schemeClr val="tx1"/>
                </a:solidFill>
                <a:latin typeface="Oracle Sans Light" panose="020B0403020204020204" pitchFamily="34" charset="0"/>
                <a:cs typeface="Oracle Sans Light" panose="020B0403020204020204" pitchFamily="34" charset="0"/>
              </a:rPr>
              <a:t>Suspendisse</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mattis</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turpis</a:t>
            </a:r>
            <a:r>
              <a:rPr lang="en-US" sz="1400" dirty="0">
                <a:solidFill>
                  <a:schemeClr val="tx1"/>
                </a:solidFill>
                <a:latin typeface="Oracle Sans Light" panose="020B0403020204020204" pitchFamily="34" charset="0"/>
                <a:cs typeface="Oracle Sans Light" panose="020B0403020204020204" pitchFamily="34" charset="0"/>
              </a:rPr>
              <a:t> nisi, non </a:t>
            </a:r>
            <a:r>
              <a:rPr lang="en-US" sz="1400" dirty="0" err="1">
                <a:solidFill>
                  <a:schemeClr val="tx1"/>
                </a:solidFill>
                <a:latin typeface="Oracle Sans Light" panose="020B0403020204020204" pitchFamily="34" charset="0"/>
                <a:cs typeface="Oracle Sans Light" panose="020B0403020204020204" pitchFamily="34" charset="0"/>
              </a:rPr>
              <a:t>blandit</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purus</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fringilla</a:t>
            </a:r>
            <a:r>
              <a:rPr lang="en-US" sz="1400" dirty="0">
                <a:solidFill>
                  <a:schemeClr val="tx1"/>
                </a:solidFill>
                <a:latin typeface="Oracle Sans Light" panose="020B0403020204020204" pitchFamily="34" charset="0"/>
                <a:cs typeface="Oracle Sans Light" panose="020B0403020204020204" pitchFamily="34" charset="0"/>
              </a:rPr>
              <a:t> in.</a:t>
            </a:r>
            <a:endParaRPr lang="en-US" dirty="0"/>
          </a:p>
        </p:txBody>
      </p:sp>
      <p:sp>
        <p:nvSpPr>
          <p:cNvPr id="4" name="Content Placeholder 10">
            <a:extLst>
              <a:ext uri="{FF2B5EF4-FFF2-40B4-BE49-F238E27FC236}">
                <a16:creationId xmlns:a16="http://schemas.microsoft.com/office/drawing/2014/main" id="{DB3EB77C-4650-47CA-4397-938FE32E7553}"/>
              </a:ext>
            </a:extLst>
          </p:cNvPr>
          <p:cNvSpPr>
            <a:spLocks noGrp="1"/>
          </p:cNvSpPr>
          <p:nvPr>
            <p:ph sz="quarter" idx="14" hasCustomPrompt="1"/>
          </p:nvPr>
        </p:nvSpPr>
        <p:spPr>
          <a:xfrm>
            <a:off x="762001" y="694600"/>
            <a:ext cx="3031067" cy="365126"/>
          </a:xfrm>
        </p:spPr>
        <p:txBody>
          <a:bodyPr/>
          <a:lstStyle>
            <a:lvl1pPr>
              <a:defRPr lang="en-US" sz="1200" b="0" i="0" kern="1200" spc="0" baseline="0" dirty="0">
                <a:solidFill>
                  <a:srgbClr val="312D2A">
                    <a:alpha val="50000"/>
                  </a:srgbClr>
                </a:solidFill>
                <a:latin typeface="Georgia" panose="02040502050405020303" pitchFamily="18" charset="0"/>
                <a:ea typeface="+mn-ea"/>
                <a:cs typeface="Oracle Sans Extra Bold" panose="020B0503020204020204" pitchFamily="34" charset="0"/>
              </a:defRPr>
            </a:lvl1pPr>
          </a:lstStyle>
          <a:p>
            <a:pPr lvl="0"/>
            <a:r>
              <a:rPr lang="en-US" dirty="0"/>
              <a:t>Presentation title</a:t>
            </a:r>
          </a:p>
        </p:txBody>
      </p:sp>
      <p:pic>
        <p:nvPicPr>
          <p:cNvPr id="5" name="Picture 4">
            <a:extLst>
              <a:ext uri="{FF2B5EF4-FFF2-40B4-BE49-F238E27FC236}">
                <a16:creationId xmlns:a16="http://schemas.microsoft.com/office/drawing/2014/main" id="{DC88C0C6-5958-2F5E-AC3A-E49180BCEC6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t="1" b="8475"/>
          <a:stretch/>
        </p:blipFill>
        <p:spPr>
          <a:xfrm>
            <a:off x="0" y="1"/>
            <a:ext cx="12188952" cy="232416"/>
          </a:xfrm>
          <a:prstGeom prst="rect">
            <a:avLst/>
          </a:prstGeom>
        </p:spPr>
      </p:pic>
    </p:spTree>
    <p:extLst>
      <p:ext uri="{BB962C8B-B14F-4D97-AF65-F5344CB8AC3E}">
        <p14:creationId xmlns:p14="http://schemas.microsoft.com/office/powerpoint/2010/main" val="178101158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Dark - Content_5">
    <p:bg>
      <p:bgPr>
        <a:solidFill>
          <a:srgbClr val="302D29"/>
        </a:solidFill>
        <a:effectLst/>
      </p:bgPr>
    </p:bg>
    <p:spTree>
      <p:nvGrpSpPr>
        <p:cNvPr id="1" name=""/>
        <p:cNvGrpSpPr/>
        <p:nvPr/>
      </p:nvGrpSpPr>
      <p:grpSpPr>
        <a:xfrm>
          <a:off x="0" y="0"/>
          <a:ext cx="0" cy="0"/>
          <a:chOff x="0" y="0"/>
          <a:chExt cx="0" cy="0"/>
        </a:xfrm>
      </p:grpSpPr>
      <p:pic>
        <p:nvPicPr>
          <p:cNvPr id="4" name="OTag">
            <a:extLst>
              <a:ext uri="{FF2B5EF4-FFF2-40B4-BE49-F238E27FC236}">
                <a16:creationId xmlns:a16="http://schemas.microsoft.com/office/drawing/2014/main" id="{5AF6802B-1E3E-852C-23FC-7284E8C0A7DF}"/>
              </a:ext>
              <a:ext uri="{C183D7F6-B498-43B3-948B-1728B52AA6E4}">
                <adec:decorative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2" name="Slide Number">
            <a:extLst>
              <a:ext uri="{FF2B5EF4-FFF2-40B4-BE49-F238E27FC236}">
                <a16:creationId xmlns:a16="http://schemas.microsoft.com/office/drawing/2014/main" id="{AB8AAA53-CCE3-03B7-1A62-2E097B0506FF}"/>
              </a:ext>
            </a:extLst>
          </p:cNvPr>
          <p:cNvSpPr txBox="1">
            <a:spLocks/>
          </p:cNvSpPr>
          <p:nvPr userDrawn="1"/>
        </p:nvSpPr>
        <p:spPr>
          <a:xfrm>
            <a:off x="762000" y="6423660"/>
            <a:ext cx="365760" cy="365760"/>
          </a:xfrm>
          <a:prstGeom prst="rect">
            <a:avLst/>
          </a:prstGeom>
        </p:spPr>
        <p:txBody>
          <a:bodyPr vert="horz" lIns="0" tIns="0" rIns="0" bIns="0" rtlCol="0" anchor="ctr"/>
          <a:lstStyle>
            <a:defPPr>
              <a:defRPr lang="en-US"/>
            </a:defPPr>
            <a:lvl1pPr marL="0" algn="l" defTabSz="914400" rtl="0" eaLnBrk="1" latinLnBrk="0" hangingPunct="1">
              <a:defRPr sz="700" kern="1200">
                <a:solidFill>
                  <a:srgbClr val="8B858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45D60D9-5372-5F40-9443-0F9AE5BDC3C8}" type="slidenum">
              <a:rPr lang="en-US" smtClean="0"/>
              <a:pPr/>
              <a:t>‹#›</a:t>
            </a:fld>
            <a:endParaRPr lang="en-US" dirty="0"/>
          </a:p>
        </p:txBody>
      </p:sp>
      <p:sp>
        <p:nvSpPr>
          <p:cNvPr id="9" name="Text Placeholder 11">
            <a:extLst>
              <a:ext uri="{FF2B5EF4-FFF2-40B4-BE49-F238E27FC236}">
                <a16:creationId xmlns:a16="http://schemas.microsoft.com/office/drawing/2014/main" id="{EE0A1E04-FEFF-56D0-43D7-C2AFA8DDB678}"/>
              </a:ext>
            </a:extLst>
          </p:cNvPr>
          <p:cNvSpPr>
            <a:spLocks noGrp="1"/>
          </p:cNvSpPr>
          <p:nvPr>
            <p:ph type="body" sz="quarter" idx="38" hasCustomPrompt="1"/>
          </p:nvPr>
        </p:nvSpPr>
        <p:spPr>
          <a:xfrm>
            <a:off x="4333978" y="2914554"/>
            <a:ext cx="5532833" cy="3262510"/>
          </a:xfrm>
        </p:spPr>
        <p:txBody>
          <a:bodyPr anchor="b"/>
          <a:lstStyle>
            <a:lvl1pPr>
              <a:lnSpc>
                <a:spcPct val="120000"/>
              </a:lnSpc>
              <a:spcBef>
                <a:spcPts val="0"/>
              </a:spcBef>
              <a:spcAft>
                <a:spcPts val="400"/>
              </a:spcAft>
              <a:defRPr sz="1400" b="0" i="0">
                <a:solidFill>
                  <a:schemeClr val="tx2"/>
                </a:solidFill>
                <a:latin typeface="Oracle Sans Light" panose="020B0403020204020204" pitchFamily="34" charset="0"/>
                <a:cs typeface="Oracle Sans Light" panose="020B0403020204020204" pitchFamily="34" charset="0"/>
              </a:defRPr>
            </a:lvl1pPr>
          </a:lstStyle>
          <a:p>
            <a:pPr lvl="0"/>
            <a:r>
              <a:rPr lang="en-US" sz="1400" b="1" dirty="0">
                <a:solidFill>
                  <a:schemeClr val="tx1"/>
                </a:solidFill>
                <a:latin typeface="Oracle Sans Extra Bold" panose="020B0503020204020204" pitchFamily="34" charset="0"/>
                <a:cs typeface="Oracle Sans Extra Bold" panose="020B0503020204020204" pitchFamily="34" charset="0"/>
              </a:rPr>
              <a:t>Lorem ipsum dolor sit</a:t>
            </a:r>
            <a:br>
              <a:rPr lang="en-US" sz="1400" b="1" dirty="0">
                <a:solidFill>
                  <a:schemeClr val="tx1"/>
                </a:solidFill>
                <a:latin typeface="Oracle Sans Extra Bold" panose="020B0503020204020204" pitchFamily="34" charset="0"/>
                <a:cs typeface="Oracle Sans Extra Bold" panose="020B0503020204020204" pitchFamily="34" charset="0"/>
              </a:rPr>
            </a:br>
            <a:r>
              <a:rPr lang="en-US" sz="1400" dirty="0" err="1">
                <a:solidFill>
                  <a:schemeClr val="tx1"/>
                </a:solidFill>
                <a:latin typeface="Oracle Sans Light" panose="020B0403020204020204" pitchFamily="34" charset="0"/>
                <a:cs typeface="Oracle Sans Light" panose="020B0403020204020204" pitchFamily="34" charset="0"/>
              </a:rPr>
              <a:t>Pellentesque</a:t>
            </a:r>
            <a:r>
              <a:rPr lang="en-US" sz="1400" dirty="0">
                <a:solidFill>
                  <a:schemeClr val="tx1"/>
                </a:solidFill>
                <a:latin typeface="Oracle Sans Light" panose="020B0403020204020204" pitchFamily="34" charset="0"/>
                <a:cs typeface="Oracle Sans Light" panose="020B0403020204020204" pitchFamily="34" charset="0"/>
              </a:rPr>
              <a:t> et </a:t>
            </a:r>
            <a:r>
              <a:rPr lang="en-US" sz="1400" dirty="0" err="1">
                <a:solidFill>
                  <a:schemeClr val="tx1"/>
                </a:solidFill>
                <a:latin typeface="Oracle Sans Light" panose="020B0403020204020204" pitchFamily="34" charset="0"/>
                <a:cs typeface="Oracle Sans Light" panose="020B0403020204020204" pitchFamily="34" charset="0"/>
              </a:rPr>
              <a:t>aliquet</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enim</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Phasellus</a:t>
            </a:r>
            <a:r>
              <a:rPr lang="en-US" sz="1400" dirty="0">
                <a:solidFill>
                  <a:schemeClr val="tx1"/>
                </a:solidFill>
                <a:latin typeface="Oracle Sans Light" panose="020B0403020204020204" pitchFamily="34" charset="0"/>
                <a:cs typeface="Oracle Sans Light" panose="020B0403020204020204" pitchFamily="34" charset="0"/>
              </a:rPr>
              <a:t> tempus </a:t>
            </a:r>
            <a:r>
              <a:rPr lang="en-US" sz="1400" dirty="0" err="1">
                <a:solidFill>
                  <a:schemeClr val="tx1"/>
                </a:solidFill>
                <a:latin typeface="Oracle Sans Light" panose="020B0403020204020204" pitchFamily="34" charset="0"/>
                <a:cs typeface="Oracle Sans Light" panose="020B0403020204020204" pitchFamily="34" charset="0"/>
              </a:rPr>
              <a:t>ornare</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velit</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eget</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sollicitudin</a:t>
            </a:r>
            <a:r>
              <a:rPr lang="en-US" sz="1400" dirty="0">
                <a:solidFill>
                  <a:schemeClr val="tx1"/>
                </a:solidFill>
                <a:latin typeface="Oracle Sans Light" panose="020B0403020204020204" pitchFamily="34" charset="0"/>
                <a:cs typeface="Oracle Sans Light" panose="020B0403020204020204" pitchFamily="34" charset="0"/>
              </a:rPr>
              <a:t>. Integer </a:t>
            </a:r>
            <a:r>
              <a:rPr lang="en-US" sz="1400" dirty="0" err="1">
                <a:solidFill>
                  <a:schemeClr val="tx1"/>
                </a:solidFill>
                <a:latin typeface="Oracle Sans Light" panose="020B0403020204020204" pitchFamily="34" charset="0"/>
                <a:cs typeface="Oracle Sans Light" panose="020B0403020204020204" pitchFamily="34" charset="0"/>
              </a:rPr>
              <a:t>commodo</a:t>
            </a:r>
            <a:r>
              <a:rPr lang="en-US" sz="1400" dirty="0">
                <a:solidFill>
                  <a:schemeClr val="tx1"/>
                </a:solidFill>
                <a:latin typeface="Oracle Sans Light" panose="020B0403020204020204" pitchFamily="34" charset="0"/>
                <a:cs typeface="Oracle Sans Light" panose="020B0403020204020204" pitchFamily="34" charset="0"/>
              </a:rPr>
              <a:t> nisi </a:t>
            </a:r>
            <a:r>
              <a:rPr lang="en-US" sz="1400" dirty="0" err="1">
                <a:solidFill>
                  <a:schemeClr val="tx1"/>
                </a:solidFill>
                <a:latin typeface="Oracle Sans Light" panose="020B0403020204020204" pitchFamily="34" charset="0"/>
                <a:cs typeface="Oracle Sans Light" panose="020B0403020204020204" pitchFamily="34" charset="0"/>
              </a:rPr>
              <a:t>turpis</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ut</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congue</a:t>
            </a:r>
            <a:r>
              <a:rPr lang="en-US" sz="1400" dirty="0">
                <a:solidFill>
                  <a:schemeClr val="tx1"/>
                </a:solidFill>
                <a:latin typeface="Oracle Sans Light" panose="020B0403020204020204" pitchFamily="34" charset="0"/>
                <a:cs typeface="Oracle Sans Light" panose="020B0403020204020204" pitchFamily="34" charset="0"/>
              </a:rPr>
              <a:t> ex fermentum ac. </a:t>
            </a:r>
            <a:r>
              <a:rPr lang="en-US" sz="1400" dirty="0" err="1">
                <a:solidFill>
                  <a:schemeClr val="tx1"/>
                </a:solidFill>
                <a:latin typeface="Oracle Sans Light" panose="020B0403020204020204" pitchFamily="34" charset="0"/>
                <a:cs typeface="Oracle Sans Light" panose="020B0403020204020204" pitchFamily="34" charset="0"/>
              </a:rPr>
              <a:t>Suspendisse</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mattis</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turpis</a:t>
            </a:r>
            <a:r>
              <a:rPr lang="en-US" sz="1400" dirty="0">
                <a:solidFill>
                  <a:schemeClr val="tx1"/>
                </a:solidFill>
                <a:latin typeface="Oracle Sans Light" panose="020B0403020204020204" pitchFamily="34" charset="0"/>
                <a:cs typeface="Oracle Sans Light" panose="020B0403020204020204" pitchFamily="34" charset="0"/>
              </a:rPr>
              <a:t> nisi, non </a:t>
            </a:r>
            <a:r>
              <a:rPr lang="en-US" sz="1400" dirty="0" err="1">
                <a:solidFill>
                  <a:schemeClr val="tx1"/>
                </a:solidFill>
                <a:latin typeface="Oracle Sans Light" panose="020B0403020204020204" pitchFamily="34" charset="0"/>
                <a:cs typeface="Oracle Sans Light" panose="020B0403020204020204" pitchFamily="34" charset="0"/>
              </a:rPr>
              <a:t>blandit</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purus</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fringilla</a:t>
            </a:r>
            <a:r>
              <a:rPr lang="en-US" sz="1400" dirty="0">
                <a:solidFill>
                  <a:schemeClr val="tx1"/>
                </a:solidFill>
                <a:latin typeface="Oracle Sans Light" panose="020B0403020204020204" pitchFamily="34" charset="0"/>
                <a:cs typeface="Oracle Sans Light" panose="020B0403020204020204" pitchFamily="34" charset="0"/>
              </a:rPr>
              <a:t> in. Ut </a:t>
            </a:r>
            <a:r>
              <a:rPr lang="en-US" sz="1400" dirty="0" err="1">
                <a:solidFill>
                  <a:schemeClr val="tx1"/>
                </a:solidFill>
                <a:latin typeface="Oracle Sans Light" panose="020B0403020204020204" pitchFamily="34" charset="0"/>
                <a:cs typeface="Oracle Sans Light" panose="020B0403020204020204" pitchFamily="34" charset="0"/>
              </a:rPr>
              <a:t>tincidunt</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accumsan</a:t>
            </a:r>
            <a:r>
              <a:rPr lang="en-US" sz="1400" dirty="0">
                <a:solidFill>
                  <a:schemeClr val="tx1"/>
                </a:solidFill>
                <a:latin typeface="Oracle Sans Light" panose="020B0403020204020204" pitchFamily="34" charset="0"/>
                <a:cs typeface="Oracle Sans Light" panose="020B0403020204020204" pitchFamily="34" charset="0"/>
              </a:rPr>
              <a:t> mi, in </a:t>
            </a:r>
            <a:r>
              <a:rPr lang="en-US" sz="1400" dirty="0" err="1">
                <a:solidFill>
                  <a:schemeClr val="tx1"/>
                </a:solidFill>
                <a:latin typeface="Oracle Sans Light" panose="020B0403020204020204" pitchFamily="34" charset="0"/>
                <a:cs typeface="Oracle Sans Light" panose="020B0403020204020204" pitchFamily="34" charset="0"/>
              </a:rPr>
              <a:t>placerat</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risus</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vehicula</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tincidunt</a:t>
            </a:r>
            <a:r>
              <a:rPr lang="en-US" sz="1400" dirty="0">
                <a:solidFill>
                  <a:schemeClr val="tx1"/>
                </a:solidFill>
                <a:latin typeface="Oracle Sans Light" panose="020B0403020204020204" pitchFamily="34" charset="0"/>
                <a:cs typeface="Oracle Sans Light" panose="020B0403020204020204" pitchFamily="34" charset="0"/>
              </a:rPr>
              <a:t>. Aenean </a:t>
            </a:r>
            <a:r>
              <a:rPr lang="en-US" sz="1400" dirty="0" err="1">
                <a:solidFill>
                  <a:schemeClr val="tx1"/>
                </a:solidFill>
                <a:latin typeface="Oracle Sans Light" panose="020B0403020204020204" pitchFamily="34" charset="0"/>
                <a:cs typeface="Oracle Sans Light" panose="020B0403020204020204" pitchFamily="34" charset="0"/>
              </a:rPr>
              <a:t>volutpat</a:t>
            </a:r>
            <a:r>
              <a:rPr lang="en-US" sz="1400" dirty="0">
                <a:solidFill>
                  <a:schemeClr val="tx1"/>
                </a:solidFill>
                <a:latin typeface="Oracle Sans Light" panose="020B0403020204020204" pitchFamily="34" charset="0"/>
                <a:cs typeface="Oracle Sans Light" panose="020B0403020204020204" pitchFamily="34" charset="0"/>
              </a:rPr>
              <a:t> mi non </a:t>
            </a:r>
            <a:r>
              <a:rPr lang="en-US" sz="1400" dirty="0" err="1">
                <a:solidFill>
                  <a:schemeClr val="tx1"/>
                </a:solidFill>
                <a:latin typeface="Oracle Sans Light" panose="020B0403020204020204" pitchFamily="34" charset="0"/>
                <a:cs typeface="Oracle Sans Light" panose="020B0403020204020204" pitchFamily="34" charset="0"/>
              </a:rPr>
              <a:t>risus</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ultrices</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viverra</a:t>
            </a:r>
            <a:r>
              <a:rPr lang="en-US" sz="1400" dirty="0">
                <a:solidFill>
                  <a:schemeClr val="tx1"/>
                </a:solidFill>
                <a:latin typeface="Oracle Sans Light" panose="020B0403020204020204" pitchFamily="34" charset="0"/>
                <a:cs typeface="Oracle Sans Light" panose="020B0403020204020204" pitchFamily="34" charset="0"/>
              </a:rPr>
              <a:t>.</a:t>
            </a:r>
            <a:endParaRPr lang="en-US" dirty="0"/>
          </a:p>
        </p:txBody>
      </p:sp>
      <p:sp>
        <p:nvSpPr>
          <p:cNvPr id="10" name="Text Field 2">
            <a:extLst>
              <a:ext uri="{FF2B5EF4-FFF2-40B4-BE49-F238E27FC236}">
                <a16:creationId xmlns:a16="http://schemas.microsoft.com/office/drawing/2014/main" id="{236F678B-9A1B-0252-23BC-0CDA4D906E63}"/>
              </a:ext>
            </a:extLst>
          </p:cNvPr>
          <p:cNvSpPr>
            <a:spLocks noGrp="1"/>
          </p:cNvSpPr>
          <p:nvPr>
            <p:ph type="body" sz="quarter" idx="36" hasCustomPrompt="1"/>
          </p:nvPr>
        </p:nvSpPr>
        <p:spPr>
          <a:xfrm>
            <a:off x="774700" y="1252113"/>
            <a:ext cx="4724400" cy="895181"/>
          </a:xfrm>
          <a:prstGeom prst="rect">
            <a:avLst/>
          </a:prstGeom>
        </p:spPr>
        <p:txBody>
          <a:bodyPr>
            <a:noAutofit/>
          </a:bodyPr>
          <a:lstStyle>
            <a:lvl1pPr>
              <a:defRPr sz="3200" b="1" i="0">
                <a:solidFill>
                  <a:schemeClr val="tx2"/>
                </a:solidFill>
                <a:latin typeface="Oracle Sans Extra Bold" panose="020B0503020204020204" pitchFamily="34" charset="0"/>
                <a:cs typeface="Oracle Sans Extra Bold" panose="020B0503020204020204" pitchFamily="34" charset="0"/>
              </a:defRPr>
            </a:lvl1pPr>
          </a:lstStyle>
          <a:p>
            <a:pPr lvl="0"/>
            <a:r>
              <a:rPr lang="en-US" dirty="0"/>
              <a:t>Additional information if needed</a:t>
            </a:r>
          </a:p>
        </p:txBody>
      </p:sp>
      <p:sp>
        <p:nvSpPr>
          <p:cNvPr id="11" name="Text Placeholder 11">
            <a:extLst>
              <a:ext uri="{FF2B5EF4-FFF2-40B4-BE49-F238E27FC236}">
                <a16:creationId xmlns:a16="http://schemas.microsoft.com/office/drawing/2014/main" id="{6E583018-D5E1-054D-E0E4-4205D8598EA7}"/>
              </a:ext>
            </a:extLst>
          </p:cNvPr>
          <p:cNvSpPr>
            <a:spLocks noGrp="1"/>
          </p:cNvSpPr>
          <p:nvPr>
            <p:ph type="body" sz="quarter" idx="11" hasCustomPrompt="1"/>
          </p:nvPr>
        </p:nvSpPr>
        <p:spPr>
          <a:xfrm>
            <a:off x="774700" y="2643259"/>
            <a:ext cx="3148098" cy="3533805"/>
          </a:xfrm>
        </p:spPr>
        <p:txBody>
          <a:bodyPr anchor="b"/>
          <a:lstStyle>
            <a:lvl1pPr>
              <a:lnSpc>
                <a:spcPct val="120000"/>
              </a:lnSpc>
              <a:spcBef>
                <a:spcPts val="0"/>
              </a:spcBef>
              <a:spcAft>
                <a:spcPts val="400"/>
              </a:spcAft>
              <a:defRPr sz="1400" b="0" i="0">
                <a:solidFill>
                  <a:schemeClr val="tx2"/>
                </a:solidFill>
                <a:latin typeface="Oracle Sans Light" panose="020B0403020204020204" pitchFamily="34" charset="0"/>
                <a:cs typeface="Oracle Sans Light" panose="020B0403020204020204" pitchFamily="34" charset="0"/>
              </a:defRPr>
            </a:lvl1pPr>
          </a:lstStyle>
          <a:p>
            <a:pPr lvl="0"/>
            <a:r>
              <a:rPr lang="en-US" sz="1400" b="1" dirty="0">
                <a:solidFill>
                  <a:schemeClr val="tx1"/>
                </a:solidFill>
                <a:latin typeface="Oracle Sans Extra Bold" panose="020B0503020204020204" pitchFamily="34" charset="0"/>
                <a:cs typeface="Oracle Sans Extra Bold" panose="020B0503020204020204" pitchFamily="34" charset="0"/>
              </a:rPr>
              <a:t>Donec ac </a:t>
            </a:r>
            <a:r>
              <a:rPr lang="en-US" sz="1400" b="1" dirty="0" err="1">
                <a:solidFill>
                  <a:schemeClr val="tx1"/>
                </a:solidFill>
                <a:latin typeface="Oracle Sans Extra Bold" panose="020B0503020204020204" pitchFamily="34" charset="0"/>
                <a:cs typeface="Oracle Sans Extra Bold" panose="020B0503020204020204" pitchFamily="34" charset="0"/>
              </a:rPr>
              <a:t>est</a:t>
            </a:r>
            <a:r>
              <a:rPr lang="en-US" sz="1400" b="1" dirty="0">
                <a:solidFill>
                  <a:schemeClr val="tx1"/>
                </a:solidFill>
                <a:latin typeface="Oracle Sans Extra Bold" panose="020B0503020204020204" pitchFamily="34" charset="0"/>
                <a:cs typeface="Oracle Sans Extra Bold" panose="020B0503020204020204" pitchFamily="34" charset="0"/>
              </a:rPr>
              <a:t> </a:t>
            </a:r>
            <a:r>
              <a:rPr lang="en-US" sz="1400" b="1" dirty="0" err="1">
                <a:solidFill>
                  <a:schemeClr val="tx1"/>
                </a:solidFill>
                <a:latin typeface="Oracle Sans Extra Bold" panose="020B0503020204020204" pitchFamily="34" charset="0"/>
                <a:cs typeface="Oracle Sans Extra Bold" panose="020B0503020204020204" pitchFamily="34" charset="0"/>
              </a:rPr>
              <a:t>quis</a:t>
            </a:r>
            <a:r>
              <a:rPr lang="en-US" sz="1400" b="1" dirty="0">
                <a:solidFill>
                  <a:schemeClr val="tx1"/>
                </a:solidFill>
                <a:latin typeface="Oracle Sans Extra Bold" panose="020B0503020204020204" pitchFamily="34" charset="0"/>
                <a:cs typeface="Oracle Sans Extra Bold" panose="020B0503020204020204" pitchFamily="34" charset="0"/>
              </a:rPr>
              <a:t> </a:t>
            </a:r>
            <a:r>
              <a:rPr lang="en-US" sz="1400" b="1" dirty="0" err="1">
                <a:solidFill>
                  <a:schemeClr val="tx1"/>
                </a:solidFill>
                <a:latin typeface="Oracle Sans Extra Bold" panose="020B0503020204020204" pitchFamily="34" charset="0"/>
                <a:cs typeface="Oracle Sans Extra Bold" panose="020B0503020204020204" pitchFamily="34" charset="0"/>
              </a:rPr>
              <a:t>tortor</a:t>
            </a:r>
            <a:br>
              <a:rPr lang="en-US" sz="1400" b="1" dirty="0">
                <a:solidFill>
                  <a:schemeClr val="tx1"/>
                </a:solidFill>
                <a:latin typeface="Oracle Sans Extra Bold" panose="020B0503020204020204" pitchFamily="34" charset="0"/>
                <a:cs typeface="Oracle Sans Extra Bold" panose="020B0503020204020204" pitchFamily="34" charset="0"/>
              </a:rPr>
            </a:br>
            <a:r>
              <a:rPr lang="en-US" sz="1400" dirty="0">
                <a:solidFill>
                  <a:schemeClr val="tx1"/>
                </a:solidFill>
                <a:latin typeface="Oracle Sans Light" panose="020B0403020204020204" pitchFamily="34" charset="0"/>
                <a:cs typeface="Oracle Sans Light" panose="020B0403020204020204" pitchFamily="34" charset="0"/>
              </a:rPr>
              <a:t>Lorem ipsum dolor sit </a:t>
            </a:r>
            <a:r>
              <a:rPr lang="en-US" sz="1400" dirty="0" err="1">
                <a:solidFill>
                  <a:schemeClr val="tx1"/>
                </a:solidFill>
                <a:latin typeface="Oracle Sans Light" panose="020B0403020204020204" pitchFamily="34" charset="0"/>
                <a:cs typeface="Oracle Sans Light" panose="020B0403020204020204" pitchFamily="34" charset="0"/>
              </a:rPr>
              <a:t>amet</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consectetur</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adipiscing</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elit</a:t>
            </a:r>
            <a:r>
              <a:rPr lang="en-US" sz="1400" dirty="0">
                <a:solidFill>
                  <a:schemeClr val="tx1"/>
                </a:solidFill>
                <a:latin typeface="Oracle Sans Light" panose="020B0403020204020204" pitchFamily="34" charset="0"/>
                <a:cs typeface="Oracle Sans Light" panose="020B0403020204020204" pitchFamily="34" charset="0"/>
              </a:rPr>
              <a:t>. Donec </a:t>
            </a:r>
            <a:r>
              <a:rPr lang="en-US" sz="1400" dirty="0" err="1">
                <a:solidFill>
                  <a:schemeClr val="tx1"/>
                </a:solidFill>
                <a:latin typeface="Oracle Sans Light" panose="020B0403020204020204" pitchFamily="34" charset="0"/>
                <a:cs typeface="Oracle Sans Light" panose="020B0403020204020204" pitchFamily="34" charset="0"/>
              </a:rPr>
              <a:t>finibus</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felis</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nunc</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Praesent</a:t>
            </a:r>
            <a:r>
              <a:rPr lang="en-US" sz="1400" dirty="0">
                <a:solidFill>
                  <a:schemeClr val="tx1"/>
                </a:solidFill>
                <a:latin typeface="Oracle Sans Light" panose="020B0403020204020204" pitchFamily="34" charset="0"/>
                <a:cs typeface="Oracle Sans Light" panose="020B0403020204020204" pitchFamily="34" charset="0"/>
              </a:rPr>
              <a:t> ac </a:t>
            </a:r>
            <a:r>
              <a:rPr lang="en-US" sz="1400" dirty="0" err="1">
                <a:solidFill>
                  <a:schemeClr val="tx1"/>
                </a:solidFill>
                <a:latin typeface="Oracle Sans Light" panose="020B0403020204020204" pitchFamily="34" charset="0"/>
                <a:cs typeface="Oracle Sans Light" panose="020B0403020204020204" pitchFamily="34" charset="0"/>
              </a:rPr>
              <a:t>condimentum</a:t>
            </a:r>
            <a:r>
              <a:rPr lang="en-US" sz="1400" dirty="0">
                <a:solidFill>
                  <a:schemeClr val="tx1"/>
                </a:solidFill>
                <a:latin typeface="Oracle Sans Light" panose="020B0403020204020204" pitchFamily="34" charset="0"/>
                <a:cs typeface="Oracle Sans Light" panose="020B0403020204020204" pitchFamily="34" charset="0"/>
              </a:rPr>
              <a:t> nisi. </a:t>
            </a:r>
            <a:r>
              <a:rPr lang="en-US" sz="1400" dirty="0" err="1">
                <a:solidFill>
                  <a:schemeClr val="tx1"/>
                </a:solidFill>
                <a:latin typeface="Oracle Sans Light" panose="020B0403020204020204" pitchFamily="34" charset="0"/>
                <a:cs typeface="Oracle Sans Light" panose="020B0403020204020204" pitchFamily="34" charset="0"/>
              </a:rPr>
              <a:t>Pellentesque</a:t>
            </a:r>
            <a:r>
              <a:rPr lang="en-US" sz="1400" dirty="0">
                <a:solidFill>
                  <a:schemeClr val="tx1"/>
                </a:solidFill>
                <a:latin typeface="Oracle Sans Light" panose="020B0403020204020204" pitchFamily="34" charset="0"/>
                <a:cs typeface="Oracle Sans Light" panose="020B0403020204020204" pitchFamily="34" charset="0"/>
              </a:rPr>
              <a:t> et </a:t>
            </a:r>
            <a:r>
              <a:rPr lang="en-US" sz="1400" dirty="0" err="1">
                <a:solidFill>
                  <a:schemeClr val="tx1"/>
                </a:solidFill>
                <a:latin typeface="Oracle Sans Light" panose="020B0403020204020204" pitchFamily="34" charset="0"/>
                <a:cs typeface="Oracle Sans Light" panose="020B0403020204020204" pitchFamily="34" charset="0"/>
              </a:rPr>
              <a:t>aliquet</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enim</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Phasellus</a:t>
            </a:r>
            <a:r>
              <a:rPr lang="en-US" sz="1400" dirty="0">
                <a:solidFill>
                  <a:schemeClr val="tx1"/>
                </a:solidFill>
                <a:latin typeface="Oracle Sans Light" panose="020B0403020204020204" pitchFamily="34" charset="0"/>
                <a:cs typeface="Oracle Sans Light" panose="020B0403020204020204" pitchFamily="34" charset="0"/>
              </a:rPr>
              <a:t> tempus </a:t>
            </a:r>
            <a:r>
              <a:rPr lang="en-US" sz="1400" dirty="0" err="1">
                <a:solidFill>
                  <a:schemeClr val="tx1"/>
                </a:solidFill>
                <a:latin typeface="Oracle Sans Light" panose="020B0403020204020204" pitchFamily="34" charset="0"/>
                <a:cs typeface="Oracle Sans Light" panose="020B0403020204020204" pitchFamily="34" charset="0"/>
              </a:rPr>
              <a:t>ornare</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velit</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eget</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sollicitudin</a:t>
            </a:r>
            <a:r>
              <a:rPr lang="en-US" sz="1400" dirty="0">
                <a:solidFill>
                  <a:schemeClr val="tx1"/>
                </a:solidFill>
                <a:latin typeface="Oracle Sans Light" panose="020B0403020204020204" pitchFamily="34" charset="0"/>
                <a:cs typeface="Oracle Sans Light" panose="020B0403020204020204" pitchFamily="34" charset="0"/>
              </a:rPr>
              <a:t>. Integer </a:t>
            </a:r>
            <a:r>
              <a:rPr lang="en-US" sz="1400" dirty="0" err="1">
                <a:solidFill>
                  <a:schemeClr val="tx1"/>
                </a:solidFill>
                <a:latin typeface="Oracle Sans Light" panose="020B0403020204020204" pitchFamily="34" charset="0"/>
                <a:cs typeface="Oracle Sans Light" panose="020B0403020204020204" pitchFamily="34" charset="0"/>
              </a:rPr>
              <a:t>commodo</a:t>
            </a:r>
            <a:r>
              <a:rPr lang="en-US" sz="1400" dirty="0">
                <a:solidFill>
                  <a:schemeClr val="tx1"/>
                </a:solidFill>
                <a:latin typeface="Oracle Sans Light" panose="020B0403020204020204" pitchFamily="34" charset="0"/>
                <a:cs typeface="Oracle Sans Light" panose="020B0403020204020204" pitchFamily="34" charset="0"/>
              </a:rPr>
              <a:t> nisi </a:t>
            </a:r>
            <a:r>
              <a:rPr lang="en-US" sz="1400" dirty="0" err="1">
                <a:solidFill>
                  <a:schemeClr val="tx1"/>
                </a:solidFill>
                <a:latin typeface="Oracle Sans Light" panose="020B0403020204020204" pitchFamily="34" charset="0"/>
                <a:cs typeface="Oracle Sans Light" panose="020B0403020204020204" pitchFamily="34" charset="0"/>
              </a:rPr>
              <a:t>turpis</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ut</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congue</a:t>
            </a:r>
            <a:r>
              <a:rPr lang="en-US" sz="1400" dirty="0">
                <a:solidFill>
                  <a:schemeClr val="tx1"/>
                </a:solidFill>
                <a:latin typeface="Oracle Sans Light" panose="020B0403020204020204" pitchFamily="34" charset="0"/>
                <a:cs typeface="Oracle Sans Light" panose="020B0403020204020204" pitchFamily="34" charset="0"/>
              </a:rPr>
              <a:t> ex fermentum ac. </a:t>
            </a:r>
            <a:r>
              <a:rPr lang="en-US" sz="1400" dirty="0" err="1">
                <a:solidFill>
                  <a:schemeClr val="tx1"/>
                </a:solidFill>
                <a:latin typeface="Oracle Sans Light" panose="020B0403020204020204" pitchFamily="34" charset="0"/>
                <a:cs typeface="Oracle Sans Light" panose="020B0403020204020204" pitchFamily="34" charset="0"/>
              </a:rPr>
              <a:t>Suspendisse</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mattis</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turpis</a:t>
            </a:r>
            <a:r>
              <a:rPr lang="en-US" sz="1400" dirty="0">
                <a:solidFill>
                  <a:schemeClr val="tx1"/>
                </a:solidFill>
                <a:latin typeface="Oracle Sans Light" panose="020B0403020204020204" pitchFamily="34" charset="0"/>
                <a:cs typeface="Oracle Sans Light" panose="020B0403020204020204" pitchFamily="34" charset="0"/>
              </a:rPr>
              <a:t> nisi, non </a:t>
            </a:r>
            <a:r>
              <a:rPr lang="en-US" sz="1400" dirty="0" err="1">
                <a:solidFill>
                  <a:schemeClr val="tx1"/>
                </a:solidFill>
                <a:latin typeface="Oracle Sans Light" panose="020B0403020204020204" pitchFamily="34" charset="0"/>
                <a:cs typeface="Oracle Sans Light" panose="020B0403020204020204" pitchFamily="34" charset="0"/>
              </a:rPr>
              <a:t>blandit</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purus</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fringilla</a:t>
            </a:r>
            <a:r>
              <a:rPr lang="en-US" sz="1400" dirty="0">
                <a:solidFill>
                  <a:schemeClr val="tx1"/>
                </a:solidFill>
                <a:latin typeface="Oracle Sans Light" panose="020B0403020204020204" pitchFamily="34" charset="0"/>
                <a:cs typeface="Oracle Sans Light" panose="020B0403020204020204" pitchFamily="34" charset="0"/>
              </a:rPr>
              <a:t> in.</a:t>
            </a:r>
            <a:endParaRPr lang="en-US" dirty="0"/>
          </a:p>
        </p:txBody>
      </p:sp>
      <p:sp>
        <p:nvSpPr>
          <p:cNvPr id="6" name="Content Placeholder 10">
            <a:extLst>
              <a:ext uri="{FF2B5EF4-FFF2-40B4-BE49-F238E27FC236}">
                <a16:creationId xmlns:a16="http://schemas.microsoft.com/office/drawing/2014/main" id="{D33B988D-5AB6-4176-AB35-6B6435F7A476}"/>
              </a:ext>
            </a:extLst>
          </p:cNvPr>
          <p:cNvSpPr>
            <a:spLocks noGrp="1"/>
          </p:cNvSpPr>
          <p:nvPr>
            <p:ph sz="quarter" idx="14" hasCustomPrompt="1"/>
          </p:nvPr>
        </p:nvSpPr>
        <p:spPr>
          <a:xfrm>
            <a:off x="762001" y="694600"/>
            <a:ext cx="3031067" cy="365126"/>
          </a:xfrm>
        </p:spPr>
        <p:txBody>
          <a:bodyPr/>
          <a:lstStyle>
            <a:lvl1pPr>
              <a:defRPr lang="en-US" sz="1200" b="0" i="0" kern="1200" spc="0" baseline="0" dirty="0">
                <a:solidFill>
                  <a:schemeClr val="tx2">
                    <a:alpha val="50000"/>
                  </a:schemeClr>
                </a:solidFill>
                <a:latin typeface="Georgia" panose="02040502050405020303" pitchFamily="18" charset="0"/>
                <a:ea typeface="+mn-ea"/>
                <a:cs typeface="Oracle Sans Extra Bold" panose="020B0503020204020204" pitchFamily="34" charset="0"/>
              </a:defRPr>
            </a:lvl1pPr>
          </a:lstStyle>
          <a:p>
            <a:pPr lvl="0"/>
            <a:r>
              <a:rPr lang="en-US" dirty="0"/>
              <a:t>Presentation title</a:t>
            </a:r>
          </a:p>
        </p:txBody>
      </p:sp>
      <p:pic>
        <p:nvPicPr>
          <p:cNvPr id="7" name="Picture 6">
            <a:extLst>
              <a:ext uri="{FF2B5EF4-FFF2-40B4-BE49-F238E27FC236}">
                <a16:creationId xmlns:a16="http://schemas.microsoft.com/office/drawing/2014/main" id="{1BA44F99-2058-1FF4-38B3-F32AD2AE1F6C}"/>
              </a:ext>
            </a:extLst>
          </p:cNvPr>
          <p:cNvPicPr>
            <a:picLocks noChangeAspect="1"/>
          </p:cNvPicPr>
          <p:nvPr userDrawn="1"/>
        </p:nvPicPr>
        <p:blipFill>
          <a:blip r:embed="rId3">
            <a:extLst>
              <a:ext uri="{28A0092B-C50C-407E-A947-70E740481C1C}">
                <a14:useLocalDpi xmlns:a14="http://schemas.microsoft.com/office/drawing/2010/main" val="0"/>
              </a:ext>
            </a:extLst>
          </a:blip>
          <a:srcRect t="4237" b="4237"/>
          <a:stretch/>
        </p:blipFill>
        <p:spPr>
          <a:xfrm>
            <a:off x="0" y="1"/>
            <a:ext cx="12188952" cy="232416"/>
          </a:xfrm>
          <a:prstGeom prst="rect">
            <a:avLst/>
          </a:prstGeom>
        </p:spPr>
      </p:pic>
      <p:sp>
        <p:nvSpPr>
          <p:cNvPr id="5" name="Footer">
            <a:extLst>
              <a:ext uri="{FF2B5EF4-FFF2-40B4-BE49-F238E27FC236}">
                <a16:creationId xmlns:a16="http://schemas.microsoft.com/office/drawing/2014/main" id="{5CC79F40-AB4D-BF27-4D5D-48B2E9B44BD7}"/>
              </a:ext>
            </a:extLst>
          </p:cNvPr>
          <p:cNvSpPr>
            <a:spLocks noGrp="1"/>
          </p:cNvSpPr>
          <p:nvPr>
            <p:ph type="ftr" sz="quarter" idx="3"/>
          </p:nvPr>
        </p:nvSpPr>
        <p:spPr>
          <a:xfrm>
            <a:off x="1127759" y="6423978"/>
            <a:ext cx="5745379" cy="365125"/>
          </a:xfrm>
          <a:prstGeom prst="rect">
            <a:avLst/>
          </a:prstGeom>
        </p:spPr>
        <p:txBody>
          <a:bodyPr vert="horz" lIns="0" tIns="0" rIns="0" bIns="0" rtlCol="0" anchor="ctr"/>
          <a:lstStyle>
            <a:lvl1pPr algn="l">
              <a:defRPr sz="700">
                <a:solidFill>
                  <a:srgbClr val="8B8580"/>
                </a:solidFill>
              </a:defRPr>
            </a:lvl1pPr>
          </a:lstStyle>
          <a:p>
            <a:r>
              <a:rPr lang="en-US"/>
              <a:t>Copyright © 2025, Oracle and/or its affiliates</a:t>
            </a:r>
            <a:endParaRPr lang="en-US" dirty="0"/>
          </a:p>
        </p:txBody>
      </p:sp>
    </p:spTree>
    <p:extLst>
      <p:ext uri="{BB962C8B-B14F-4D97-AF65-F5344CB8AC3E}">
        <p14:creationId xmlns:p14="http://schemas.microsoft.com/office/powerpoint/2010/main" val="3663889301"/>
      </p:ext>
    </p:extLst>
  </p:cSld>
  <p:clrMapOvr>
    <a:overrideClrMapping bg1="dk1" tx1="lt1" bg2="dk2" tx2="lt2" accent1="accent1" accent2="accent2" accent3="accent3" accent4="accent4" accent5="accent5" accent6="accent6" hlink="hlink" folHlink="folHlink"/>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Light - Content_6">
    <p:bg>
      <p:bgPr>
        <a:solidFill>
          <a:srgbClr val="F2EFED"/>
        </a:solidFill>
        <a:effectLst/>
      </p:bgPr>
    </p:bg>
    <p:spTree>
      <p:nvGrpSpPr>
        <p:cNvPr id="1" name=""/>
        <p:cNvGrpSpPr/>
        <p:nvPr/>
      </p:nvGrpSpPr>
      <p:grpSpPr>
        <a:xfrm>
          <a:off x="0" y="0"/>
          <a:ext cx="0" cy="0"/>
          <a:chOff x="0" y="0"/>
          <a:chExt cx="0" cy="0"/>
        </a:xfrm>
      </p:grpSpPr>
      <p:pic>
        <p:nvPicPr>
          <p:cNvPr id="10" name="OTag">
            <a:extLst>
              <a:ext uri="{FF2B5EF4-FFF2-40B4-BE49-F238E27FC236}">
                <a16:creationId xmlns:a16="http://schemas.microsoft.com/office/drawing/2014/main" id="{00F1077A-D301-437A-8CE7-A0EA6CDECB51}"/>
              </a:ext>
              <a:ext uri="{C183D7F6-B498-43B3-948B-1728B52AA6E4}">
                <adec:decorative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8" name="Slide Number">
            <a:extLst>
              <a:ext uri="{FF2B5EF4-FFF2-40B4-BE49-F238E27FC236}">
                <a16:creationId xmlns:a16="http://schemas.microsoft.com/office/drawing/2014/main" id="{A58E8F99-B5B4-F945-8046-6BF8077857D6}"/>
              </a:ext>
            </a:extLst>
          </p:cNvPr>
          <p:cNvSpPr>
            <a:spLocks noGrp="1"/>
          </p:cNvSpPr>
          <p:nvPr>
            <p:ph type="sldNum" sz="quarter" idx="4"/>
          </p:nvPr>
        </p:nvSpPr>
        <p:spPr>
          <a:xfrm>
            <a:off x="762000" y="6423660"/>
            <a:ext cx="365760" cy="365760"/>
          </a:xfrm>
          <a:prstGeom prst="rect">
            <a:avLst/>
          </a:prstGeom>
        </p:spPr>
        <p:txBody>
          <a:bodyPr vert="horz" lIns="0" tIns="0" rIns="0" bIns="0" rtlCol="0" anchor="ctr"/>
          <a:lstStyle>
            <a:lvl1pPr algn="l">
              <a:defRPr sz="700">
                <a:solidFill>
                  <a:srgbClr val="8B8580"/>
                </a:solidFill>
              </a:defRPr>
            </a:lvl1pPr>
          </a:lstStyle>
          <a:p>
            <a:fld id="{345D60D9-5372-5F40-9443-0F9AE5BDC3C8}" type="slidenum">
              <a:rPr lang="en-US" smtClean="0"/>
              <a:pPr/>
              <a:t>‹#›</a:t>
            </a:fld>
            <a:endParaRPr lang="en-US" dirty="0"/>
          </a:p>
        </p:txBody>
      </p:sp>
      <p:sp>
        <p:nvSpPr>
          <p:cNvPr id="9" name="Footer">
            <a:extLst>
              <a:ext uri="{FF2B5EF4-FFF2-40B4-BE49-F238E27FC236}">
                <a16:creationId xmlns:a16="http://schemas.microsoft.com/office/drawing/2014/main" id="{385270F4-E9B9-C740-ACF6-08D90C8428D2}"/>
              </a:ext>
            </a:extLst>
          </p:cNvPr>
          <p:cNvSpPr>
            <a:spLocks noGrp="1"/>
          </p:cNvSpPr>
          <p:nvPr>
            <p:ph type="ftr" sz="quarter" idx="3"/>
          </p:nvPr>
        </p:nvSpPr>
        <p:spPr>
          <a:xfrm>
            <a:off x="1127759" y="6423978"/>
            <a:ext cx="5745379" cy="365125"/>
          </a:xfrm>
          <a:prstGeom prst="rect">
            <a:avLst/>
          </a:prstGeom>
        </p:spPr>
        <p:txBody>
          <a:bodyPr vert="horz" lIns="0" tIns="0" rIns="0" bIns="0" rtlCol="0" anchor="ctr"/>
          <a:lstStyle>
            <a:lvl1pPr algn="l">
              <a:defRPr sz="700">
                <a:solidFill>
                  <a:srgbClr val="8B8580"/>
                </a:solidFill>
              </a:defRPr>
            </a:lvl1pPr>
          </a:lstStyle>
          <a:p>
            <a:r>
              <a:rPr lang="en-US"/>
              <a:t>Copyright © 2025, Oracle and/or its affiliates</a:t>
            </a:r>
            <a:endParaRPr lang="en-US" dirty="0"/>
          </a:p>
        </p:txBody>
      </p:sp>
      <p:sp>
        <p:nvSpPr>
          <p:cNvPr id="3" name="Text Placeholder 11">
            <a:extLst>
              <a:ext uri="{FF2B5EF4-FFF2-40B4-BE49-F238E27FC236}">
                <a16:creationId xmlns:a16="http://schemas.microsoft.com/office/drawing/2014/main" id="{03F18E62-F0B5-5D80-9556-6DAF13ABFCF5}"/>
              </a:ext>
            </a:extLst>
          </p:cNvPr>
          <p:cNvSpPr>
            <a:spLocks noGrp="1"/>
          </p:cNvSpPr>
          <p:nvPr>
            <p:ph type="body" sz="quarter" idx="11" hasCustomPrompt="1"/>
          </p:nvPr>
        </p:nvSpPr>
        <p:spPr>
          <a:xfrm>
            <a:off x="761999" y="3429000"/>
            <a:ext cx="6375400" cy="2459010"/>
          </a:xfrm>
        </p:spPr>
        <p:txBody>
          <a:bodyPr anchor="t"/>
          <a:lstStyle>
            <a:lvl1pPr>
              <a:lnSpc>
                <a:spcPct val="120000"/>
              </a:lnSpc>
              <a:spcBef>
                <a:spcPts val="0"/>
              </a:spcBef>
              <a:spcAft>
                <a:spcPts val="400"/>
              </a:spcAft>
              <a:defRPr sz="1400" b="0" i="0">
                <a:solidFill>
                  <a:srgbClr val="312D2A"/>
                </a:solidFill>
                <a:latin typeface="Oracle Sans Light" panose="020B0403020204020204" pitchFamily="34" charset="0"/>
                <a:cs typeface="Oracle Sans Light" panose="020B0403020204020204" pitchFamily="34" charset="0"/>
              </a:defRPr>
            </a:lvl1pPr>
          </a:lstStyle>
          <a:p>
            <a:pPr lvl="0"/>
            <a:r>
              <a:rPr lang="en-US" b="1" i="0" dirty="0">
                <a:latin typeface="Oracle Sans Extra Bold" panose="020B0503020204020204" pitchFamily="34" charset="0"/>
                <a:cs typeface="Oracle Sans Extra Bold" panose="020B0503020204020204" pitchFamily="34" charset="0"/>
              </a:rPr>
              <a:t>Donec ac </a:t>
            </a:r>
            <a:r>
              <a:rPr lang="en-US" b="1" i="0" dirty="0" err="1">
                <a:latin typeface="Oracle Sans Extra Bold" panose="020B0503020204020204" pitchFamily="34" charset="0"/>
                <a:cs typeface="Oracle Sans Extra Bold" panose="020B0503020204020204" pitchFamily="34" charset="0"/>
              </a:rPr>
              <a:t>est</a:t>
            </a:r>
            <a:r>
              <a:rPr lang="en-US" b="1" i="0" dirty="0">
                <a:latin typeface="Oracle Sans Extra Bold" panose="020B0503020204020204" pitchFamily="34" charset="0"/>
                <a:cs typeface="Oracle Sans Extra Bold" panose="020B0503020204020204" pitchFamily="34" charset="0"/>
              </a:rPr>
              <a:t> </a:t>
            </a:r>
            <a:r>
              <a:rPr lang="en-US" b="1" i="0" dirty="0" err="1">
                <a:latin typeface="Oracle Sans Extra Bold" panose="020B0503020204020204" pitchFamily="34" charset="0"/>
                <a:cs typeface="Oracle Sans Extra Bold" panose="020B0503020204020204" pitchFamily="34" charset="0"/>
              </a:rPr>
              <a:t>quis</a:t>
            </a:r>
            <a:r>
              <a:rPr lang="en-US" b="1" i="0" dirty="0">
                <a:latin typeface="Oracle Sans Extra Bold" panose="020B0503020204020204" pitchFamily="34" charset="0"/>
                <a:cs typeface="Oracle Sans Extra Bold" panose="020B0503020204020204" pitchFamily="34" charset="0"/>
              </a:rPr>
              <a:t> </a:t>
            </a:r>
            <a:r>
              <a:rPr lang="en-US" b="1" i="0" dirty="0" err="1">
                <a:latin typeface="Oracle Sans Extra Bold" panose="020B0503020204020204" pitchFamily="34" charset="0"/>
                <a:cs typeface="Oracle Sans Extra Bold" panose="020B0503020204020204" pitchFamily="34" charset="0"/>
              </a:rPr>
              <a:t>tortor</a:t>
            </a:r>
            <a:br>
              <a:rPr lang="en-US" dirty="0"/>
            </a:br>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Donec </a:t>
            </a:r>
            <a:r>
              <a:rPr lang="en-US" dirty="0" err="1"/>
              <a:t>finibus</a:t>
            </a:r>
            <a:r>
              <a:rPr lang="en-US" dirty="0"/>
              <a:t> </a:t>
            </a:r>
            <a:r>
              <a:rPr lang="en-US" dirty="0" err="1"/>
              <a:t>felis</a:t>
            </a:r>
            <a:r>
              <a:rPr lang="en-US" dirty="0"/>
              <a:t> </a:t>
            </a:r>
            <a:r>
              <a:rPr lang="en-US" dirty="0" err="1"/>
              <a:t>nunc</a:t>
            </a:r>
            <a:r>
              <a:rPr lang="en-US" dirty="0"/>
              <a:t>. </a:t>
            </a:r>
            <a:r>
              <a:rPr lang="en-US" dirty="0" err="1"/>
              <a:t>Praesent</a:t>
            </a:r>
            <a:r>
              <a:rPr lang="en-US" dirty="0"/>
              <a:t> ac </a:t>
            </a:r>
            <a:r>
              <a:rPr lang="en-US" dirty="0" err="1"/>
              <a:t>condimentum</a:t>
            </a:r>
            <a:r>
              <a:rPr lang="en-US" dirty="0"/>
              <a:t> nisi. </a:t>
            </a:r>
            <a:r>
              <a:rPr lang="en-US" dirty="0" err="1"/>
              <a:t>Pellentesque</a:t>
            </a:r>
            <a:r>
              <a:rPr lang="en-US" dirty="0"/>
              <a:t> et </a:t>
            </a:r>
            <a:r>
              <a:rPr lang="en-US" dirty="0" err="1"/>
              <a:t>aliquet</a:t>
            </a:r>
            <a:r>
              <a:rPr lang="en-US" dirty="0"/>
              <a:t> </a:t>
            </a:r>
            <a:r>
              <a:rPr lang="en-US" dirty="0" err="1"/>
              <a:t>enim</a:t>
            </a:r>
            <a:r>
              <a:rPr lang="en-US" dirty="0"/>
              <a:t>. </a:t>
            </a:r>
            <a:r>
              <a:rPr lang="en-US" dirty="0" err="1"/>
              <a:t>Phasellus</a:t>
            </a:r>
            <a:r>
              <a:rPr lang="en-US" dirty="0"/>
              <a:t> tempus </a:t>
            </a:r>
            <a:r>
              <a:rPr lang="en-US" dirty="0" err="1"/>
              <a:t>ornare</a:t>
            </a:r>
            <a:r>
              <a:rPr lang="en-US" dirty="0"/>
              <a:t> </a:t>
            </a:r>
            <a:r>
              <a:rPr lang="en-US" dirty="0" err="1"/>
              <a:t>velit</a:t>
            </a:r>
            <a:r>
              <a:rPr lang="en-US" dirty="0"/>
              <a:t> </a:t>
            </a:r>
            <a:r>
              <a:rPr lang="en-US" dirty="0" err="1"/>
              <a:t>eget</a:t>
            </a:r>
            <a:r>
              <a:rPr lang="en-US" dirty="0"/>
              <a:t> </a:t>
            </a:r>
            <a:r>
              <a:rPr lang="en-US" dirty="0" err="1"/>
              <a:t>sollicitudin</a:t>
            </a:r>
            <a:r>
              <a:rPr lang="en-US" dirty="0"/>
              <a:t>. Integer </a:t>
            </a:r>
            <a:r>
              <a:rPr lang="en-US" dirty="0" err="1"/>
              <a:t>commodo</a:t>
            </a:r>
            <a:r>
              <a:rPr lang="en-US" dirty="0"/>
              <a:t> nisi </a:t>
            </a:r>
            <a:r>
              <a:rPr lang="en-US" dirty="0" err="1"/>
              <a:t>turpis</a:t>
            </a:r>
            <a:r>
              <a:rPr lang="en-US" dirty="0"/>
              <a:t>, </a:t>
            </a:r>
            <a:r>
              <a:rPr lang="en-US" dirty="0" err="1"/>
              <a:t>ut</a:t>
            </a:r>
            <a:r>
              <a:rPr lang="en-US" dirty="0"/>
              <a:t> </a:t>
            </a:r>
            <a:r>
              <a:rPr lang="en-US" dirty="0" err="1"/>
              <a:t>congue</a:t>
            </a:r>
            <a:r>
              <a:rPr lang="en-US" dirty="0"/>
              <a:t> ex fermentum ac.. </a:t>
            </a:r>
          </a:p>
        </p:txBody>
      </p:sp>
      <p:sp>
        <p:nvSpPr>
          <p:cNvPr id="4" name="Text Placeholder 11">
            <a:extLst>
              <a:ext uri="{FF2B5EF4-FFF2-40B4-BE49-F238E27FC236}">
                <a16:creationId xmlns:a16="http://schemas.microsoft.com/office/drawing/2014/main" id="{983CFC63-76F9-02B5-7E55-8F5CCBD10910}"/>
              </a:ext>
            </a:extLst>
          </p:cNvPr>
          <p:cNvSpPr>
            <a:spLocks noGrp="1"/>
          </p:cNvSpPr>
          <p:nvPr>
            <p:ph type="body" sz="quarter" idx="38" hasCustomPrompt="1"/>
          </p:nvPr>
        </p:nvSpPr>
        <p:spPr>
          <a:xfrm>
            <a:off x="7907685" y="3429000"/>
            <a:ext cx="3275427" cy="2459010"/>
          </a:xfrm>
        </p:spPr>
        <p:txBody>
          <a:bodyPr anchor="t"/>
          <a:lstStyle>
            <a:lvl1pPr>
              <a:lnSpc>
                <a:spcPct val="120000"/>
              </a:lnSpc>
              <a:spcBef>
                <a:spcPts val="0"/>
              </a:spcBef>
              <a:spcAft>
                <a:spcPts val="400"/>
              </a:spcAft>
              <a:defRPr sz="1400" b="0" i="0">
                <a:solidFill>
                  <a:srgbClr val="312D2A"/>
                </a:solidFill>
                <a:latin typeface="Oracle Sans Light" panose="020B0403020204020204" pitchFamily="34" charset="0"/>
                <a:cs typeface="Oracle Sans Light" panose="020B0403020204020204" pitchFamily="34" charset="0"/>
              </a:defRPr>
            </a:lvl1pPr>
          </a:lstStyle>
          <a:p>
            <a:pPr lvl="0"/>
            <a:r>
              <a:rPr lang="en-US" b="1" i="0" dirty="0">
                <a:latin typeface="Oracle Sans Extra Bold" panose="020B0503020204020204" pitchFamily="34" charset="0"/>
                <a:cs typeface="Oracle Sans Extra Bold" panose="020B0503020204020204" pitchFamily="34" charset="0"/>
              </a:rPr>
              <a:t>Donec ac </a:t>
            </a:r>
            <a:r>
              <a:rPr lang="en-US" b="1" i="0" dirty="0" err="1">
                <a:latin typeface="Oracle Sans Extra Bold" panose="020B0503020204020204" pitchFamily="34" charset="0"/>
                <a:cs typeface="Oracle Sans Extra Bold" panose="020B0503020204020204" pitchFamily="34" charset="0"/>
              </a:rPr>
              <a:t>est</a:t>
            </a:r>
            <a:r>
              <a:rPr lang="en-US" b="1" i="0" dirty="0">
                <a:latin typeface="Oracle Sans Extra Bold" panose="020B0503020204020204" pitchFamily="34" charset="0"/>
                <a:cs typeface="Oracle Sans Extra Bold" panose="020B0503020204020204" pitchFamily="34" charset="0"/>
              </a:rPr>
              <a:t> </a:t>
            </a:r>
            <a:r>
              <a:rPr lang="en-US" b="1" i="0" dirty="0" err="1">
                <a:latin typeface="Oracle Sans Extra Bold" panose="020B0503020204020204" pitchFamily="34" charset="0"/>
                <a:cs typeface="Oracle Sans Extra Bold" panose="020B0503020204020204" pitchFamily="34" charset="0"/>
              </a:rPr>
              <a:t>quis</a:t>
            </a:r>
            <a:r>
              <a:rPr lang="en-US" b="1" i="0" dirty="0">
                <a:latin typeface="Oracle Sans Extra Bold" panose="020B0503020204020204" pitchFamily="34" charset="0"/>
                <a:cs typeface="Oracle Sans Extra Bold" panose="020B0503020204020204" pitchFamily="34" charset="0"/>
              </a:rPr>
              <a:t> </a:t>
            </a:r>
            <a:r>
              <a:rPr lang="en-US" b="1" i="0" dirty="0" err="1">
                <a:latin typeface="Oracle Sans Extra Bold" panose="020B0503020204020204" pitchFamily="34" charset="0"/>
                <a:cs typeface="Oracle Sans Extra Bold" panose="020B0503020204020204" pitchFamily="34" charset="0"/>
              </a:rPr>
              <a:t>tortor</a:t>
            </a:r>
            <a:br>
              <a:rPr lang="en-US" dirty="0"/>
            </a:br>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Donec </a:t>
            </a:r>
            <a:r>
              <a:rPr lang="en-US" dirty="0" err="1"/>
              <a:t>finibus</a:t>
            </a:r>
            <a:r>
              <a:rPr lang="en-US" dirty="0"/>
              <a:t> </a:t>
            </a:r>
            <a:r>
              <a:rPr lang="en-US" dirty="0" err="1"/>
              <a:t>felis</a:t>
            </a:r>
            <a:r>
              <a:rPr lang="en-US" dirty="0"/>
              <a:t> </a:t>
            </a:r>
            <a:r>
              <a:rPr lang="en-US" dirty="0" err="1"/>
              <a:t>nunc</a:t>
            </a:r>
            <a:r>
              <a:rPr lang="en-US" dirty="0"/>
              <a:t>. </a:t>
            </a:r>
            <a:r>
              <a:rPr lang="en-US" dirty="0" err="1"/>
              <a:t>Praesent</a:t>
            </a:r>
            <a:r>
              <a:rPr lang="en-US" dirty="0"/>
              <a:t> ac </a:t>
            </a:r>
            <a:r>
              <a:rPr lang="en-US" dirty="0" err="1"/>
              <a:t>condimentum</a:t>
            </a:r>
            <a:r>
              <a:rPr lang="en-US" dirty="0"/>
              <a:t> nisi. </a:t>
            </a:r>
            <a:r>
              <a:rPr lang="en-US" dirty="0" err="1"/>
              <a:t>Pellentesque</a:t>
            </a:r>
            <a:r>
              <a:rPr lang="en-US" dirty="0"/>
              <a:t> et </a:t>
            </a:r>
            <a:r>
              <a:rPr lang="en-US" dirty="0" err="1"/>
              <a:t>aliquet</a:t>
            </a:r>
            <a:r>
              <a:rPr lang="en-US" dirty="0"/>
              <a:t> </a:t>
            </a:r>
            <a:r>
              <a:rPr lang="en-US" dirty="0" err="1"/>
              <a:t>enim</a:t>
            </a:r>
            <a:r>
              <a:rPr lang="en-US" dirty="0"/>
              <a:t>. </a:t>
            </a:r>
            <a:r>
              <a:rPr lang="en-US" dirty="0" err="1"/>
              <a:t>Phasellus</a:t>
            </a:r>
            <a:r>
              <a:rPr lang="en-US" dirty="0"/>
              <a:t> tempus </a:t>
            </a:r>
            <a:r>
              <a:rPr lang="en-US" dirty="0" err="1"/>
              <a:t>ornare</a:t>
            </a:r>
            <a:r>
              <a:rPr lang="en-US" dirty="0"/>
              <a:t> </a:t>
            </a:r>
            <a:r>
              <a:rPr lang="en-US" dirty="0" err="1"/>
              <a:t>velit</a:t>
            </a:r>
            <a:r>
              <a:rPr lang="en-US" dirty="0"/>
              <a:t> </a:t>
            </a:r>
            <a:r>
              <a:rPr lang="en-US" dirty="0" err="1"/>
              <a:t>eget</a:t>
            </a:r>
            <a:r>
              <a:rPr lang="en-US" dirty="0"/>
              <a:t> </a:t>
            </a:r>
            <a:r>
              <a:rPr lang="en-US" dirty="0" err="1"/>
              <a:t>sollicitudin</a:t>
            </a:r>
            <a:r>
              <a:rPr lang="en-US" dirty="0"/>
              <a:t>. Integer </a:t>
            </a:r>
            <a:r>
              <a:rPr lang="en-US" dirty="0" err="1"/>
              <a:t>commodo</a:t>
            </a:r>
            <a:r>
              <a:rPr lang="en-US" dirty="0"/>
              <a:t> nisi </a:t>
            </a:r>
            <a:r>
              <a:rPr lang="en-US" dirty="0" err="1"/>
              <a:t>turpis</a:t>
            </a:r>
            <a:r>
              <a:rPr lang="en-US" dirty="0"/>
              <a:t>, </a:t>
            </a:r>
            <a:r>
              <a:rPr lang="en-US" dirty="0" err="1"/>
              <a:t>ut</a:t>
            </a:r>
            <a:r>
              <a:rPr lang="en-US" dirty="0"/>
              <a:t> </a:t>
            </a:r>
            <a:r>
              <a:rPr lang="en-US" dirty="0" err="1"/>
              <a:t>congue</a:t>
            </a:r>
            <a:r>
              <a:rPr lang="en-US" dirty="0"/>
              <a:t> ex fermentum ac.. </a:t>
            </a:r>
          </a:p>
        </p:txBody>
      </p:sp>
      <p:pic>
        <p:nvPicPr>
          <p:cNvPr id="7" name="Picture 6">
            <a:extLst>
              <a:ext uri="{FF2B5EF4-FFF2-40B4-BE49-F238E27FC236}">
                <a16:creationId xmlns:a16="http://schemas.microsoft.com/office/drawing/2014/main" id="{A34A3CA7-EFFB-2FCE-0ED8-013EB5917D54}"/>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t="11061" r="1608" b="59366"/>
          <a:stretch/>
        </p:blipFill>
        <p:spPr>
          <a:xfrm>
            <a:off x="0" y="0"/>
            <a:ext cx="12192000" cy="2061275"/>
          </a:xfrm>
          <a:prstGeom prst="rect">
            <a:avLst/>
          </a:prstGeom>
        </p:spPr>
      </p:pic>
    </p:spTree>
    <p:extLst>
      <p:ext uri="{BB962C8B-B14F-4D97-AF65-F5344CB8AC3E}">
        <p14:creationId xmlns:p14="http://schemas.microsoft.com/office/powerpoint/2010/main" val="55135334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Dark - Content_6">
    <p:bg>
      <p:bgPr>
        <a:solidFill>
          <a:srgbClr val="302D29"/>
        </a:solidFill>
        <a:effectLst/>
      </p:bgPr>
    </p:bg>
    <p:spTree>
      <p:nvGrpSpPr>
        <p:cNvPr id="1" name=""/>
        <p:cNvGrpSpPr/>
        <p:nvPr/>
      </p:nvGrpSpPr>
      <p:grpSpPr>
        <a:xfrm>
          <a:off x="0" y="0"/>
          <a:ext cx="0" cy="0"/>
          <a:chOff x="0" y="0"/>
          <a:chExt cx="0" cy="0"/>
        </a:xfrm>
      </p:grpSpPr>
      <p:pic>
        <p:nvPicPr>
          <p:cNvPr id="4" name="OTag">
            <a:extLst>
              <a:ext uri="{FF2B5EF4-FFF2-40B4-BE49-F238E27FC236}">
                <a16:creationId xmlns:a16="http://schemas.microsoft.com/office/drawing/2014/main" id="{5AF6802B-1E3E-852C-23FC-7284E8C0A7DF}"/>
              </a:ext>
              <a:ext uri="{C183D7F6-B498-43B3-948B-1728B52AA6E4}">
                <adec:decorative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2" name="Slide Number">
            <a:extLst>
              <a:ext uri="{FF2B5EF4-FFF2-40B4-BE49-F238E27FC236}">
                <a16:creationId xmlns:a16="http://schemas.microsoft.com/office/drawing/2014/main" id="{D0866FF1-1D70-92C6-7CCF-9315A7664084}"/>
              </a:ext>
            </a:extLst>
          </p:cNvPr>
          <p:cNvSpPr txBox="1">
            <a:spLocks/>
          </p:cNvSpPr>
          <p:nvPr userDrawn="1"/>
        </p:nvSpPr>
        <p:spPr>
          <a:xfrm>
            <a:off x="762000" y="6423660"/>
            <a:ext cx="365760" cy="365760"/>
          </a:xfrm>
          <a:prstGeom prst="rect">
            <a:avLst/>
          </a:prstGeom>
        </p:spPr>
        <p:txBody>
          <a:bodyPr vert="horz" lIns="0" tIns="0" rIns="0" bIns="0" rtlCol="0" anchor="ctr"/>
          <a:lstStyle>
            <a:defPPr>
              <a:defRPr lang="en-US"/>
            </a:defPPr>
            <a:lvl1pPr marL="0" algn="l" defTabSz="914400" rtl="0" eaLnBrk="1" latinLnBrk="0" hangingPunct="1">
              <a:defRPr sz="700" kern="1200">
                <a:solidFill>
                  <a:srgbClr val="8B858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45D60D9-5372-5F40-9443-0F9AE5BDC3C8}" type="slidenum">
              <a:rPr lang="en-US" smtClean="0"/>
              <a:pPr/>
              <a:t>‹#›</a:t>
            </a:fld>
            <a:endParaRPr lang="en-US" dirty="0"/>
          </a:p>
        </p:txBody>
      </p:sp>
      <p:sp>
        <p:nvSpPr>
          <p:cNvPr id="10" name="Text Placeholder 11">
            <a:extLst>
              <a:ext uri="{FF2B5EF4-FFF2-40B4-BE49-F238E27FC236}">
                <a16:creationId xmlns:a16="http://schemas.microsoft.com/office/drawing/2014/main" id="{DECBED1C-77B9-5DD4-9AED-CF556AB76325}"/>
              </a:ext>
            </a:extLst>
          </p:cNvPr>
          <p:cNvSpPr>
            <a:spLocks noGrp="1"/>
          </p:cNvSpPr>
          <p:nvPr>
            <p:ph type="body" sz="quarter" idx="11" hasCustomPrompt="1"/>
          </p:nvPr>
        </p:nvSpPr>
        <p:spPr>
          <a:xfrm>
            <a:off x="761999" y="3429000"/>
            <a:ext cx="6375400" cy="2459010"/>
          </a:xfrm>
        </p:spPr>
        <p:txBody>
          <a:bodyPr anchor="t"/>
          <a:lstStyle>
            <a:lvl1pPr>
              <a:lnSpc>
                <a:spcPct val="120000"/>
              </a:lnSpc>
              <a:spcBef>
                <a:spcPts val="0"/>
              </a:spcBef>
              <a:spcAft>
                <a:spcPts val="400"/>
              </a:spcAft>
              <a:defRPr sz="1400" b="0" i="0">
                <a:solidFill>
                  <a:schemeClr val="tx2"/>
                </a:solidFill>
                <a:latin typeface="Oracle Sans Light" panose="020B0403020204020204" pitchFamily="34" charset="0"/>
                <a:cs typeface="Oracle Sans Light" panose="020B0403020204020204" pitchFamily="34" charset="0"/>
              </a:defRPr>
            </a:lvl1pPr>
          </a:lstStyle>
          <a:p>
            <a:pPr lvl="0"/>
            <a:r>
              <a:rPr lang="en-US" b="1" i="0" dirty="0">
                <a:latin typeface="Oracle Sans Extra Bold" panose="020B0503020204020204" pitchFamily="34" charset="0"/>
                <a:cs typeface="Oracle Sans Extra Bold" panose="020B0503020204020204" pitchFamily="34" charset="0"/>
              </a:rPr>
              <a:t>Donec ac </a:t>
            </a:r>
            <a:r>
              <a:rPr lang="en-US" b="1" i="0" dirty="0" err="1">
                <a:latin typeface="Oracle Sans Extra Bold" panose="020B0503020204020204" pitchFamily="34" charset="0"/>
                <a:cs typeface="Oracle Sans Extra Bold" panose="020B0503020204020204" pitchFamily="34" charset="0"/>
              </a:rPr>
              <a:t>est</a:t>
            </a:r>
            <a:r>
              <a:rPr lang="en-US" b="1" i="0" dirty="0">
                <a:latin typeface="Oracle Sans Extra Bold" panose="020B0503020204020204" pitchFamily="34" charset="0"/>
                <a:cs typeface="Oracle Sans Extra Bold" panose="020B0503020204020204" pitchFamily="34" charset="0"/>
              </a:rPr>
              <a:t> </a:t>
            </a:r>
            <a:r>
              <a:rPr lang="en-US" b="1" i="0" dirty="0" err="1">
                <a:latin typeface="Oracle Sans Extra Bold" panose="020B0503020204020204" pitchFamily="34" charset="0"/>
                <a:cs typeface="Oracle Sans Extra Bold" panose="020B0503020204020204" pitchFamily="34" charset="0"/>
              </a:rPr>
              <a:t>quis</a:t>
            </a:r>
            <a:r>
              <a:rPr lang="en-US" b="1" i="0" dirty="0">
                <a:latin typeface="Oracle Sans Extra Bold" panose="020B0503020204020204" pitchFamily="34" charset="0"/>
                <a:cs typeface="Oracle Sans Extra Bold" panose="020B0503020204020204" pitchFamily="34" charset="0"/>
              </a:rPr>
              <a:t> </a:t>
            </a:r>
            <a:r>
              <a:rPr lang="en-US" b="1" i="0" dirty="0" err="1">
                <a:latin typeface="Oracle Sans Extra Bold" panose="020B0503020204020204" pitchFamily="34" charset="0"/>
                <a:cs typeface="Oracle Sans Extra Bold" panose="020B0503020204020204" pitchFamily="34" charset="0"/>
              </a:rPr>
              <a:t>tortor</a:t>
            </a:r>
            <a:br>
              <a:rPr lang="en-US" dirty="0"/>
            </a:br>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Donec </a:t>
            </a:r>
            <a:r>
              <a:rPr lang="en-US" dirty="0" err="1"/>
              <a:t>finibus</a:t>
            </a:r>
            <a:r>
              <a:rPr lang="en-US" dirty="0"/>
              <a:t> </a:t>
            </a:r>
            <a:r>
              <a:rPr lang="en-US" dirty="0" err="1"/>
              <a:t>felis</a:t>
            </a:r>
            <a:r>
              <a:rPr lang="en-US" dirty="0"/>
              <a:t> </a:t>
            </a:r>
            <a:r>
              <a:rPr lang="en-US" dirty="0" err="1"/>
              <a:t>nunc</a:t>
            </a:r>
            <a:r>
              <a:rPr lang="en-US" dirty="0"/>
              <a:t>. </a:t>
            </a:r>
            <a:r>
              <a:rPr lang="en-US" dirty="0" err="1"/>
              <a:t>Praesent</a:t>
            </a:r>
            <a:r>
              <a:rPr lang="en-US" dirty="0"/>
              <a:t> ac </a:t>
            </a:r>
            <a:r>
              <a:rPr lang="en-US" dirty="0" err="1"/>
              <a:t>condimentum</a:t>
            </a:r>
            <a:r>
              <a:rPr lang="en-US" dirty="0"/>
              <a:t> nisi. </a:t>
            </a:r>
            <a:r>
              <a:rPr lang="en-US" dirty="0" err="1"/>
              <a:t>Pellentesque</a:t>
            </a:r>
            <a:r>
              <a:rPr lang="en-US" dirty="0"/>
              <a:t> et </a:t>
            </a:r>
            <a:r>
              <a:rPr lang="en-US" dirty="0" err="1"/>
              <a:t>aliquet</a:t>
            </a:r>
            <a:r>
              <a:rPr lang="en-US" dirty="0"/>
              <a:t> </a:t>
            </a:r>
            <a:r>
              <a:rPr lang="en-US" dirty="0" err="1"/>
              <a:t>enim</a:t>
            </a:r>
            <a:r>
              <a:rPr lang="en-US" dirty="0"/>
              <a:t>. </a:t>
            </a:r>
            <a:r>
              <a:rPr lang="en-US" dirty="0" err="1"/>
              <a:t>Phasellus</a:t>
            </a:r>
            <a:r>
              <a:rPr lang="en-US" dirty="0"/>
              <a:t> tempus </a:t>
            </a:r>
            <a:r>
              <a:rPr lang="en-US" dirty="0" err="1"/>
              <a:t>ornare</a:t>
            </a:r>
            <a:r>
              <a:rPr lang="en-US" dirty="0"/>
              <a:t> </a:t>
            </a:r>
            <a:r>
              <a:rPr lang="en-US" dirty="0" err="1"/>
              <a:t>velit</a:t>
            </a:r>
            <a:r>
              <a:rPr lang="en-US" dirty="0"/>
              <a:t> </a:t>
            </a:r>
            <a:r>
              <a:rPr lang="en-US" dirty="0" err="1"/>
              <a:t>eget</a:t>
            </a:r>
            <a:r>
              <a:rPr lang="en-US" dirty="0"/>
              <a:t> </a:t>
            </a:r>
            <a:r>
              <a:rPr lang="en-US" dirty="0" err="1"/>
              <a:t>sollicitudin</a:t>
            </a:r>
            <a:r>
              <a:rPr lang="en-US" dirty="0"/>
              <a:t>. Integer </a:t>
            </a:r>
            <a:r>
              <a:rPr lang="en-US" dirty="0" err="1"/>
              <a:t>commodo</a:t>
            </a:r>
            <a:r>
              <a:rPr lang="en-US" dirty="0"/>
              <a:t> nisi </a:t>
            </a:r>
            <a:r>
              <a:rPr lang="en-US" dirty="0" err="1"/>
              <a:t>turpis</a:t>
            </a:r>
            <a:r>
              <a:rPr lang="en-US" dirty="0"/>
              <a:t>, </a:t>
            </a:r>
            <a:r>
              <a:rPr lang="en-US" dirty="0" err="1"/>
              <a:t>ut</a:t>
            </a:r>
            <a:r>
              <a:rPr lang="en-US" dirty="0"/>
              <a:t> </a:t>
            </a:r>
            <a:r>
              <a:rPr lang="en-US" dirty="0" err="1"/>
              <a:t>congue</a:t>
            </a:r>
            <a:r>
              <a:rPr lang="en-US" dirty="0"/>
              <a:t> ex fermentum ac.. </a:t>
            </a:r>
          </a:p>
        </p:txBody>
      </p:sp>
      <p:sp>
        <p:nvSpPr>
          <p:cNvPr id="11" name="Text Placeholder 11">
            <a:extLst>
              <a:ext uri="{FF2B5EF4-FFF2-40B4-BE49-F238E27FC236}">
                <a16:creationId xmlns:a16="http://schemas.microsoft.com/office/drawing/2014/main" id="{F148DA80-0F21-2D67-C880-6CDF6033E684}"/>
              </a:ext>
            </a:extLst>
          </p:cNvPr>
          <p:cNvSpPr>
            <a:spLocks noGrp="1"/>
          </p:cNvSpPr>
          <p:nvPr>
            <p:ph type="body" sz="quarter" idx="38" hasCustomPrompt="1"/>
          </p:nvPr>
        </p:nvSpPr>
        <p:spPr>
          <a:xfrm>
            <a:off x="7907685" y="3429000"/>
            <a:ext cx="3275427" cy="2459010"/>
          </a:xfrm>
        </p:spPr>
        <p:txBody>
          <a:bodyPr anchor="t"/>
          <a:lstStyle>
            <a:lvl1pPr>
              <a:lnSpc>
                <a:spcPct val="120000"/>
              </a:lnSpc>
              <a:spcBef>
                <a:spcPts val="0"/>
              </a:spcBef>
              <a:spcAft>
                <a:spcPts val="400"/>
              </a:spcAft>
              <a:defRPr sz="1400" b="0" i="0">
                <a:solidFill>
                  <a:schemeClr val="tx2"/>
                </a:solidFill>
                <a:latin typeface="Oracle Sans Light" panose="020B0403020204020204" pitchFamily="34" charset="0"/>
                <a:cs typeface="Oracle Sans Light" panose="020B0403020204020204" pitchFamily="34" charset="0"/>
              </a:defRPr>
            </a:lvl1pPr>
          </a:lstStyle>
          <a:p>
            <a:pPr lvl="0"/>
            <a:r>
              <a:rPr lang="en-US" b="1" i="0" dirty="0">
                <a:latin typeface="Oracle Sans Extra Bold" panose="020B0503020204020204" pitchFamily="34" charset="0"/>
                <a:cs typeface="Oracle Sans Extra Bold" panose="020B0503020204020204" pitchFamily="34" charset="0"/>
              </a:rPr>
              <a:t>Donec ac </a:t>
            </a:r>
            <a:r>
              <a:rPr lang="en-US" b="1" i="0" dirty="0" err="1">
                <a:latin typeface="Oracle Sans Extra Bold" panose="020B0503020204020204" pitchFamily="34" charset="0"/>
                <a:cs typeface="Oracle Sans Extra Bold" panose="020B0503020204020204" pitchFamily="34" charset="0"/>
              </a:rPr>
              <a:t>est</a:t>
            </a:r>
            <a:r>
              <a:rPr lang="en-US" b="1" i="0" dirty="0">
                <a:latin typeface="Oracle Sans Extra Bold" panose="020B0503020204020204" pitchFamily="34" charset="0"/>
                <a:cs typeface="Oracle Sans Extra Bold" panose="020B0503020204020204" pitchFamily="34" charset="0"/>
              </a:rPr>
              <a:t> </a:t>
            </a:r>
            <a:r>
              <a:rPr lang="en-US" b="1" i="0" dirty="0" err="1">
                <a:latin typeface="Oracle Sans Extra Bold" panose="020B0503020204020204" pitchFamily="34" charset="0"/>
                <a:cs typeface="Oracle Sans Extra Bold" panose="020B0503020204020204" pitchFamily="34" charset="0"/>
              </a:rPr>
              <a:t>quis</a:t>
            </a:r>
            <a:r>
              <a:rPr lang="en-US" b="1" i="0" dirty="0">
                <a:latin typeface="Oracle Sans Extra Bold" panose="020B0503020204020204" pitchFamily="34" charset="0"/>
                <a:cs typeface="Oracle Sans Extra Bold" panose="020B0503020204020204" pitchFamily="34" charset="0"/>
              </a:rPr>
              <a:t> </a:t>
            </a:r>
            <a:r>
              <a:rPr lang="en-US" b="1" i="0" dirty="0" err="1">
                <a:latin typeface="Oracle Sans Extra Bold" panose="020B0503020204020204" pitchFamily="34" charset="0"/>
                <a:cs typeface="Oracle Sans Extra Bold" panose="020B0503020204020204" pitchFamily="34" charset="0"/>
              </a:rPr>
              <a:t>tortor</a:t>
            </a:r>
            <a:br>
              <a:rPr lang="en-US" dirty="0"/>
            </a:br>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Donec </a:t>
            </a:r>
            <a:r>
              <a:rPr lang="en-US" dirty="0" err="1"/>
              <a:t>finibus</a:t>
            </a:r>
            <a:r>
              <a:rPr lang="en-US" dirty="0"/>
              <a:t> </a:t>
            </a:r>
            <a:r>
              <a:rPr lang="en-US" dirty="0" err="1"/>
              <a:t>felis</a:t>
            </a:r>
            <a:r>
              <a:rPr lang="en-US" dirty="0"/>
              <a:t> </a:t>
            </a:r>
            <a:r>
              <a:rPr lang="en-US" dirty="0" err="1"/>
              <a:t>nunc</a:t>
            </a:r>
            <a:r>
              <a:rPr lang="en-US" dirty="0"/>
              <a:t>. </a:t>
            </a:r>
            <a:r>
              <a:rPr lang="en-US" dirty="0" err="1"/>
              <a:t>Praesent</a:t>
            </a:r>
            <a:r>
              <a:rPr lang="en-US" dirty="0"/>
              <a:t> ac </a:t>
            </a:r>
            <a:r>
              <a:rPr lang="en-US" dirty="0" err="1"/>
              <a:t>condimentum</a:t>
            </a:r>
            <a:r>
              <a:rPr lang="en-US" dirty="0"/>
              <a:t> nisi. </a:t>
            </a:r>
            <a:r>
              <a:rPr lang="en-US" dirty="0" err="1"/>
              <a:t>Pellentesque</a:t>
            </a:r>
            <a:r>
              <a:rPr lang="en-US" dirty="0"/>
              <a:t> et </a:t>
            </a:r>
            <a:r>
              <a:rPr lang="en-US" dirty="0" err="1"/>
              <a:t>aliquet</a:t>
            </a:r>
            <a:r>
              <a:rPr lang="en-US" dirty="0"/>
              <a:t> </a:t>
            </a:r>
            <a:r>
              <a:rPr lang="en-US" dirty="0" err="1"/>
              <a:t>enim</a:t>
            </a:r>
            <a:r>
              <a:rPr lang="en-US" dirty="0"/>
              <a:t>. </a:t>
            </a:r>
            <a:r>
              <a:rPr lang="en-US" dirty="0" err="1"/>
              <a:t>Phasellus</a:t>
            </a:r>
            <a:r>
              <a:rPr lang="en-US" dirty="0"/>
              <a:t> tempus </a:t>
            </a:r>
            <a:r>
              <a:rPr lang="en-US" dirty="0" err="1"/>
              <a:t>ornare</a:t>
            </a:r>
            <a:r>
              <a:rPr lang="en-US" dirty="0"/>
              <a:t> </a:t>
            </a:r>
            <a:r>
              <a:rPr lang="en-US" dirty="0" err="1"/>
              <a:t>velit</a:t>
            </a:r>
            <a:r>
              <a:rPr lang="en-US" dirty="0"/>
              <a:t> </a:t>
            </a:r>
            <a:r>
              <a:rPr lang="en-US" dirty="0" err="1"/>
              <a:t>eget</a:t>
            </a:r>
            <a:r>
              <a:rPr lang="en-US" dirty="0"/>
              <a:t> </a:t>
            </a:r>
            <a:r>
              <a:rPr lang="en-US" dirty="0" err="1"/>
              <a:t>sollicitudin</a:t>
            </a:r>
            <a:r>
              <a:rPr lang="en-US" dirty="0"/>
              <a:t>. Integer </a:t>
            </a:r>
            <a:r>
              <a:rPr lang="en-US" dirty="0" err="1"/>
              <a:t>commodo</a:t>
            </a:r>
            <a:r>
              <a:rPr lang="en-US" dirty="0"/>
              <a:t> nisi </a:t>
            </a:r>
            <a:r>
              <a:rPr lang="en-US" dirty="0" err="1"/>
              <a:t>turpis</a:t>
            </a:r>
            <a:r>
              <a:rPr lang="en-US" dirty="0"/>
              <a:t>, </a:t>
            </a:r>
            <a:r>
              <a:rPr lang="en-US" dirty="0" err="1"/>
              <a:t>ut</a:t>
            </a:r>
            <a:r>
              <a:rPr lang="en-US" dirty="0"/>
              <a:t> </a:t>
            </a:r>
            <a:r>
              <a:rPr lang="en-US" dirty="0" err="1"/>
              <a:t>congue</a:t>
            </a:r>
            <a:r>
              <a:rPr lang="en-US" dirty="0"/>
              <a:t> ex fermentum ac.. </a:t>
            </a:r>
          </a:p>
        </p:txBody>
      </p:sp>
      <p:pic>
        <p:nvPicPr>
          <p:cNvPr id="6" name="Picture 5">
            <a:extLst>
              <a:ext uri="{FF2B5EF4-FFF2-40B4-BE49-F238E27FC236}">
                <a16:creationId xmlns:a16="http://schemas.microsoft.com/office/drawing/2014/main" id="{6385C65C-FF88-8E4B-0430-CD34B60446DF}"/>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t="11691" r="1615" b="58738"/>
          <a:stretch/>
        </p:blipFill>
        <p:spPr>
          <a:xfrm>
            <a:off x="0" y="0"/>
            <a:ext cx="12192000" cy="2061275"/>
          </a:xfrm>
          <a:prstGeom prst="rect">
            <a:avLst/>
          </a:prstGeom>
        </p:spPr>
      </p:pic>
      <p:sp>
        <p:nvSpPr>
          <p:cNvPr id="5" name="Footer">
            <a:extLst>
              <a:ext uri="{FF2B5EF4-FFF2-40B4-BE49-F238E27FC236}">
                <a16:creationId xmlns:a16="http://schemas.microsoft.com/office/drawing/2014/main" id="{25BB397D-628C-812E-255F-EF43B7FF17C8}"/>
              </a:ext>
            </a:extLst>
          </p:cNvPr>
          <p:cNvSpPr>
            <a:spLocks noGrp="1"/>
          </p:cNvSpPr>
          <p:nvPr>
            <p:ph type="ftr" sz="quarter" idx="3"/>
          </p:nvPr>
        </p:nvSpPr>
        <p:spPr>
          <a:xfrm>
            <a:off x="1127759" y="6423978"/>
            <a:ext cx="5745379" cy="365125"/>
          </a:xfrm>
          <a:prstGeom prst="rect">
            <a:avLst/>
          </a:prstGeom>
        </p:spPr>
        <p:txBody>
          <a:bodyPr vert="horz" lIns="0" tIns="0" rIns="0" bIns="0" rtlCol="0" anchor="ctr"/>
          <a:lstStyle>
            <a:lvl1pPr algn="l">
              <a:defRPr sz="700">
                <a:solidFill>
                  <a:srgbClr val="8B8580"/>
                </a:solidFill>
              </a:defRPr>
            </a:lvl1pPr>
          </a:lstStyle>
          <a:p>
            <a:r>
              <a:rPr lang="en-US"/>
              <a:t>Copyright © 2025, Oracle and/or its affiliates</a:t>
            </a:r>
            <a:endParaRPr lang="en-US" dirty="0"/>
          </a:p>
        </p:txBody>
      </p:sp>
    </p:spTree>
    <p:extLst>
      <p:ext uri="{BB962C8B-B14F-4D97-AF65-F5344CB8AC3E}">
        <p14:creationId xmlns:p14="http://schemas.microsoft.com/office/powerpoint/2010/main" val="2292704755"/>
      </p:ext>
    </p:extLst>
  </p:cSld>
  <p:clrMapOvr>
    <a:overrideClrMapping bg1="dk1" tx1="lt1" bg2="dk2" tx2="lt2" accent1="accent1" accent2="accent2" accent3="accent3" accent4="accent4" accent5="accent5" accent6="accent6" hlink="hlink" folHlink="folHlink"/>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11_Light - Blank">
    <p:bg>
      <p:bgPr>
        <a:solidFill>
          <a:srgbClr val="F2EFED"/>
        </a:solidFill>
        <a:effectLst/>
      </p:bgPr>
    </p:bg>
    <p:spTree>
      <p:nvGrpSpPr>
        <p:cNvPr id="1" name=""/>
        <p:cNvGrpSpPr/>
        <p:nvPr/>
      </p:nvGrpSpPr>
      <p:grpSpPr>
        <a:xfrm>
          <a:off x="0" y="0"/>
          <a:ext cx="0" cy="0"/>
          <a:chOff x="0" y="0"/>
          <a:chExt cx="0" cy="0"/>
        </a:xfrm>
      </p:grpSpPr>
      <p:pic>
        <p:nvPicPr>
          <p:cNvPr id="10" name="OTag">
            <a:extLst>
              <a:ext uri="{FF2B5EF4-FFF2-40B4-BE49-F238E27FC236}">
                <a16:creationId xmlns:a16="http://schemas.microsoft.com/office/drawing/2014/main" id="{00F1077A-D301-437A-8CE7-A0EA6CDECB51}"/>
              </a:ext>
              <a:ext uri="{C183D7F6-B498-43B3-948B-1728B52AA6E4}">
                <adec:decorative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8" name="Slide Number">
            <a:extLst>
              <a:ext uri="{FF2B5EF4-FFF2-40B4-BE49-F238E27FC236}">
                <a16:creationId xmlns:a16="http://schemas.microsoft.com/office/drawing/2014/main" id="{A58E8F99-B5B4-F945-8046-6BF8077857D6}"/>
              </a:ext>
            </a:extLst>
          </p:cNvPr>
          <p:cNvSpPr>
            <a:spLocks noGrp="1"/>
          </p:cNvSpPr>
          <p:nvPr>
            <p:ph type="sldNum" sz="quarter" idx="4"/>
          </p:nvPr>
        </p:nvSpPr>
        <p:spPr>
          <a:xfrm>
            <a:off x="762000" y="6423660"/>
            <a:ext cx="365760" cy="365760"/>
          </a:xfrm>
          <a:prstGeom prst="rect">
            <a:avLst/>
          </a:prstGeom>
        </p:spPr>
        <p:txBody>
          <a:bodyPr vert="horz" lIns="0" tIns="0" rIns="0" bIns="0" rtlCol="0" anchor="ctr"/>
          <a:lstStyle>
            <a:lvl1pPr algn="l">
              <a:defRPr sz="700">
                <a:solidFill>
                  <a:srgbClr val="8B8580"/>
                </a:solidFill>
              </a:defRPr>
            </a:lvl1pPr>
          </a:lstStyle>
          <a:p>
            <a:fld id="{345D60D9-5372-5F40-9443-0F9AE5BDC3C8}" type="slidenum">
              <a:rPr lang="en-US" smtClean="0"/>
              <a:pPr/>
              <a:t>‹#›</a:t>
            </a:fld>
            <a:endParaRPr lang="en-US" dirty="0"/>
          </a:p>
        </p:txBody>
      </p:sp>
      <p:sp>
        <p:nvSpPr>
          <p:cNvPr id="9" name="Footer">
            <a:extLst>
              <a:ext uri="{FF2B5EF4-FFF2-40B4-BE49-F238E27FC236}">
                <a16:creationId xmlns:a16="http://schemas.microsoft.com/office/drawing/2014/main" id="{385270F4-E9B9-C740-ACF6-08D90C8428D2}"/>
              </a:ext>
            </a:extLst>
          </p:cNvPr>
          <p:cNvSpPr>
            <a:spLocks noGrp="1"/>
          </p:cNvSpPr>
          <p:nvPr>
            <p:ph type="ftr" sz="quarter" idx="3"/>
          </p:nvPr>
        </p:nvSpPr>
        <p:spPr>
          <a:xfrm>
            <a:off x="1127759" y="6423978"/>
            <a:ext cx="5745379" cy="365125"/>
          </a:xfrm>
          <a:prstGeom prst="rect">
            <a:avLst/>
          </a:prstGeom>
        </p:spPr>
        <p:txBody>
          <a:bodyPr vert="horz" lIns="0" tIns="0" rIns="0" bIns="0" rtlCol="0" anchor="ctr"/>
          <a:lstStyle>
            <a:lvl1pPr algn="l">
              <a:defRPr sz="700">
                <a:solidFill>
                  <a:srgbClr val="8B8580"/>
                </a:solidFill>
              </a:defRPr>
            </a:lvl1pPr>
          </a:lstStyle>
          <a:p>
            <a:r>
              <a:rPr lang="en-US"/>
              <a:t>Copyright © 2025, Oracle and/or its affiliates</a:t>
            </a:r>
            <a:endParaRPr lang="en-US" dirty="0"/>
          </a:p>
        </p:txBody>
      </p:sp>
      <p:sp>
        <p:nvSpPr>
          <p:cNvPr id="6" name="Text Field 2">
            <a:extLst>
              <a:ext uri="{FF2B5EF4-FFF2-40B4-BE49-F238E27FC236}">
                <a16:creationId xmlns:a16="http://schemas.microsoft.com/office/drawing/2014/main" id="{DA9A521E-3D5A-55C5-A4C2-C130D7D141C4}"/>
              </a:ext>
            </a:extLst>
          </p:cNvPr>
          <p:cNvSpPr>
            <a:spLocks noGrp="1"/>
          </p:cNvSpPr>
          <p:nvPr>
            <p:ph type="body" sz="quarter" idx="36" hasCustomPrompt="1"/>
          </p:nvPr>
        </p:nvSpPr>
        <p:spPr>
          <a:xfrm>
            <a:off x="766233" y="1256095"/>
            <a:ext cx="4724400" cy="895181"/>
          </a:xfrm>
          <a:prstGeom prst="rect">
            <a:avLst/>
          </a:prstGeom>
        </p:spPr>
        <p:txBody>
          <a:bodyPr>
            <a:noAutofit/>
          </a:bodyPr>
          <a:lstStyle>
            <a:lvl1pPr>
              <a:defRPr sz="3200" b="1" i="0">
                <a:solidFill>
                  <a:srgbClr val="312D2A"/>
                </a:solidFill>
                <a:latin typeface="Oracle Sans Extra Bold" panose="020B0503020204020204" pitchFamily="34" charset="0"/>
                <a:cs typeface="Oracle Sans Extra Bold" panose="020B0503020204020204" pitchFamily="34" charset="0"/>
              </a:defRPr>
            </a:lvl1pPr>
          </a:lstStyle>
          <a:p>
            <a:pPr lvl="0"/>
            <a:r>
              <a:rPr lang="en-US" dirty="0"/>
              <a:t>Additional information if needed</a:t>
            </a:r>
          </a:p>
        </p:txBody>
      </p:sp>
      <p:sp>
        <p:nvSpPr>
          <p:cNvPr id="2" name="Text Placeholder 11">
            <a:extLst>
              <a:ext uri="{FF2B5EF4-FFF2-40B4-BE49-F238E27FC236}">
                <a16:creationId xmlns:a16="http://schemas.microsoft.com/office/drawing/2014/main" id="{21CC424C-D128-5637-648F-D45BC9600630}"/>
              </a:ext>
            </a:extLst>
          </p:cNvPr>
          <p:cNvSpPr>
            <a:spLocks noGrp="1"/>
          </p:cNvSpPr>
          <p:nvPr>
            <p:ph type="body" sz="quarter" idx="11" hasCustomPrompt="1"/>
          </p:nvPr>
        </p:nvSpPr>
        <p:spPr>
          <a:xfrm>
            <a:off x="768772" y="2502269"/>
            <a:ext cx="6504092" cy="3449794"/>
          </a:xfrm>
        </p:spPr>
        <p:txBody>
          <a:bodyPr anchor="t"/>
          <a:lstStyle>
            <a:lvl1pPr>
              <a:lnSpc>
                <a:spcPct val="120000"/>
              </a:lnSpc>
              <a:spcBef>
                <a:spcPts val="0"/>
              </a:spcBef>
              <a:spcAft>
                <a:spcPts val="400"/>
              </a:spcAft>
              <a:defRPr sz="1400" b="0" i="0">
                <a:solidFill>
                  <a:srgbClr val="312D2A"/>
                </a:solidFill>
                <a:latin typeface="Oracle Sans Light" panose="020B0403020204020204" pitchFamily="34" charset="0"/>
                <a:cs typeface="Oracle Sans Light" panose="020B0403020204020204" pitchFamily="34" charset="0"/>
              </a:defRPr>
            </a:lvl1pPr>
          </a:lstStyle>
          <a:p>
            <a:pPr lvl="0"/>
            <a:r>
              <a:rPr lang="en-US" sz="1400" b="1" dirty="0">
                <a:solidFill>
                  <a:schemeClr val="tx1"/>
                </a:solidFill>
                <a:latin typeface="Oracle Sans Extra Bold" panose="020B0503020204020204" pitchFamily="34" charset="0"/>
                <a:cs typeface="Oracle Sans Extra Bold" panose="020B0503020204020204" pitchFamily="34" charset="0"/>
              </a:rPr>
              <a:t>Donec ac </a:t>
            </a:r>
            <a:r>
              <a:rPr lang="en-US" sz="1400" b="1" dirty="0" err="1">
                <a:solidFill>
                  <a:schemeClr val="tx1"/>
                </a:solidFill>
                <a:latin typeface="Oracle Sans Extra Bold" panose="020B0503020204020204" pitchFamily="34" charset="0"/>
                <a:cs typeface="Oracle Sans Extra Bold" panose="020B0503020204020204" pitchFamily="34" charset="0"/>
              </a:rPr>
              <a:t>est</a:t>
            </a:r>
            <a:r>
              <a:rPr lang="en-US" sz="1400" b="1" dirty="0">
                <a:solidFill>
                  <a:schemeClr val="tx1"/>
                </a:solidFill>
                <a:latin typeface="Oracle Sans Extra Bold" panose="020B0503020204020204" pitchFamily="34" charset="0"/>
                <a:cs typeface="Oracle Sans Extra Bold" panose="020B0503020204020204" pitchFamily="34" charset="0"/>
              </a:rPr>
              <a:t> </a:t>
            </a:r>
            <a:r>
              <a:rPr lang="en-US" sz="1400" b="1" dirty="0" err="1">
                <a:solidFill>
                  <a:schemeClr val="tx1"/>
                </a:solidFill>
                <a:latin typeface="Oracle Sans Extra Bold" panose="020B0503020204020204" pitchFamily="34" charset="0"/>
                <a:cs typeface="Oracle Sans Extra Bold" panose="020B0503020204020204" pitchFamily="34" charset="0"/>
              </a:rPr>
              <a:t>quis</a:t>
            </a:r>
            <a:r>
              <a:rPr lang="en-US" sz="1400" b="1" dirty="0">
                <a:solidFill>
                  <a:schemeClr val="tx1"/>
                </a:solidFill>
                <a:latin typeface="Oracle Sans Extra Bold" panose="020B0503020204020204" pitchFamily="34" charset="0"/>
                <a:cs typeface="Oracle Sans Extra Bold" panose="020B0503020204020204" pitchFamily="34" charset="0"/>
              </a:rPr>
              <a:t> </a:t>
            </a:r>
            <a:r>
              <a:rPr lang="en-US" sz="1400" b="1" dirty="0" err="1">
                <a:solidFill>
                  <a:schemeClr val="tx1"/>
                </a:solidFill>
                <a:latin typeface="Oracle Sans Extra Bold" panose="020B0503020204020204" pitchFamily="34" charset="0"/>
                <a:cs typeface="Oracle Sans Extra Bold" panose="020B0503020204020204" pitchFamily="34" charset="0"/>
              </a:rPr>
              <a:t>tortor</a:t>
            </a:r>
            <a:br>
              <a:rPr lang="en-US" sz="1400" b="1" dirty="0">
                <a:solidFill>
                  <a:schemeClr val="tx1"/>
                </a:solidFill>
                <a:latin typeface="Oracle Sans Extra Bold" panose="020B0503020204020204" pitchFamily="34" charset="0"/>
                <a:cs typeface="Oracle Sans Extra Bold" panose="020B0503020204020204" pitchFamily="34" charset="0"/>
              </a:rPr>
            </a:br>
            <a:r>
              <a:rPr lang="en-US" sz="1400" dirty="0">
                <a:solidFill>
                  <a:schemeClr val="tx1"/>
                </a:solidFill>
                <a:latin typeface="Oracle Sans Light" panose="020B0403020204020204" pitchFamily="34" charset="0"/>
                <a:cs typeface="Oracle Sans Light" panose="020B0403020204020204" pitchFamily="34" charset="0"/>
              </a:rPr>
              <a:t>Lorem ipsum dolor sit </a:t>
            </a:r>
            <a:r>
              <a:rPr lang="en-US" sz="1400" dirty="0" err="1">
                <a:solidFill>
                  <a:schemeClr val="tx1"/>
                </a:solidFill>
                <a:latin typeface="Oracle Sans Light" panose="020B0403020204020204" pitchFamily="34" charset="0"/>
                <a:cs typeface="Oracle Sans Light" panose="020B0403020204020204" pitchFamily="34" charset="0"/>
              </a:rPr>
              <a:t>amet</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consectetur</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adipiscing</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elit</a:t>
            </a:r>
            <a:r>
              <a:rPr lang="en-US" sz="1400" dirty="0">
                <a:solidFill>
                  <a:schemeClr val="tx1"/>
                </a:solidFill>
                <a:latin typeface="Oracle Sans Light" panose="020B0403020204020204" pitchFamily="34" charset="0"/>
                <a:cs typeface="Oracle Sans Light" panose="020B0403020204020204" pitchFamily="34" charset="0"/>
              </a:rPr>
              <a:t>. Donec </a:t>
            </a:r>
            <a:r>
              <a:rPr lang="en-US" sz="1400" dirty="0" err="1">
                <a:solidFill>
                  <a:schemeClr val="tx1"/>
                </a:solidFill>
                <a:latin typeface="Oracle Sans Light" panose="020B0403020204020204" pitchFamily="34" charset="0"/>
                <a:cs typeface="Oracle Sans Light" panose="020B0403020204020204" pitchFamily="34" charset="0"/>
              </a:rPr>
              <a:t>finibus</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felis</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nunc</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Praesent</a:t>
            </a:r>
            <a:r>
              <a:rPr lang="en-US" sz="1400" dirty="0">
                <a:solidFill>
                  <a:schemeClr val="tx1"/>
                </a:solidFill>
                <a:latin typeface="Oracle Sans Light" panose="020B0403020204020204" pitchFamily="34" charset="0"/>
                <a:cs typeface="Oracle Sans Light" panose="020B0403020204020204" pitchFamily="34" charset="0"/>
              </a:rPr>
              <a:t> ac </a:t>
            </a:r>
            <a:r>
              <a:rPr lang="en-US" sz="1400" dirty="0" err="1">
                <a:solidFill>
                  <a:schemeClr val="tx1"/>
                </a:solidFill>
                <a:latin typeface="Oracle Sans Light" panose="020B0403020204020204" pitchFamily="34" charset="0"/>
                <a:cs typeface="Oracle Sans Light" panose="020B0403020204020204" pitchFamily="34" charset="0"/>
              </a:rPr>
              <a:t>condimentum</a:t>
            </a:r>
            <a:r>
              <a:rPr lang="en-US" sz="1400" dirty="0">
                <a:solidFill>
                  <a:schemeClr val="tx1"/>
                </a:solidFill>
                <a:latin typeface="Oracle Sans Light" panose="020B0403020204020204" pitchFamily="34" charset="0"/>
                <a:cs typeface="Oracle Sans Light" panose="020B0403020204020204" pitchFamily="34" charset="0"/>
              </a:rPr>
              <a:t> nisi. </a:t>
            </a:r>
            <a:r>
              <a:rPr lang="en-US" sz="1400" dirty="0" err="1">
                <a:solidFill>
                  <a:schemeClr val="tx1"/>
                </a:solidFill>
                <a:latin typeface="Oracle Sans Light" panose="020B0403020204020204" pitchFamily="34" charset="0"/>
                <a:cs typeface="Oracle Sans Light" panose="020B0403020204020204" pitchFamily="34" charset="0"/>
              </a:rPr>
              <a:t>Pellentesque</a:t>
            </a:r>
            <a:r>
              <a:rPr lang="en-US" sz="1400" dirty="0">
                <a:solidFill>
                  <a:schemeClr val="tx1"/>
                </a:solidFill>
                <a:latin typeface="Oracle Sans Light" panose="020B0403020204020204" pitchFamily="34" charset="0"/>
                <a:cs typeface="Oracle Sans Light" panose="020B0403020204020204" pitchFamily="34" charset="0"/>
              </a:rPr>
              <a:t> et </a:t>
            </a:r>
            <a:r>
              <a:rPr lang="en-US" sz="1400" dirty="0" err="1">
                <a:solidFill>
                  <a:schemeClr val="tx1"/>
                </a:solidFill>
                <a:latin typeface="Oracle Sans Light" panose="020B0403020204020204" pitchFamily="34" charset="0"/>
                <a:cs typeface="Oracle Sans Light" panose="020B0403020204020204" pitchFamily="34" charset="0"/>
              </a:rPr>
              <a:t>aliquet</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enim</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Phasellus</a:t>
            </a:r>
            <a:r>
              <a:rPr lang="en-US" sz="1400" dirty="0">
                <a:solidFill>
                  <a:schemeClr val="tx1"/>
                </a:solidFill>
                <a:latin typeface="Oracle Sans Light" panose="020B0403020204020204" pitchFamily="34" charset="0"/>
                <a:cs typeface="Oracle Sans Light" panose="020B0403020204020204" pitchFamily="34" charset="0"/>
              </a:rPr>
              <a:t> tempus </a:t>
            </a:r>
            <a:r>
              <a:rPr lang="en-US" sz="1400" dirty="0" err="1">
                <a:solidFill>
                  <a:schemeClr val="tx1"/>
                </a:solidFill>
                <a:latin typeface="Oracle Sans Light" panose="020B0403020204020204" pitchFamily="34" charset="0"/>
                <a:cs typeface="Oracle Sans Light" panose="020B0403020204020204" pitchFamily="34" charset="0"/>
              </a:rPr>
              <a:t>ornare</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velit</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eget</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sollicitudin</a:t>
            </a:r>
            <a:r>
              <a:rPr lang="en-US" sz="1400" dirty="0">
                <a:solidFill>
                  <a:schemeClr val="tx1"/>
                </a:solidFill>
                <a:latin typeface="Oracle Sans Light" panose="020B0403020204020204" pitchFamily="34" charset="0"/>
                <a:cs typeface="Oracle Sans Light" panose="020B0403020204020204" pitchFamily="34" charset="0"/>
              </a:rPr>
              <a:t>. Integer </a:t>
            </a:r>
            <a:r>
              <a:rPr lang="en-US" sz="1400" dirty="0" err="1">
                <a:solidFill>
                  <a:schemeClr val="tx1"/>
                </a:solidFill>
                <a:latin typeface="Oracle Sans Light" panose="020B0403020204020204" pitchFamily="34" charset="0"/>
                <a:cs typeface="Oracle Sans Light" panose="020B0403020204020204" pitchFamily="34" charset="0"/>
              </a:rPr>
              <a:t>commodo</a:t>
            </a:r>
            <a:r>
              <a:rPr lang="en-US" sz="1400" dirty="0">
                <a:solidFill>
                  <a:schemeClr val="tx1"/>
                </a:solidFill>
                <a:latin typeface="Oracle Sans Light" panose="020B0403020204020204" pitchFamily="34" charset="0"/>
                <a:cs typeface="Oracle Sans Light" panose="020B0403020204020204" pitchFamily="34" charset="0"/>
              </a:rPr>
              <a:t> nisi </a:t>
            </a:r>
            <a:r>
              <a:rPr lang="en-US" sz="1400" dirty="0" err="1">
                <a:solidFill>
                  <a:schemeClr val="tx1"/>
                </a:solidFill>
                <a:latin typeface="Oracle Sans Light" panose="020B0403020204020204" pitchFamily="34" charset="0"/>
                <a:cs typeface="Oracle Sans Light" panose="020B0403020204020204" pitchFamily="34" charset="0"/>
              </a:rPr>
              <a:t>turpis</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ut</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congue</a:t>
            </a:r>
            <a:r>
              <a:rPr lang="en-US" sz="1400" dirty="0">
                <a:solidFill>
                  <a:schemeClr val="tx1"/>
                </a:solidFill>
                <a:latin typeface="Oracle Sans Light" panose="020B0403020204020204" pitchFamily="34" charset="0"/>
                <a:cs typeface="Oracle Sans Light" panose="020B0403020204020204" pitchFamily="34" charset="0"/>
              </a:rPr>
              <a:t> ex fermentum ac. </a:t>
            </a:r>
            <a:r>
              <a:rPr lang="en-US" sz="1400" dirty="0" err="1">
                <a:solidFill>
                  <a:schemeClr val="tx1"/>
                </a:solidFill>
                <a:latin typeface="Oracle Sans Light" panose="020B0403020204020204" pitchFamily="34" charset="0"/>
                <a:cs typeface="Oracle Sans Light" panose="020B0403020204020204" pitchFamily="34" charset="0"/>
              </a:rPr>
              <a:t>Suspendisse</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mattis</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turpis</a:t>
            </a:r>
            <a:r>
              <a:rPr lang="en-US" sz="1400" dirty="0">
                <a:solidFill>
                  <a:schemeClr val="tx1"/>
                </a:solidFill>
                <a:latin typeface="Oracle Sans Light" panose="020B0403020204020204" pitchFamily="34" charset="0"/>
                <a:cs typeface="Oracle Sans Light" panose="020B0403020204020204" pitchFamily="34" charset="0"/>
              </a:rPr>
              <a:t> nisi, non </a:t>
            </a:r>
            <a:r>
              <a:rPr lang="en-US" sz="1400" dirty="0" err="1">
                <a:solidFill>
                  <a:schemeClr val="tx1"/>
                </a:solidFill>
                <a:latin typeface="Oracle Sans Light" panose="020B0403020204020204" pitchFamily="34" charset="0"/>
                <a:cs typeface="Oracle Sans Light" panose="020B0403020204020204" pitchFamily="34" charset="0"/>
              </a:rPr>
              <a:t>blandit</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purus</a:t>
            </a:r>
            <a:r>
              <a:rPr lang="en-US" sz="1400" dirty="0">
                <a:solidFill>
                  <a:schemeClr val="tx1"/>
                </a:solidFill>
                <a:latin typeface="Oracle Sans Light" panose="020B0403020204020204" pitchFamily="34" charset="0"/>
                <a:cs typeface="Oracle Sans Light" panose="020B0403020204020204" pitchFamily="34" charset="0"/>
              </a:rPr>
              <a:t> </a:t>
            </a:r>
            <a:r>
              <a:rPr lang="en-US" sz="1400" dirty="0" err="1">
                <a:solidFill>
                  <a:schemeClr val="tx1"/>
                </a:solidFill>
                <a:latin typeface="Oracle Sans Light" panose="020B0403020204020204" pitchFamily="34" charset="0"/>
                <a:cs typeface="Oracle Sans Light" panose="020B0403020204020204" pitchFamily="34" charset="0"/>
              </a:rPr>
              <a:t>fringilla</a:t>
            </a:r>
            <a:r>
              <a:rPr lang="en-US" sz="1400" dirty="0">
                <a:solidFill>
                  <a:schemeClr val="tx1"/>
                </a:solidFill>
                <a:latin typeface="Oracle Sans Light" panose="020B0403020204020204" pitchFamily="34" charset="0"/>
                <a:cs typeface="Oracle Sans Light" panose="020B0403020204020204" pitchFamily="34" charset="0"/>
              </a:rPr>
              <a:t> in.</a:t>
            </a:r>
            <a:endParaRPr lang="en-US" dirty="0"/>
          </a:p>
        </p:txBody>
      </p:sp>
      <p:sp>
        <p:nvSpPr>
          <p:cNvPr id="5" name="Text Placeholder 4">
            <a:extLst>
              <a:ext uri="{FF2B5EF4-FFF2-40B4-BE49-F238E27FC236}">
                <a16:creationId xmlns:a16="http://schemas.microsoft.com/office/drawing/2014/main" id="{E3D987DA-2636-0F86-E899-C7DF2923735C}"/>
              </a:ext>
            </a:extLst>
          </p:cNvPr>
          <p:cNvSpPr>
            <a:spLocks noGrp="1"/>
          </p:cNvSpPr>
          <p:nvPr>
            <p:ph type="body" sz="quarter" idx="38" hasCustomPrompt="1"/>
          </p:nvPr>
        </p:nvSpPr>
        <p:spPr>
          <a:xfrm>
            <a:off x="8186299" y="2502268"/>
            <a:ext cx="3498850" cy="3449638"/>
          </a:xfrm>
        </p:spPr>
        <p:txBody>
          <a:bodyPr/>
          <a:lstStyle>
            <a:lvl1pPr marL="182563" indent="-182563">
              <a:lnSpc>
                <a:spcPct val="120000"/>
              </a:lnSpc>
              <a:spcBef>
                <a:spcPts val="0"/>
              </a:spcBef>
              <a:buClr>
                <a:srgbClr val="8B8580"/>
              </a:buClr>
              <a:buSzPct val="80000"/>
              <a:buFont typeface="Arial" panose="020B0604020202020204" pitchFamily="34" charset="0"/>
              <a:buChar char="•"/>
              <a:tabLst/>
              <a:defRPr b="1" i="0">
                <a:solidFill>
                  <a:srgbClr val="312D2A"/>
                </a:solidFill>
                <a:latin typeface="Oracle Sans Extra Bold" panose="020B0503020204020204" pitchFamily="34" charset="0"/>
                <a:cs typeface="Oracle Sans Extra Bold" panose="020B0503020204020204" pitchFamily="34" charset="0"/>
              </a:defRPr>
            </a:lvl1pPr>
          </a:lstStyle>
          <a:p>
            <a:pPr lvl="0"/>
            <a:r>
              <a:rPr lang="en-GB" dirty="0"/>
              <a:t>Lorem ipsum</a:t>
            </a:r>
          </a:p>
          <a:p>
            <a:pPr lvl="0"/>
            <a:r>
              <a:rPr lang="en-GB" dirty="0"/>
              <a:t>Lorem ipsum</a:t>
            </a:r>
          </a:p>
          <a:p>
            <a:pPr lvl="0"/>
            <a:endParaRPr lang="en-GB" dirty="0"/>
          </a:p>
          <a:p>
            <a:pPr lvl="0"/>
            <a:endParaRPr lang="en-US" dirty="0"/>
          </a:p>
        </p:txBody>
      </p:sp>
      <p:sp>
        <p:nvSpPr>
          <p:cNvPr id="4" name="Content Placeholder 10">
            <a:extLst>
              <a:ext uri="{FF2B5EF4-FFF2-40B4-BE49-F238E27FC236}">
                <a16:creationId xmlns:a16="http://schemas.microsoft.com/office/drawing/2014/main" id="{E2903D37-1BF6-1152-2187-272C514878E1}"/>
              </a:ext>
            </a:extLst>
          </p:cNvPr>
          <p:cNvSpPr>
            <a:spLocks noGrp="1"/>
          </p:cNvSpPr>
          <p:nvPr>
            <p:ph sz="quarter" idx="14" hasCustomPrompt="1"/>
          </p:nvPr>
        </p:nvSpPr>
        <p:spPr>
          <a:xfrm>
            <a:off x="762001" y="694600"/>
            <a:ext cx="3031067" cy="365126"/>
          </a:xfrm>
        </p:spPr>
        <p:txBody>
          <a:bodyPr/>
          <a:lstStyle>
            <a:lvl1pPr>
              <a:defRPr lang="en-US" sz="1200" b="0" i="0" kern="1200" spc="0" baseline="0" dirty="0">
                <a:solidFill>
                  <a:srgbClr val="312D2A">
                    <a:alpha val="50000"/>
                  </a:srgbClr>
                </a:solidFill>
                <a:latin typeface="Georgia" panose="02040502050405020303" pitchFamily="18" charset="0"/>
                <a:ea typeface="+mn-ea"/>
                <a:cs typeface="Oracle Sans Extra Bold" panose="020B0503020204020204" pitchFamily="34" charset="0"/>
              </a:defRPr>
            </a:lvl1pPr>
          </a:lstStyle>
          <a:p>
            <a:pPr lvl="0"/>
            <a:r>
              <a:rPr lang="en-US" dirty="0"/>
              <a:t>Presentation title</a:t>
            </a:r>
          </a:p>
        </p:txBody>
      </p:sp>
      <p:pic>
        <p:nvPicPr>
          <p:cNvPr id="11" name="Picture 10">
            <a:extLst>
              <a:ext uri="{FF2B5EF4-FFF2-40B4-BE49-F238E27FC236}">
                <a16:creationId xmlns:a16="http://schemas.microsoft.com/office/drawing/2014/main" id="{369588B1-97A0-53F6-45B4-5ABA4AC6F398}"/>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26768" r="71374"/>
          <a:stretch/>
        </p:blipFill>
        <p:spPr>
          <a:xfrm>
            <a:off x="0" y="0"/>
            <a:ext cx="226577" cy="6858000"/>
          </a:xfrm>
          <a:prstGeom prst="rect">
            <a:avLst/>
          </a:prstGeom>
        </p:spPr>
      </p:pic>
    </p:spTree>
    <p:extLst>
      <p:ext uri="{BB962C8B-B14F-4D97-AF65-F5344CB8AC3E}">
        <p14:creationId xmlns:p14="http://schemas.microsoft.com/office/powerpoint/2010/main" val="255194118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Neutral - Content_2">
    <p:bg>
      <p:bgPr>
        <a:solidFill>
          <a:srgbClr val="F2EFED"/>
        </a:solidFill>
        <a:effectLst/>
      </p:bgPr>
    </p:bg>
    <p:spTree>
      <p:nvGrpSpPr>
        <p:cNvPr id="1" name=""/>
        <p:cNvGrpSpPr/>
        <p:nvPr/>
      </p:nvGrpSpPr>
      <p:grpSpPr>
        <a:xfrm>
          <a:off x="0" y="0"/>
          <a:ext cx="0" cy="0"/>
          <a:chOff x="0" y="0"/>
          <a:chExt cx="0" cy="0"/>
        </a:xfrm>
      </p:grpSpPr>
      <p:pic>
        <p:nvPicPr>
          <p:cNvPr id="10" name="OTag">
            <a:extLst>
              <a:ext uri="{FF2B5EF4-FFF2-40B4-BE49-F238E27FC236}">
                <a16:creationId xmlns:a16="http://schemas.microsoft.com/office/drawing/2014/main" id="{00F1077A-D301-437A-8CE7-A0EA6CDECB51}"/>
              </a:ext>
              <a:ext uri="{C183D7F6-B498-43B3-948B-1728B52AA6E4}">
                <adec:decorative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8" name="Slide Number">
            <a:extLst>
              <a:ext uri="{FF2B5EF4-FFF2-40B4-BE49-F238E27FC236}">
                <a16:creationId xmlns:a16="http://schemas.microsoft.com/office/drawing/2014/main" id="{A58E8F99-B5B4-F945-8046-6BF8077857D6}"/>
              </a:ext>
            </a:extLst>
          </p:cNvPr>
          <p:cNvSpPr>
            <a:spLocks noGrp="1"/>
          </p:cNvSpPr>
          <p:nvPr>
            <p:ph type="sldNum" sz="quarter" idx="4"/>
          </p:nvPr>
        </p:nvSpPr>
        <p:spPr>
          <a:xfrm>
            <a:off x="762000" y="6423660"/>
            <a:ext cx="365760" cy="365760"/>
          </a:xfrm>
          <a:prstGeom prst="rect">
            <a:avLst/>
          </a:prstGeom>
        </p:spPr>
        <p:txBody>
          <a:bodyPr vert="horz" lIns="0" tIns="0" rIns="0" bIns="0" rtlCol="0" anchor="ctr"/>
          <a:lstStyle>
            <a:lvl1pPr algn="l">
              <a:defRPr sz="700">
                <a:solidFill>
                  <a:srgbClr val="8B8580"/>
                </a:solidFill>
              </a:defRPr>
            </a:lvl1pPr>
          </a:lstStyle>
          <a:p>
            <a:fld id="{345D60D9-5372-5F40-9443-0F9AE5BDC3C8}" type="slidenum">
              <a:rPr lang="en-US" smtClean="0"/>
              <a:pPr/>
              <a:t>‹#›</a:t>
            </a:fld>
            <a:endParaRPr lang="en-US" dirty="0"/>
          </a:p>
        </p:txBody>
      </p:sp>
      <p:sp>
        <p:nvSpPr>
          <p:cNvPr id="9" name="Footer">
            <a:extLst>
              <a:ext uri="{FF2B5EF4-FFF2-40B4-BE49-F238E27FC236}">
                <a16:creationId xmlns:a16="http://schemas.microsoft.com/office/drawing/2014/main" id="{385270F4-E9B9-C740-ACF6-08D90C8428D2}"/>
              </a:ext>
            </a:extLst>
          </p:cNvPr>
          <p:cNvSpPr>
            <a:spLocks noGrp="1"/>
          </p:cNvSpPr>
          <p:nvPr>
            <p:ph type="ftr" sz="quarter" idx="3"/>
          </p:nvPr>
        </p:nvSpPr>
        <p:spPr>
          <a:xfrm>
            <a:off x="1127759" y="6423978"/>
            <a:ext cx="5745379" cy="365125"/>
          </a:xfrm>
          <a:prstGeom prst="rect">
            <a:avLst/>
          </a:prstGeom>
        </p:spPr>
        <p:txBody>
          <a:bodyPr vert="horz" lIns="0" tIns="0" rIns="0" bIns="0" rtlCol="0" anchor="ctr"/>
          <a:lstStyle>
            <a:lvl1pPr algn="l">
              <a:defRPr sz="700">
                <a:solidFill>
                  <a:srgbClr val="8B8580"/>
                </a:solidFill>
              </a:defRPr>
            </a:lvl1pPr>
          </a:lstStyle>
          <a:p>
            <a:r>
              <a:rPr lang="en-US"/>
              <a:t>Copyright © 2025, Oracle and/or its affiliates</a:t>
            </a:r>
            <a:endParaRPr lang="en-US" dirty="0"/>
          </a:p>
        </p:txBody>
      </p:sp>
      <p:sp>
        <p:nvSpPr>
          <p:cNvPr id="3" name="Text Placeholder 11">
            <a:extLst>
              <a:ext uri="{FF2B5EF4-FFF2-40B4-BE49-F238E27FC236}">
                <a16:creationId xmlns:a16="http://schemas.microsoft.com/office/drawing/2014/main" id="{8BA3EADF-3DEA-8FDC-E962-080C988C01EA}"/>
              </a:ext>
            </a:extLst>
          </p:cNvPr>
          <p:cNvSpPr>
            <a:spLocks noGrp="1"/>
          </p:cNvSpPr>
          <p:nvPr>
            <p:ph type="body" sz="quarter" idx="11" hasCustomPrompt="1"/>
          </p:nvPr>
        </p:nvSpPr>
        <p:spPr>
          <a:xfrm>
            <a:off x="768772" y="2503138"/>
            <a:ext cx="11075566" cy="3638649"/>
          </a:xfrm>
        </p:spPr>
        <p:txBody>
          <a:bodyPr numCol="2" anchor="t"/>
          <a:lstStyle>
            <a:lvl1pPr>
              <a:lnSpc>
                <a:spcPct val="120000"/>
              </a:lnSpc>
              <a:spcBef>
                <a:spcPts val="0"/>
              </a:spcBef>
              <a:spcAft>
                <a:spcPts val="400"/>
              </a:spcAft>
              <a:defRPr sz="1400" b="0" i="0">
                <a:solidFill>
                  <a:srgbClr val="312D2A"/>
                </a:solidFill>
                <a:latin typeface="Oracle Sans Light" panose="020B0403020204020204" pitchFamily="34" charset="0"/>
                <a:cs typeface="Oracle Sans Light" panose="020B0403020204020204" pitchFamily="34" charset="0"/>
              </a:defRPr>
            </a:lvl1pPr>
            <a:lvl2pPr>
              <a:defRPr>
                <a:latin typeface="Oracle Sans Extra Bold" panose="020B0503020204020204" pitchFamily="34" charset="0"/>
                <a:cs typeface="Oracle Sans Extra Bold" panose="020B0503020204020204" pitchFamily="34" charset="0"/>
              </a:defRPr>
            </a:lvl2pPr>
          </a:lstStyle>
          <a:p>
            <a:pPr marL="0" lvl="1" indent="0">
              <a:lnSpc>
                <a:spcPct val="120000"/>
              </a:lnSpc>
              <a:spcBef>
                <a:spcPts val="0"/>
              </a:spcBef>
              <a:spcAft>
                <a:spcPts val="400"/>
              </a:spcAft>
              <a:buNone/>
            </a:pPr>
            <a:r>
              <a:rPr lang="en-US" sz="1400" b="1" dirty="0">
                <a:solidFill>
                  <a:srgbClr val="312D2A"/>
                </a:solidFill>
                <a:latin typeface="Oracle Sans Extra Bold" panose="020B0503020204020204" pitchFamily="34" charset="0"/>
                <a:cs typeface="Oracle Sans Extra Bold" panose="020B0503020204020204" pitchFamily="34" charset="0"/>
              </a:rPr>
              <a:t>Donec ac </a:t>
            </a:r>
            <a:r>
              <a:rPr lang="en-US" sz="1400" b="1" dirty="0" err="1">
                <a:solidFill>
                  <a:srgbClr val="312D2A"/>
                </a:solidFill>
                <a:latin typeface="Oracle Sans Extra Bold" panose="020B0503020204020204" pitchFamily="34" charset="0"/>
                <a:cs typeface="Oracle Sans Extra Bold" panose="020B0503020204020204" pitchFamily="34" charset="0"/>
              </a:rPr>
              <a:t>est</a:t>
            </a:r>
            <a:r>
              <a:rPr lang="en-US" sz="1400" b="1" dirty="0">
                <a:solidFill>
                  <a:srgbClr val="312D2A"/>
                </a:solidFill>
                <a:latin typeface="Oracle Sans Extra Bold" panose="020B0503020204020204" pitchFamily="34" charset="0"/>
                <a:cs typeface="Oracle Sans Extra Bold" panose="020B0503020204020204" pitchFamily="34" charset="0"/>
              </a:rPr>
              <a:t> </a:t>
            </a:r>
            <a:r>
              <a:rPr lang="en-US" sz="1400" b="1" dirty="0" err="1">
                <a:solidFill>
                  <a:srgbClr val="312D2A"/>
                </a:solidFill>
                <a:latin typeface="Oracle Sans Extra Bold" panose="020B0503020204020204" pitchFamily="34" charset="0"/>
                <a:cs typeface="Oracle Sans Extra Bold" panose="020B0503020204020204" pitchFamily="34" charset="0"/>
              </a:rPr>
              <a:t>quis</a:t>
            </a:r>
            <a:r>
              <a:rPr lang="en-US" sz="1400" b="1" dirty="0">
                <a:solidFill>
                  <a:srgbClr val="312D2A"/>
                </a:solidFill>
                <a:latin typeface="Oracle Sans Extra Bold" panose="020B0503020204020204" pitchFamily="34" charset="0"/>
                <a:cs typeface="Oracle Sans Extra Bold" panose="020B0503020204020204" pitchFamily="34" charset="0"/>
              </a:rPr>
              <a:t> </a:t>
            </a:r>
            <a:r>
              <a:rPr lang="en-US" sz="1400" b="1" dirty="0" err="1">
                <a:solidFill>
                  <a:srgbClr val="312D2A"/>
                </a:solidFill>
                <a:latin typeface="Oracle Sans Extra Bold" panose="020B0503020204020204" pitchFamily="34" charset="0"/>
                <a:cs typeface="Oracle Sans Extra Bold" panose="020B0503020204020204" pitchFamily="34" charset="0"/>
              </a:rPr>
              <a:t>tortor</a:t>
            </a:r>
            <a:endParaRPr lang="en-US" sz="1400" b="1" dirty="0">
              <a:solidFill>
                <a:srgbClr val="312D2A"/>
              </a:solidFill>
              <a:latin typeface="Oracle Sans Extra Bold" panose="020B0503020204020204" pitchFamily="34" charset="0"/>
              <a:cs typeface="Oracle Sans Extra Bold" panose="020B0503020204020204" pitchFamily="34" charset="0"/>
            </a:endParaRPr>
          </a:p>
          <a:p>
            <a:pPr marL="0" lvl="1" indent="0">
              <a:lnSpc>
                <a:spcPct val="120000"/>
              </a:lnSpc>
              <a:spcBef>
                <a:spcPts val="0"/>
              </a:spcBef>
              <a:spcAft>
                <a:spcPts val="400"/>
              </a:spcAft>
              <a:buNone/>
            </a:pPr>
            <a:r>
              <a:rPr lang="en-US" sz="1400" dirty="0">
                <a:solidFill>
                  <a:srgbClr val="312D2A"/>
                </a:solidFill>
                <a:latin typeface="Oracle Sans Light" panose="020B0403020204020204" pitchFamily="34" charset="0"/>
                <a:cs typeface="Oracle Sans Light" panose="020B0403020204020204" pitchFamily="34" charset="0"/>
              </a:rPr>
              <a:t>Lorem ipsum dolor sit </a:t>
            </a:r>
            <a:r>
              <a:rPr lang="en-US" sz="1400" dirty="0" err="1">
                <a:solidFill>
                  <a:srgbClr val="312D2A"/>
                </a:solidFill>
                <a:latin typeface="Oracle Sans Light" panose="020B0403020204020204" pitchFamily="34" charset="0"/>
                <a:cs typeface="Oracle Sans Light" panose="020B0403020204020204" pitchFamily="34" charset="0"/>
              </a:rPr>
              <a:t>amet</a:t>
            </a:r>
            <a:r>
              <a:rPr lang="en-US" sz="1400" dirty="0">
                <a:solidFill>
                  <a:srgbClr val="312D2A"/>
                </a:solidFill>
                <a:latin typeface="Oracle Sans Light" panose="020B0403020204020204" pitchFamily="34" charset="0"/>
                <a:cs typeface="Oracle Sans Light" panose="020B0403020204020204" pitchFamily="34" charset="0"/>
              </a:rPr>
              <a:t>, </a:t>
            </a:r>
            <a:r>
              <a:rPr lang="en-US" sz="1400" dirty="0" err="1">
                <a:solidFill>
                  <a:srgbClr val="312D2A"/>
                </a:solidFill>
                <a:latin typeface="Oracle Sans Light" panose="020B0403020204020204" pitchFamily="34" charset="0"/>
                <a:cs typeface="Oracle Sans Light" panose="020B0403020204020204" pitchFamily="34" charset="0"/>
              </a:rPr>
              <a:t>consectetur</a:t>
            </a:r>
            <a:r>
              <a:rPr lang="en-US" sz="1400" dirty="0">
                <a:solidFill>
                  <a:srgbClr val="312D2A"/>
                </a:solidFill>
                <a:latin typeface="Oracle Sans Light" panose="020B0403020204020204" pitchFamily="34" charset="0"/>
                <a:cs typeface="Oracle Sans Light" panose="020B0403020204020204" pitchFamily="34" charset="0"/>
              </a:rPr>
              <a:t> </a:t>
            </a:r>
            <a:r>
              <a:rPr lang="en-US" sz="1400" dirty="0" err="1">
                <a:solidFill>
                  <a:srgbClr val="312D2A"/>
                </a:solidFill>
                <a:latin typeface="Oracle Sans Light" panose="020B0403020204020204" pitchFamily="34" charset="0"/>
                <a:cs typeface="Oracle Sans Light" panose="020B0403020204020204" pitchFamily="34" charset="0"/>
              </a:rPr>
              <a:t>adipiscing</a:t>
            </a:r>
            <a:r>
              <a:rPr lang="en-US" sz="1400" dirty="0">
                <a:solidFill>
                  <a:srgbClr val="312D2A"/>
                </a:solidFill>
                <a:latin typeface="Oracle Sans Light" panose="020B0403020204020204" pitchFamily="34" charset="0"/>
                <a:cs typeface="Oracle Sans Light" panose="020B0403020204020204" pitchFamily="34" charset="0"/>
              </a:rPr>
              <a:t> </a:t>
            </a:r>
            <a:r>
              <a:rPr lang="en-US" sz="1400" dirty="0" err="1">
                <a:solidFill>
                  <a:srgbClr val="312D2A"/>
                </a:solidFill>
                <a:latin typeface="Oracle Sans Light" panose="020B0403020204020204" pitchFamily="34" charset="0"/>
                <a:cs typeface="Oracle Sans Light" panose="020B0403020204020204" pitchFamily="34" charset="0"/>
              </a:rPr>
              <a:t>elit</a:t>
            </a:r>
            <a:r>
              <a:rPr lang="en-US" sz="1400" dirty="0">
                <a:solidFill>
                  <a:srgbClr val="312D2A"/>
                </a:solidFill>
                <a:latin typeface="Oracle Sans Light" panose="020B0403020204020204" pitchFamily="34" charset="0"/>
                <a:cs typeface="Oracle Sans Light" panose="020B0403020204020204" pitchFamily="34" charset="0"/>
              </a:rPr>
              <a:t>.</a:t>
            </a:r>
            <a:br>
              <a:rPr lang="en-US" sz="1400" dirty="0">
                <a:solidFill>
                  <a:srgbClr val="312D2A"/>
                </a:solidFill>
                <a:latin typeface="Oracle Sans Light" panose="020B0403020204020204" pitchFamily="34" charset="0"/>
                <a:cs typeface="Oracle Sans Light" panose="020B0403020204020204" pitchFamily="34" charset="0"/>
              </a:rPr>
            </a:br>
            <a:r>
              <a:rPr lang="en-US" sz="1400" dirty="0">
                <a:solidFill>
                  <a:srgbClr val="312D2A"/>
                </a:solidFill>
                <a:latin typeface="Oracle Sans Light" panose="020B0403020204020204" pitchFamily="34" charset="0"/>
                <a:cs typeface="Oracle Sans Light" panose="020B0403020204020204" pitchFamily="34" charset="0"/>
              </a:rPr>
              <a:t>Donec </a:t>
            </a:r>
            <a:r>
              <a:rPr lang="en-US" sz="1400" dirty="0" err="1">
                <a:solidFill>
                  <a:srgbClr val="312D2A"/>
                </a:solidFill>
                <a:latin typeface="Oracle Sans Light" panose="020B0403020204020204" pitchFamily="34" charset="0"/>
                <a:cs typeface="Oracle Sans Light" panose="020B0403020204020204" pitchFamily="34" charset="0"/>
              </a:rPr>
              <a:t>finibus</a:t>
            </a:r>
            <a:r>
              <a:rPr lang="en-US" sz="1400" dirty="0">
                <a:solidFill>
                  <a:srgbClr val="312D2A"/>
                </a:solidFill>
                <a:latin typeface="Oracle Sans Light" panose="020B0403020204020204" pitchFamily="34" charset="0"/>
                <a:cs typeface="Oracle Sans Light" panose="020B0403020204020204" pitchFamily="34" charset="0"/>
              </a:rPr>
              <a:t> </a:t>
            </a:r>
            <a:r>
              <a:rPr lang="en-US" sz="1400" dirty="0" err="1">
                <a:solidFill>
                  <a:srgbClr val="312D2A"/>
                </a:solidFill>
                <a:latin typeface="Oracle Sans Light" panose="020B0403020204020204" pitchFamily="34" charset="0"/>
                <a:cs typeface="Oracle Sans Light" panose="020B0403020204020204" pitchFamily="34" charset="0"/>
              </a:rPr>
              <a:t>felis</a:t>
            </a:r>
            <a:r>
              <a:rPr lang="en-US" sz="1400" dirty="0">
                <a:solidFill>
                  <a:srgbClr val="312D2A"/>
                </a:solidFill>
                <a:latin typeface="Oracle Sans Light" panose="020B0403020204020204" pitchFamily="34" charset="0"/>
                <a:cs typeface="Oracle Sans Light" panose="020B0403020204020204" pitchFamily="34" charset="0"/>
              </a:rPr>
              <a:t> </a:t>
            </a:r>
            <a:r>
              <a:rPr lang="en-US" sz="1400" dirty="0" err="1">
                <a:solidFill>
                  <a:srgbClr val="312D2A"/>
                </a:solidFill>
                <a:latin typeface="Oracle Sans Light" panose="020B0403020204020204" pitchFamily="34" charset="0"/>
                <a:cs typeface="Oracle Sans Light" panose="020B0403020204020204" pitchFamily="34" charset="0"/>
              </a:rPr>
              <a:t>nunc</a:t>
            </a:r>
            <a:r>
              <a:rPr lang="en-US" sz="1400" dirty="0">
                <a:solidFill>
                  <a:srgbClr val="312D2A"/>
                </a:solidFill>
                <a:latin typeface="Oracle Sans Light" panose="020B0403020204020204" pitchFamily="34" charset="0"/>
                <a:cs typeface="Oracle Sans Light" panose="020B0403020204020204" pitchFamily="34" charset="0"/>
              </a:rPr>
              <a:t>. </a:t>
            </a:r>
            <a:r>
              <a:rPr lang="en-US" sz="1400" dirty="0" err="1">
                <a:solidFill>
                  <a:srgbClr val="312D2A"/>
                </a:solidFill>
                <a:latin typeface="Oracle Sans Light" panose="020B0403020204020204" pitchFamily="34" charset="0"/>
                <a:cs typeface="Oracle Sans Light" panose="020B0403020204020204" pitchFamily="34" charset="0"/>
              </a:rPr>
              <a:t>Praesent</a:t>
            </a:r>
            <a:r>
              <a:rPr lang="en-US" sz="1400" dirty="0">
                <a:solidFill>
                  <a:srgbClr val="312D2A"/>
                </a:solidFill>
                <a:latin typeface="Oracle Sans Light" panose="020B0403020204020204" pitchFamily="34" charset="0"/>
                <a:cs typeface="Oracle Sans Light" panose="020B0403020204020204" pitchFamily="34" charset="0"/>
              </a:rPr>
              <a:t> ac </a:t>
            </a:r>
            <a:r>
              <a:rPr lang="en-US" sz="1400" dirty="0" err="1">
                <a:solidFill>
                  <a:srgbClr val="312D2A"/>
                </a:solidFill>
                <a:latin typeface="Oracle Sans Light" panose="020B0403020204020204" pitchFamily="34" charset="0"/>
                <a:cs typeface="Oracle Sans Light" panose="020B0403020204020204" pitchFamily="34" charset="0"/>
              </a:rPr>
              <a:t>condimentum</a:t>
            </a:r>
            <a:r>
              <a:rPr lang="en-US" sz="1400" dirty="0">
                <a:solidFill>
                  <a:srgbClr val="312D2A"/>
                </a:solidFill>
                <a:latin typeface="Oracle Sans Light" panose="020B0403020204020204" pitchFamily="34" charset="0"/>
                <a:cs typeface="Oracle Sans Light" panose="020B0403020204020204" pitchFamily="34" charset="0"/>
              </a:rPr>
              <a:t> nisi.</a:t>
            </a:r>
            <a:br>
              <a:rPr lang="en-US" sz="1400" dirty="0">
                <a:solidFill>
                  <a:srgbClr val="312D2A"/>
                </a:solidFill>
                <a:latin typeface="Oracle Sans Light" panose="020B0403020204020204" pitchFamily="34" charset="0"/>
                <a:cs typeface="Oracle Sans Light" panose="020B0403020204020204" pitchFamily="34" charset="0"/>
              </a:rPr>
            </a:br>
            <a:r>
              <a:rPr lang="en-US" sz="1400" dirty="0" err="1">
                <a:solidFill>
                  <a:srgbClr val="312D2A"/>
                </a:solidFill>
                <a:latin typeface="Oracle Sans Light" panose="020B0403020204020204" pitchFamily="34" charset="0"/>
                <a:cs typeface="Oracle Sans Light" panose="020B0403020204020204" pitchFamily="34" charset="0"/>
              </a:rPr>
              <a:t>Pellentesque</a:t>
            </a:r>
            <a:r>
              <a:rPr lang="en-US" sz="1400" dirty="0">
                <a:solidFill>
                  <a:srgbClr val="312D2A"/>
                </a:solidFill>
                <a:latin typeface="Oracle Sans Light" panose="020B0403020204020204" pitchFamily="34" charset="0"/>
                <a:cs typeface="Oracle Sans Light" panose="020B0403020204020204" pitchFamily="34" charset="0"/>
              </a:rPr>
              <a:t> et </a:t>
            </a:r>
            <a:r>
              <a:rPr lang="en-US" sz="1400" dirty="0" err="1">
                <a:solidFill>
                  <a:srgbClr val="312D2A"/>
                </a:solidFill>
                <a:latin typeface="Oracle Sans Light" panose="020B0403020204020204" pitchFamily="34" charset="0"/>
                <a:cs typeface="Oracle Sans Light" panose="020B0403020204020204" pitchFamily="34" charset="0"/>
              </a:rPr>
              <a:t>aliquet</a:t>
            </a:r>
            <a:r>
              <a:rPr lang="en-US" sz="1400" dirty="0">
                <a:solidFill>
                  <a:srgbClr val="312D2A"/>
                </a:solidFill>
                <a:latin typeface="Oracle Sans Light" panose="020B0403020204020204" pitchFamily="34" charset="0"/>
                <a:cs typeface="Oracle Sans Light" panose="020B0403020204020204" pitchFamily="34" charset="0"/>
              </a:rPr>
              <a:t> </a:t>
            </a:r>
            <a:r>
              <a:rPr lang="en-US" sz="1400" dirty="0" err="1">
                <a:solidFill>
                  <a:srgbClr val="312D2A"/>
                </a:solidFill>
                <a:latin typeface="Oracle Sans Light" panose="020B0403020204020204" pitchFamily="34" charset="0"/>
                <a:cs typeface="Oracle Sans Light" panose="020B0403020204020204" pitchFamily="34" charset="0"/>
              </a:rPr>
              <a:t>enim</a:t>
            </a:r>
            <a:r>
              <a:rPr lang="en-US" sz="1400" dirty="0">
                <a:solidFill>
                  <a:srgbClr val="312D2A"/>
                </a:solidFill>
                <a:latin typeface="Oracle Sans Light" panose="020B0403020204020204" pitchFamily="34" charset="0"/>
                <a:cs typeface="Oracle Sans Light" panose="020B0403020204020204" pitchFamily="34" charset="0"/>
              </a:rPr>
              <a:t>. </a:t>
            </a:r>
            <a:r>
              <a:rPr lang="en-US" sz="1400" dirty="0" err="1">
                <a:solidFill>
                  <a:srgbClr val="312D2A"/>
                </a:solidFill>
                <a:latin typeface="Oracle Sans Light" panose="020B0403020204020204" pitchFamily="34" charset="0"/>
                <a:cs typeface="Oracle Sans Light" panose="020B0403020204020204" pitchFamily="34" charset="0"/>
              </a:rPr>
              <a:t>Phasellus</a:t>
            </a:r>
            <a:r>
              <a:rPr lang="en-US" sz="1400" dirty="0">
                <a:solidFill>
                  <a:srgbClr val="312D2A"/>
                </a:solidFill>
                <a:latin typeface="Oracle Sans Light" panose="020B0403020204020204" pitchFamily="34" charset="0"/>
                <a:cs typeface="Oracle Sans Light" panose="020B0403020204020204" pitchFamily="34" charset="0"/>
              </a:rPr>
              <a:t> tempus </a:t>
            </a:r>
            <a:r>
              <a:rPr lang="en-US" sz="1400" dirty="0" err="1">
                <a:solidFill>
                  <a:srgbClr val="312D2A"/>
                </a:solidFill>
                <a:latin typeface="Oracle Sans Light" panose="020B0403020204020204" pitchFamily="34" charset="0"/>
                <a:cs typeface="Oracle Sans Light" panose="020B0403020204020204" pitchFamily="34" charset="0"/>
              </a:rPr>
              <a:t>ornare</a:t>
            </a:r>
            <a:r>
              <a:rPr lang="en-US" sz="1400" dirty="0">
                <a:solidFill>
                  <a:srgbClr val="312D2A"/>
                </a:solidFill>
                <a:latin typeface="Oracle Sans Light" panose="020B0403020204020204" pitchFamily="34" charset="0"/>
                <a:cs typeface="Oracle Sans Light" panose="020B0403020204020204" pitchFamily="34" charset="0"/>
              </a:rPr>
              <a:t> </a:t>
            </a:r>
            <a:r>
              <a:rPr lang="en-US" sz="1400" dirty="0" err="1">
                <a:solidFill>
                  <a:srgbClr val="312D2A"/>
                </a:solidFill>
                <a:latin typeface="Oracle Sans Light" panose="020B0403020204020204" pitchFamily="34" charset="0"/>
                <a:cs typeface="Oracle Sans Light" panose="020B0403020204020204" pitchFamily="34" charset="0"/>
              </a:rPr>
              <a:t>velit</a:t>
            </a:r>
            <a:br>
              <a:rPr lang="en-US" sz="1400" dirty="0">
                <a:solidFill>
                  <a:srgbClr val="312D2A"/>
                </a:solidFill>
                <a:latin typeface="Oracle Sans Light" panose="020B0403020204020204" pitchFamily="34" charset="0"/>
                <a:cs typeface="Oracle Sans Light" panose="020B0403020204020204" pitchFamily="34" charset="0"/>
              </a:rPr>
            </a:br>
            <a:r>
              <a:rPr lang="en-US" sz="1400" dirty="0" err="1">
                <a:solidFill>
                  <a:srgbClr val="312D2A"/>
                </a:solidFill>
                <a:latin typeface="Oracle Sans Light" panose="020B0403020204020204" pitchFamily="34" charset="0"/>
                <a:cs typeface="Oracle Sans Light" panose="020B0403020204020204" pitchFamily="34" charset="0"/>
              </a:rPr>
              <a:t>eget</a:t>
            </a:r>
            <a:r>
              <a:rPr lang="en-US" sz="1400" dirty="0">
                <a:solidFill>
                  <a:srgbClr val="312D2A"/>
                </a:solidFill>
                <a:latin typeface="Oracle Sans Light" panose="020B0403020204020204" pitchFamily="34" charset="0"/>
                <a:cs typeface="Oracle Sans Light" panose="020B0403020204020204" pitchFamily="34" charset="0"/>
              </a:rPr>
              <a:t> </a:t>
            </a:r>
            <a:r>
              <a:rPr lang="en-US" sz="1400" dirty="0" err="1">
                <a:solidFill>
                  <a:srgbClr val="312D2A"/>
                </a:solidFill>
                <a:latin typeface="Oracle Sans Light" panose="020B0403020204020204" pitchFamily="34" charset="0"/>
                <a:cs typeface="Oracle Sans Light" panose="020B0403020204020204" pitchFamily="34" charset="0"/>
              </a:rPr>
              <a:t>sollicitudin</a:t>
            </a:r>
            <a:r>
              <a:rPr lang="en-US" sz="1400" dirty="0">
                <a:solidFill>
                  <a:srgbClr val="312D2A"/>
                </a:solidFill>
                <a:latin typeface="Oracle Sans Light" panose="020B0403020204020204" pitchFamily="34" charset="0"/>
                <a:cs typeface="Oracle Sans Light" panose="020B0403020204020204" pitchFamily="34" charset="0"/>
              </a:rPr>
              <a:t>. Integer </a:t>
            </a:r>
            <a:r>
              <a:rPr lang="en-US" sz="1400" dirty="0" err="1">
                <a:solidFill>
                  <a:srgbClr val="312D2A"/>
                </a:solidFill>
                <a:latin typeface="Oracle Sans Light" panose="020B0403020204020204" pitchFamily="34" charset="0"/>
                <a:cs typeface="Oracle Sans Light" panose="020B0403020204020204" pitchFamily="34" charset="0"/>
              </a:rPr>
              <a:t>commodo</a:t>
            </a:r>
            <a:r>
              <a:rPr lang="en-US" sz="1400" dirty="0">
                <a:solidFill>
                  <a:srgbClr val="312D2A"/>
                </a:solidFill>
                <a:latin typeface="Oracle Sans Light" panose="020B0403020204020204" pitchFamily="34" charset="0"/>
                <a:cs typeface="Oracle Sans Light" panose="020B0403020204020204" pitchFamily="34" charset="0"/>
              </a:rPr>
              <a:t> nisi </a:t>
            </a:r>
            <a:r>
              <a:rPr lang="en-US" sz="1400" dirty="0" err="1">
                <a:solidFill>
                  <a:srgbClr val="312D2A"/>
                </a:solidFill>
                <a:latin typeface="Oracle Sans Light" panose="020B0403020204020204" pitchFamily="34" charset="0"/>
                <a:cs typeface="Oracle Sans Light" panose="020B0403020204020204" pitchFamily="34" charset="0"/>
              </a:rPr>
              <a:t>turpis</a:t>
            </a:r>
            <a:r>
              <a:rPr lang="en-US" sz="1400" dirty="0">
                <a:solidFill>
                  <a:srgbClr val="312D2A"/>
                </a:solidFill>
                <a:latin typeface="Oracle Sans Light" panose="020B0403020204020204" pitchFamily="34" charset="0"/>
                <a:cs typeface="Oracle Sans Light" panose="020B0403020204020204" pitchFamily="34" charset="0"/>
              </a:rPr>
              <a:t>, </a:t>
            </a:r>
            <a:r>
              <a:rPr lang="en-US" sz="1400" dirty="0" err="1">
                <a:solidFill>
                  <a:srgbClr val="312D2A"/>
                </a:solidFill>
                <a:latin typeface="Oracle Sans Light" panose="020B0403020204020204" pitchFamily="34" charset="0"/>
                <a:cs typeface="Oracle Sans Light" panose="020B0403020204020204" pitchFamily="34" charset="0"/>
              </a:rPr>
              <a:t>ut</a:t>
            </a:r>
            <a:r>
              <a:rPr lang="en-US" sz="1400" dirty="0">
                <a:solidFill>
                  <a:srgbClr val="312D2A"/>
                </a:solidFill>
                <a:latin typeface="Oracle Sans Light" panose="020B0403020204020204" pitchFamily="34" charset="0"/>
                <a:cs typeface="Oracle Sans Light" panose="020B0403020204020204" pitchFamily="34" charset="0"/>
              </a:rPr>
              <a:t> </a:t>
            </a:r>
            <a:r>
              <a:rPr lang="en-US" sz="1400" dirty="0" err="1">
                <a:solidFill>
                  <a:srgbClr val="312D2A"/>
                </a:solidFill>
                <a:latin typeface="Oracle Sans Light" panose="020B0403020204020204" pitchFamily="34" charset="0"/>
                <a:cs typeface="Oracle Sans Light" panose="020B0403020204020204" pitchFamily="34" charset="0"/>
              </a:rPr>
              <a:t>congue</a:t>
            </a:r>
            <a:r>
              <a:rPr lang="en-US" sz="1400" dirty="0">
                <a:solidFill>
                  <a:srgbClr val="312D2A"/>
                </a:solidFill>
                <a:latin typeface="Oracle Sans Light" panose="020B0403020204020204" pitchFamily="34" charset="0"/>
                <a:cs typeface="Oracle Sans Light" panose="020B0403020204020204" pitchFamily="34" charset="0"/>
              </a:rPr>
              <a:t> ex</a:t>
            </a:r>
            <a:br>
              <a:rPr lang="en-US" sz="1400" dirty="0">
                <a:solidFill>
                  <a:srgbClr val="312D2A"/>
                </a:solidFill>
                <a:latin typeface="Oracle Sans Light" panose="020B0403020204020204" pitchFamily="34" charset="0"/>
                <a:cs typeface="Oracle Sans Light" panose="020B0403020204020204" pitchFamily="34" charset="0"/>
              </a:rPr>
            </a:br>
            <a:r>
              <a:rPr lang="en-US" sz="1400" dirty="0">
                <a:solidFill>
                  <a:srgbClr val="312D2A"/>
                </a:solidFill>
                <a:latin typeface="Oracle Sans Light" panose="020B0403020204020204" pitchFamily="34" charset="0"/>
                <a:cs typeface="Oracle Sans Light" panose="020B0403020204020204" pitchFamily="34" charset="0"/>
              </a:rPr>
              <a:t>fermentum ac. </a:t>
            </a:r>
            <a:r>
              <a:rPr lang="en-US" sz="1400" dirty="0" err="1">
                <a:solidFill>
                  <a:srgbClr val="312D2A"/>
                </a:solidFill>
                <a:latin typeface="Oracle Sans Light" panose="020B0403020204020204" pitchFamily="34" charset="0"/>
                <a:cs typeface="Oracle Sans Light" panose="020B0403020204020204" pitchFamily="34" charset="0"/>
              </a:rPr>
              <a:t>Suspendisse</a:t>
            </a:r>
            <a:r>
              <a:rPr lang="en-US" sz="1400" dirty="0">
                <a:solidFill>
                  <a:srgbClr val="312D2A"/>
                </a:solidFill>
                <a:latin typeface="Oracle Sans Light" panose="020B0403020204020204" pitchFamily="34" charset="0"/>
                <a:cs typeface="Oracle Sans Light" panose="020B0403020204020204" pitchFamily="34" charset="0"/>
              </a:rPr>
              <a:t> </a:t>
            </a:r>
            <a:r>
              <a:rPr lang="en-US" sz="1400" dirty="0" err="1">
                <a:solidFill>
                  <a:srgbClr val="312D2A"/>
                </a:solidFill>
                <a:latin typeface="Oracle Sans Light" panose="020B0403020204020204" pitchFamily="34" charset="0"/>
                <a:cs typeface="Oracle Sans Light" panose="020B0403020204020204" pitchFamily="34" charset="0"/>
              </a:rPr>
              <a:t>mattis</a:t>
            </a:r>
            <a:r>
              <a:rPr lang="en-US" sz="1400" dirty="0">
                <a:solidFill>
                  <a:srgbClr val="312D2A"/>
                </a:solidFill>
                <a:latin typeface="Oracle Sans Light" panose="020B0403020204020204" pitchFamily="34" charset="0"/>
                <a:cs typeface="Oracle Sans Light" panose="020B0403020204020204" pitchFamily="34" charset="0"/>
              </a:rPr>
              <a:t> </a:t>
            </a:r>
            <a:r>
              <a:rPr lang="en-US" sz="1400" dirty="0" err="1">
                <a:solidFill>
                  <a:srgbClr val="312D2A"/>
                </a:solidFill>
                <a:latin typeface="Oracle Sans Light" panose="020B0403020204020204" pitchFamily="34" charset="0"/>
                <a:cs typeface="Oracle Sans Light" panose="020B0403020204020204" pitchFamily="34" charset="0"/>
              </a:rPr>
              <a:t>turpis</a:t>
            </a:r>
            <a:r>
              <a:rPr lang="en-US" sz="1400" dirty="0">
                <a:solidFill>
                  <a:srgbClr val="312D2A"/>
                </a:solidFill>
                <a:latin typeface="Oracle Sans Light" panose="020B0403020204020204" pitchFamily="34" charset="0"/>
                <a:cs typeface="Oracle Sans Light" panose="020B0403020204020204" pitchFamily="34" charset="0"/>
              </a:rPr>
              <a:t> nisi, non </a:t>
            </a:r>
            <a:r>
              <a:rPr lang="en-US" sz="1400" dirty="0" err="1">
                <a:solidFill>
                  <a:srgbClr val="312D2A"/>
                </a:solidFill>
                <a:latin typeface="Oracle Sans Light" panose="020B0403020204020204" pitchFamily="34" charset="0"/>
                <a:cs typeface="Oracle Sans Light" panose="020B0403020204020204" pitchFamily="34" charset="0"/>
              </a:rPr>
              <a:t>blandit</a:t>
            </a:r>
            <a:r>
              <a:rPr lang="en-US" sz="1400" dirty="0">
                <a:solidFill>
                  <a:srgbClr val="312D2A"/>
                </a:solidFill>
                <a:latin typeface="Oracle Sans Light" panose="020B0403020204020204" pitchFamily="34" charset="0"/>
                <a:cs typeface="Oracle Sans Light" panose="020B0403020204020204" pitchFamily="34" charset="0"/>
              </a:rPr>
              <a:t> </a:t>
            </a:r>
            <a:r>
              <a:rPr lang="en-US" sz="1400" dirty="0" err="1">
                <a:solidFill>
                  <a:srgbClr val="312D2A"/>
                </a:solidFill>
                <a:latin typeface="Oracle Sans Light" panose="020B0403020204020204" pitchFamily="34" charset="0"/>
                <a:cs typeface="Oracle Sans Light" panose="020B0403020204020204" pitchFamily="34" charset="0"/>
              </a:rPr>
              <a:t>purus</a:t>
            </a:r>
            <a:r>
              <a:rPr lang="en-US" sz="1400" dirty="0">
                <a:solidFill>
                  <a:srgbClr val="312D2A"/>
                </a:solidFill>
                <a:latin typeface="Oracle Sans Light" panose="020B0403020204020204" pitchFamily="34" charset="0"/>
                <a:cs typeface="Oracle Sans Light" panose="020B0403020204020204" pitchFamily="34" charset="0"/>
              </a:rPr>
              <a:t> </a:t>
            </a:r>
            <a:r>
              <a:rPr lang="en-US" sz="1400" dirty="0" err="1">
                <a:solidFill>
                  <a:srgbClr val="312D2A"/>
                </a:solidFill>
                <a:latin typeface="Oracle Sans Light" panose="020B0403020204020204" pitchFamily="34" charset="0"/>
                <a:cs typeface="Oracle Sans Light" panose="020B0403020204020204" pitchFamily="34" charset="0"/>
              </a:rPr>
              <a:t>fringilla</a:t>
            </a:r>
            <a:r>
              <a:rPr lang="en-US" sz="1400" dirty="0">
                <a:solidFill>
                  <a:srgbClr val="312D2A"/>
                </a:solidFill>
                <a:latin typeface="Oracle Sans Light" panose="020B0403020204020204" pitchFamily="34" charset="0"/>
                <a:cs typeface="Oracle Sans Light" panose="020B0403020204020204" pitchFamily="34" charset="0"/>
              </a:rPr>
              <a:t> in. Ut </a:t>
            </a:r>
            <a:r>
              <a:rPr lang="en-US" sz="1400" dirty="0" err="1">
                <a:solidFill>
                  <a:srgbClr val="312D2A"/>
                </a:solidFill>
                <a:latin typeface="Oracle Sans Light" panose="020B0403020204020204" pitchFamily="34" charset="0"/>
                <a:cs typeface="Oracle Sans Light" panose="020B0403020204020204" pitchFamily="34" charset="0"/>
              </a:rPr>
              <a:t>tincidunt</a:t>
            </a:r>
            <a:r>
              <a:rPr lang="en-US" sz="1400" dirty="0">
                <a:solidFill>
                  <a:srgbClr val="312D2A"/>
                </a:solidFill>
                <a:latin typeface="Oracle Sans Light" panose="020B0403020204020204" pitchFamily="34" charset="0"/>
                <a:cs typeface="Oracle Sans Light" panose="020B0403020204020204" pitchFamily="34" charset="0"/>
              </a:rPr>
              <a:t> </a:t>
            </a:r>
            <a:r>
              <a:rPr lang="en-US" sz="1400" dirty="0" err="1">
                <a:solidFill>
                  <a:srgbClr val="312D2A"/>
                </a:solidFill>
                <a:latin typeface="Oracle Sans Light" panose="020B0403020204020204" pitchFamily="34" charset="0"/>
                <a:cs typeface="Oracle Sans Light" panose="020B0403020204020204" pitchFamily="34" charset="0"/>
              </a:rPr>
              <a:t>accumsan</a:t>
            </a:r>
            <a:r>
              <a:rPr lang="en-US" sz="1400" dirty="0">
                <a:solidFill>
                  <a:srgbClr val="312D2A"/>
                </a:solidFill>
                <a:latin typeface="Oracle Sans Light" panose="020B0403020204020204" pitchFamily="34" charset="0"/>
                <a:cs typeface="Oracle Sans Light" panose="020B0403020204020204" pitchFamily="34" charset="0"/>
              </a:rPr>
              <a:t> mi, in </a:t>
            </a:r>
            <a:r>
              <a:rPr lang="en-US" sz="1400" dirty="0" err="1">
                <a:solidFill>
                  <a:srgbClr val="312D2A"/>
                </a:solidFill>
                <a:latin typeface="Oracle Sans Light" panose="020B0403020204020204" pitchFamily="34" charset="0"/>
                <a:cs typeface="Oracle Sans Light" panose="020B0403020204020204" pitchFamily="34" charset="0"/>
              </a:rPr>
              <a:t>placerat</a:t>
            </a:r>
            <a:r>
              <a:rPr lang="en-US" sz="1400" dirty="0">
                <a:solidFill>
                  <a:srgbClr val="312D2A"/>
                </a:solidFill>
                <a:latin typeface="Oracle Sans Light" panose="020B0403020204020204" pitchFamily="34" charset="0"/>
                <a:cs typeface="Oracle Sans Light" panose="020B0403020204020204" pitchFamily="34" charset="0"/>
              </a:rPr>
              <a:t> </a:t>
            </a:r>
            <a:r>
              <a:rPr lang="en-US" sz="1400" dirty="0" err="1">
                <a:solidFill>
                  <a:srgbClr val="312D2A"/>
                </a:solidFill>
                <a:latin typeface="Oracle Sans Light" panose="020B0403020204020204" pitchFamily="34" charset="0"/>
                <a:cs typeface="Oracle Sans Light" panose="020B0403020204020204" pitchFamily="34" charset="0"/>
              </a:rPr>
              <a:t>risus</a:t>
            </a:r>
            <a:r>
              <a:rPr lang="en-US" sz="1400" dirty="0">
                <a:solidFill>
                  <a:srgbClr val="312D2A"/>
                </a:solidFill>
                <a:latin typeface="Oracle Sans Light" panose="020B0403020204020204" pitchFamily="34" charset="0"/>
                <a:cs typeface="Oracle Sans Light" panose="020B0403020204020204" pitchFamily="34" charset="0"/>
              </a:rPr>
              <a:t> </a:t>
            </a:r>
            <a:r>
              <a:rPr lang="en-US" sz="1400" dirty="0" err="1">
                <a:solidFill>
                  <a:srgbClr val="312D2A"/>
                </a:solidFill>
                <a:latin typeface="Oracle Sans Light" panose="020B0403020204020204" pitchFamily="34" charset="0"/>
                <a:cs typeface="Oracle Sans Light" panose="020B0403020204020204" pitchFamily="34" charset="0"/>
              </a:rPr>
              <a:t>vehicula</a:t>
            </a:r>
            <a:r>
              <a:rPr lang="en-US" sz="1400" dirty="0">
                <a:solidFill>
                  <a:srgbClr val="312D2A"/>
                </a:solidFill>
                <a:latin typeface="Oracle Sans Light" panose="020B0403020204020204" pitchFamily="34" charset="0"/>
                <a:cs typeface="Oracle Sans Light" panose="020B0403020204020204" pitchFamily="34" charset="0"/>
              </a:rPr>
              <a:t> </a:t>
            </a:r>
            <a:r>
              <a:rPr lang="en-US" sz="1400" dirty="0" err="1">
                <a:solidFill>
                  <a:srgbClr val="312D2A"/>
                </a:solidFill>
                <a:latin typeface="Oracle Sans Light" panose="020B0403020204020204" pitchFamily="34" charset="0"/>
                <a:cs typeface="Oracle Sans Light" panose="020B0403020204020204" pitchFamily="34" charset="0"/>
              </a:rPr>
              <a:t>tincidunt</a:t>
            </a:r>
            <a:r>
              <a:rPr lang="en-US" sz="1400" dirty="0">
                <a:solidFill>
                  <a:srgbClr val="312D2A"/>
                </a:solidFill>
                <a:latin typeface="Oracle Sans Light" panose="020B0403020204020204" pitchFamily="34" charset="0"/>
                <a:cs typeface="Oracle Sans Light" panose="020B0403020204020204" pitchFamily="34" charset="0"/>
              </a:rPr>
              <a:t>. Aenean </a:t>
            </a:r>
            <a:r>
              <a:rPr lang="en-US" sz="1400" dirty="0" err="1">
                <a:solidFill>
                  <a:srgbClr val="312D2A"/>
                </a:solidFill>
                <a:latin typeface="Oracle Sans Light" panose="020B0403020204020204" pitchFamily="34" charset="0"/>
                <a:cs typeface="Oracle Sans Light" panose="020B0403020204020204" pitchFamily="34" charset="0"/>
              </a:rPr>
              <a:t>volutpat</a:t>
            </a:r>
            <a:r>
              <a:rPr lang="en-US" sz="1400" dirty="0">
                <a:solidFill>
                  <a:srgbClr val="312D2A"/>
                </a:solidFill>
                <a:latin typeface="Oracle Sans Light" panose="020B0403020204020204" pitchFamily="34" charset="0"/>
                <a:cs typeface="Oracle Sans Light" panose="020B0403020204020204" pitchFamily="34" charset="0"/>
              </a:rPr>
              <a:t> mi non </a:t>
            </a:r>
            <a:r>
              <a:rPr lang="en-US" sz="1400" dirty="0" err="1">
                <a:solidFill>
                  <a:srgbClr val="312D2A"/>
                </a:solidFill>
                <a:latin typeface="Oracle Sans Light" panose="020B0403020204020204" pitchFamily="34" charset="0"/>
                <a:cs typeface="Oracle Sans Light" panose="020B0403020204020204" pitchFamily="34" charset="0"/>
              </a:rPr>
              <a:t>risus</a:t>
            </a:r>
            <a:r>
              <a:rPr lang="en-US" sz="1400" dirty="0">
                <a:solidFill>
                  <a:srgbClr val="312D2A"/>
                </a:solidFill>
                <a:latin typeface="Oracle Sans Light" panose="020B0403020204020204" pitchFamily="34" charset="0"/>
                <a:cs typeface="Oracle Sans Light" panose="020B0403020204020204" pitchFamily="34" charset="0"/>
              </a:rPr>
              <a:t> </a:t>
            </a:r>
            <a:r>
              <a:rPr lang="en-US" sz="1400" dirty="0" err="1">
                <a:solidFill>
                  <a:srgbClr val="312D2A"/>
                </a:solidFill>
                <a:latin typeface="Oracle Sans Light" panose="020B0403020204020204" pitchFamily="34" charset="0"/>
                <a:cs typeface="Oracle Sans Light" panose="020B0403020204020204" pitchFamily="34" charset="0"/>
              </a:rPr>
              <a:t>ultrices</a:t>
            </a:r>
            <a:r>
              <a:rPr lang="en-US" sz="1400" dirty="0">
                <a:solidFill>
                  <a:srgbClr val="312D2A"/>
                </a:solidFill>
                <a:latin typeface="Oracle Sans Light" panose="020B0403020204020204" pitchFamily="34" charset="0"/>
                <a:cs typeface="Oracle Sans Light" panose="020B0403020204020204" pitchFamily="34" charset="0"/>
              </a:rPr>
              <a:t> </a:t>
            </a:r>
            <a:r>
              <a:rPr lang="en-US" sz="1400" dirty="0" err="1">
                <a:solidFill>
                  <a:srgbClr val="312D2A"/>
                </a:solidFill>
                <a:latin typeface="Oracle Sans Light" panose="020B0403020204020204" pitchFamily="34" charset="0"/>
                <a:cs typeface="Oracle Sans Light" panose="020B0403020204020204" pitchFamily="34" charset="0"/>
              </a:rPr>
              <a:t>viverra</a:t>
            </a:r>
            <a:r>
              <a:rPr lang="en-US" sz="1400" dirty="0">
                <a:solidFill>
                  <a:srgbClr val="312D2A"/>
                </a:solidFill>
                <a:latin typeface="Oracle Sans Light" panose="020B0403020204020204" pitchFamily="34" charset="0"/>
                <a:cs typeface="Oracle Sans Light" panose="020B0403020204020204" pitchFamily="34" charset="0"/>
              </a:rPr>
              <a:t>. </a:t>
            </a:r>
          </a:p>
          <a:p>
            <a:pPr marL="0" lvl="1" indent="0">
              <a:lnSpc>
                <a:spcPct val="120000"/>
              </a:lnSpc>
              <a:spcBef>
                <a:spcPts val="0"/>
              </a:spcBef>
              <a:spcAft>
                <a:spcPts val="400"/>
              </a:spcAft>
              <a:buNone/>
            </a:pPr>
            <a:endParaRPr lang="en-US" sz="1400" b="1" dirty="0">
              <a:solidFill>
                <a:srgbClr val="312D2A"/>
              </a:solidFill>
              <a:latin typeface="Oracle Sans Extra Bold" panose="020B0503020204020204" pitchFamily="34" charset="0"/>
              <a:cs typeface="Oracle Sans Extra Bold" panose="020B0503020204020204" pitchFamily="34" charset="0"/>
            </a:endParaRPr>
          </a:p>
          <a:p>
            <a:pPr marL="0" lvl="1" indent="0">
              <a:lnSpc>
                <a:spcPct val="120000"/>
              </a:lnSpc>
              <a:spcBef>
                <a:spcPts val="0"/>
              </a:spcBef>
              <a:spcAft>
                <a:spcPts val="400"/>
              </a:spcAft>
              <a:buNone/>
            </a:pPr>
            <a:endParaRPr lang="en-US" sz="1400" b="1" dirty="0">
              <a:solidFill>
                <a:srgbClr val="312D2A"/>
              </a:solidFill>
              <a:latin typeface="Oracle Sans Extra Bold" panose="020B0503020204020204" pitchFamily="34" charset="0"/>
              <a:cs typeface="Oracle Sans Extra Bold" panose="020B0503020204020204" pitchFamily="34" charset="0"/>
            </a:endParaRPr>
          </a:p>
          <a:p>
            <a:pPr marL="0" lvl="1" indent="0">
              <a:lnSpc>
                <a:spcPct val="120000"/>
              </a:lnSpc>
              <a:spcBef>
                <a:spcPts val="0"/>
              </a:spcBef>
              <a:spcAft>
                <a:spcPts val="400"/>
              </a:spcAft>
              <a:buNone/>
            </a:pPr>
            <a:endParaRPr lang="en-US" sz="1400" b="1" dirty="0">
              <a:solidFill>
                <a:srgbClr val="312D2A"/>
              </a:solidFill>
              <a:latin typeface="Oracle Sans Extra Bold" panose="020B0503020204020204" pitchFamily="34" charset="0"/>
              <a:cs typeface="Oracle Sans Extra Bold" panose="020B0503020204020204" pitchFamily="34" charset="0"/>
            </a:endParaRPr>
          </a:p>
          <a:p>
            <a:pPr marL="0" lvl="1" indent="0">
              <a:lnSpc>
                <a:spcPct val="120000"/>
              </a:lnSpc>
              <a:spcBef>
                <a:spcPts val="0"/>
              </a:spcBef>
              <a:spcAft>
                <a:spcPts val="400"/>
              </a:spcAft>
              <a:buNone/>
            </a:pPr>
            <a:endParaRPr lang="en-US" sz="1400" b="1" dirty="0">
              <a:solidFill>
                <a:srgbClr val="312D2A"/>
              </a:solidFill>
              <a:latin typeface="Oracle Sans Extra Bold" panose="020B0503020204020204" pitchFamily="34" charset="0"/>
              <a:cs typeface="Oracle Sans Extra Bold" panose="020B0503020204020204" pitchFamily="34" charset="0"/>
            </a:endParaRPr>
          </a:p>
          <a:p>
            <a:pPr marL="0" lvl="1" indent="0">
              <a:lnSpc>
                <a:spcPct val="120000"/>
              </a:lnSpc>
              <a:spcBef>
                <a:spcPts val="0"/>
              </a:spcBef>
              <a:spcAft>
                <a:spcPts val="400"/>
              </a:spcAft>
              <a:buNone/>
            </a:pPr>
            <a:endParaRPr lang="en-US" sz="1400" b="1" dirty="0">
              <a:solidFill>
                <a:srgbClr val="312D2A"/>
              </a:solidFill>
              <a:latin typeface="Oracle Sans Extra Bold" panose="020B0503020204020204" pitchFamily="34" charset="0"/>
              <a:cs typeface="Oracle Sans Extra Bold" panose="020B0503020204020204" pitchFamily="34" charset="0"/>
            </a:endParaRPr>
          </a:p>
          <a:p>
            <a:pPr marL="0" lvl="1" indent="0">
              <a:lnSpc>
                <a:spcPct val="120000"/>
              </a:lnSpc>
              <a:spcBef>
                <a:spcPts val="0"/>
              </a:spcBef>
              <a:spcAft>
                <a:spcPts val="400"/>
              </a:spcAft>
              <a:buNone/>
            </a:pPr>
            <a:r>
              <a:rPr lang="en-US" sz="1400" b="1" dirty="0">
                <a:solidFill>
                  <a:srgbClr val="312D2A"/>
                </a:solidFill>
                <a:latin typeface="Oracle Sans Extra Bold" panose="020B0503020204020204" pitchFamily="34" charset="0"/>
                <a:cs typeface="Oracle Sans Extra Bold" panose="020B0503020204020204" pitchFamily="34" charset="0"/>
              </a:rPr>
              <a:t>Cras sit </a:t>
            </a:r>
            <a:r>
              <a:rPr lang="en-US" sz="1400" b="1" dirty="0" err="1">
                <a:solidFill>
                  <a:srgbClr val="312D2A"/>
                </a:solidFill>
                <a:latin typeface="Oracle Sans Extra Bold" panose="020B0503020204020204" pitchFamily="34" charset="0"/>
                <a:cs typeface="Oracle Sans Extra Bold" panose="020B0503020204020204" pitchFamily="34" charset="0"/>
              </a:rPr>
              <a:t>amet</a:t>
            </a:r>
            <a:r>
              <a:rPr lang="en-US" sz="1400" b="1" dirty="0">
                <a:solidFill>
                  <a:srgbClr val="312D2A"/>
                </a:solidFill>
                <a:latin typeface="Oracle Sans Extra Bold" panose="020B0503020204020204" pitchFamily="34" charset="0"/>
                <a:cs typeface="Oracle Sans Extra Bold" panose="020B0503020204020204" pitchFamily="34" charset="0"/>
              </a:rPr>
              <a:t> </a:t>
            </a:r>
            <a:r>
              <a:rPr lang="en-US" sz="1400" b="1" dirty="0" err="1">
                <a:solidFill>
                  <a:srgbClr val="312D2A"/>
                </a:solidFill>
                <a:latin typeface="Oracle Sans Extra Bold" panose="020B0503020204020204" pitchFamily="34" charset="0"/>
                <a:cs typeface="Oracle Sans Extra Bold" panose="020B0503020204020204" pitchFamily="34" charset="0"/>
              </a:rPr>
              <a:t>mauris</a:t>
            </a:r>
            <a:r>
              <a:rPr lang="en-US" sz="1400" b="1" dirty="0">
                <a:solidFill>
                  <a:srgbClr val="312D2A"/>
                </a:solidFill>
                <a:latin typeface="Oracle Sans Extra Bold" panose="020B0503020204020204" pitchFamily="34" charset="0"/>
                <a:cs typeface="Oracle Sans Extra Bold" panose="020B0503020204020204" pitchFamily="34" charset="0"/>
              </a:rPr>
              <a:t> lorem</a:t>
            </a:r>
          </a:p>
          <a:p>
            <a:pPr marL="0" lvl="1" indent="0">
              <a:lnSpc>
                <a:spcPct val="120000"/>
              </a:lnSpc>
              <a:spcBef>
                <a:spcPts val="0"/>
              </a:spcBef>
              <a:spcAft>
                <a:spcPts val="400"/>
              </a:spcAft>
              <a:buNone/>
            </a:pPr>
            <a:r>
              <a:rPr lang="en-US" sz="1400" dirty="0">
                <a:solidFill>
                  <a:srgbClr val="312D2A"/>
                </a:solidFill>
                <a:latin typeface="Oracle Sans Light" panose="020B0403020204020204" pitchFamily="34" charset="0"/>
                <a:cs typeface="Oracle Sans Light" panose="020B0403020204020204" pitchFamily="34" charset="0"/>
              </a:rPr>
              <a:t>Lorem ipsum dolor sit </a:t>
            </a:r>
            <a:r>
              <a:rPr lang="en-US" sz="1400" dirty="0" err="1">
                <a:solidFill>
                  <a:srgbClr val="312D2A"/>
                </a:solidFill>
                <a:latin typeface="Oracle Sans Light" panose="020B0403020204020204" pitchFamily="34" charset="0"/>
                <a:cs typeface="Oracle Sans Light" panose="020B0403020204020204" pitchFamily="34" charset="0"/>
              </a:rPr>
              <a:t>amet</a:t>
            </a:r>
            <a:r>
              <a:rPr lang="en-US" sz="1400" dirty="0">
                <a:solidFill>
                  <a:srgbClr val="312D2A"/>
                </a:solidFill>
                <a:latin typeface="Oracle Sans Light" panose="020B0403020204020204" pitchFamily="34" charset="0"/>
                <a:cs typeface="Oracle Sans Light" panose="020B0403020204020204" pitchFamily="34" charset="0"/>
              </a:rPr>
              <a:t>, </a:t>
            </a:r>
            <a:r>
              <a:rPr lang="en-US" sz="1400" dirty="0" err="1">
                <a:solidFill>
                  <a:srgbClr val="312D2A"/>
                </a:solidFill>
                <a:latin typeface="Oracle Sans Light" panose="020B0403020204020204" pitchFamily="34" charset="0"/>
                <a:cs typeface="Oracle Sans Light" panose="020B0403020204020204" pitchFamily="34" charset="0"/>
              </a:rPr>
              <a:t>consectetur</a:t>
            </a:r>
            <a:r>
              <a:rPr lang="en-US" sz="1400" dirty="0">
                <a:solidFill>
                  <a:srgbClr val="312D2A"/>
                </a:solidFill>
                <a:latin typeface="Oracle Sans Light" panose="020B0403020204020204" pitchFamily="34" charset="0"/>
                <a:cs typeface="Oracle Sans Light" panose="020B0403020204020204" pitchFamily="34" charset="0"/>
              </a:rPr>
              <a:t> </a:t>
            </a:r>
            <a:r>
              <a:rPr lang="en-US" sz="1400" dirty="0" err="1">
                <a:solidFill>
                  <a:srgbClr val="312D2A"/>
                </a:solidFill>
                <a:latin typeface="Oracle Sans Light" panose="020B0403020204020204" pitchFamily="34" charset="0"/>
                <a:cs typeface="Oracle Sans Light" panose="020B0403020204020204" pitchFamily="34" charset="0"/>
              </a:rPr>
              <a:t>adipiscing</a:t>
            </a:r>
            <a:r>
              <a:rPr lang="en-US" sz="1400" dirty="0">
                <a:solidFill>
                  <a:srgbClr val="312D2A"/>
                </a:solidFill>
                <a:latin typeface="Oracle Sans Light" panose="020B0403020204020204" pitchFamily="34" charset="0"/>
                <a:cs typeface="Oracle Sans Light" panose="020B0403020204020204" pitchFamily="34" charset="0"/>
              </a:rPr>
              <a:t> </a:t>
            </a:r>
            <a:r>
              <a:rPr lang="en-US" sz="1400" dirty="0" err="1">
                <a:solidFill>
                  <a:srgbClr val="312D2A"/>
                </a:solidFill>
                <a:latin typeface="Oracle Sans Light" panose="020B0403020204020204" pitchFamily="34" charset="0"/>
                <a:cs typeface="Oracle Sans Light" panose="020B0403020204020204" pitchFamily="34" charset="0"/>
              </a:rPr>
              <a:t>elit</a:t>
            </a:r>
            <a:r>
              <a:rPr lang="en-US" sz="1400" dirty="0">
                <a:solidFill>
                  <a:srgbClr val="312D2A"/>
                </a:solidFill>
                <a:latin typeface="Oracle Sans Light" panose="020B0403020204020204" pitchFamily="34" charset="0"/>
                <a:cs typeface="Oracle Sans Light" panose="020B0403020204020204" pitchFamily="34" charset="0"/>
              </a:rPr>
              <a:t>.</a:t>
            </a:r>
            <a:br>
              <a:rPr lang="en-US" sz="1400" dirty="0">
                <a:solidFill>
                  <a:srgbClr val="312D2A"/>
                </a:solidFill>
                <a:latin typeface="Oracle Sans Light" panose="020B0403020204020204" pitchFamily="34" charset="0"/>
                <a:cs typeface="Oracle Sans Light" panose="020B0403020204020204" pitchFamily="34" charset="0"/>
              </a:rPr>
            </a:br>
            <a:r>
              <a:rPr lang="en-US" sz="1400" dirty="0">
                <a:solidFill>
                  <a:srgbClr val="312D2A"/>
                </a:solidFill>
                <a:latin typeface="Oracle Sans Light" panose="020B0403020204020204" pitchFamily="34" charset="0"/>
                <a:cs typeface="Oracle Sans Light" panose="020B0403020204020204" pitchFamily="34" charset="0"/>
              </a:rPr>
              <a:t>Donec </a:t>
            </a:r>
            <a:r>
              <a:rPr lang="en-US" sz="1400" dirty="0" err="1">
                <a:solidFill>
                  <a:srgbClr val="312D2A"/>
                </a:solidFill>
                <a:latin typeface="Oracle Sans Light" panose="020B0403020204020204" pitchFamily="34" charset="0"/>
                <a:cs typeface="Oracle Sans Light" panose="020B0403020204020204" pitchFamily="34" charset="0"/>
              </a:rPr>
              <a:t>finibus</a:t>
            </a:r>
            <a:r>
              <a:rPr lang="en-US" sz="1400" dirty="0">
                <a:solidFill>
                  <a:srgbClr val="312D2A"/>
                </a:solidFill>
                <a:latin typeface="Oracle Sans Light" panose="020B0403020204020204" pitchFamily="34" charset="0"/>
                <a:cs typeface="Oracle Sans Light" panose="020B0403020204020204" pitchFamily="34" charset="0"/>
              </a:rPr>
              <a:t> </a:t>
            </a:r>
            <a:r>
              <a:rPr lang="en-US" sz="1400" dirty="0" err="1">
                <a:solidFill>
                  <a:srgbClr val="312D2A"/>
                </a:solidFill>
                <a:latin typeface="Oracle Sans Light" panose="020B0403020204020204" pitchFamily="34" charset="0"/>
                <a:cs typeface="Oracle Sans Light" panose="020B0403020204020204" pitchFamily="34" charset="0"/>
              </a:rPr>
              <a:t>felis</a:t>
            </a:r>
            <a:r>
              <a:rPr lang="en-US" sz="1400" dirty="0">
                <a:solidFill>
                  <a:srgbClr val="312D2A"/>
                </a:solidFill>
                <a:latin typeface="Oracle Sans Light" panose="020B0403020204020204" pitchFamily="34" charset="0"/>
                <a:cs typeface="Oracle Sans Light" panose="020B0403020204020204" pitchFamily="34" charset="0"/>
              </a:rPr>
              <a:t> </a:t>
            </a:r>
            <a:r>
              <a:rPr lang="en-US" sz="1400" dirty="0" err="1">
                <a:solidFill>
                  <a:srgbClr val="312D2A"/>
                </a:solidFill>
                <a:latin typeface="Oracle Sans Light" panose="020B0403020204020204" pitchFamily="34" charset="0"/>
                <a:cs typeface="Oracle Sans Light" panose="020B0403020204020204" pitchFamily="34" charset="0"/>
              </a:rPr>
              <a:t>nunc</a:t>
            </a:r>
            <a:r>
              <a:rPr lang="en-US" sz="1400" dirty="0">
                <a:solidFill>
                  <a:srgbClr val="312D2A"/>
                </a:solidFill>
                <a:latin typeface="Oracle Sans Light" panose="020B0403020204020204" pitchFamily="34" charset="0"/>
                <a:cs typeface="Oracle Sans Light" panose="020B0403020204020204" pitchFamily="34" charset="0"/>
              </a:rPr>
              <a:t>. </a:t>
            </a:r>
            <a:r>
              <a:rPr lang="en-US" sz="1400" dirty="0" err="1">
                <a:solidFill>
                  <a:srgbClr val="312D2A"/>
                </a:solidFill>
                <a:latin typeface="Oracle Sans Light" panose="020B0403020204020204" pitchFamily="34" charset="0"/>
                <a:cs typeface="Oracle Sans Light" panose="020B0403020204020204" pitchFamily="34" charset="0"/>
              </a:rPr>
              <a:t>Praesent</a:t>
            </a:r>
            <a:r>
              <a:rPr lang="en-US" sz="1400" dirty="0">
                <a:solidFill>
                  <a:srgbClr val="312D2A"/>
                </a:solidFill>
                <a:latin typeface="Oracle Sans Light" panose="020B0403020204020204" pitchFamily="34" charset="0"/>
                <a:cs typeface="Oracle Sans Light" panose="020B0403020204020204" pitchFamily="34" charset="0"/>
              </a:rPr>
              <a:t> ac </a:t>
            </a:r>
            <a:r>
              <a:rPr lang="en-US" sz="1400" dirty="0" err="1">
                <a:solidFill>
                  <a:srgbClr val="312D2A"/>
                </a:solidFill>
                <a:latin typeface="Oracle Sans Light" panose="020B0403020204020204" pitchFamily="34" charset="0"/>
                <a:cs typeface="Oracle Sans Light" panose="020B0403020204020204" pitchFamily="34" charset="0"/>
              </a:rPr>
              <a:t>condimentum</a:t>
            </a:r>
            <a:r>
              <a:rPr lang="en-US" sz="1400" dirty="0">
                <a:solidFill>
                  <a:srgbClr val="312D2A"/>
                </a:solidFill>
                <a:latin typeface="Oracle Sans Light" panose="020B0403020204020204" pitchFamily="34" charset="0"/>
                <a:cs typeface="Oracle Sans Light" panose="020B0403020204020204" pitchFamily="34" charset="0"/>
              </a:rPr>
              <a:t> nisi.</a:t>
            </a:r>
            <a:br>
              <a:rPr lang="en-US" sz="1400" dirty="0">
                <a:solidFill>
                  <a:srgbClr val="312D2A"/>
                </a:solidFill>
                <a:latin typeface="Oracle Sans Light" panose="020B0403020204020204" pitchFamily="34" charset="0"/>
                <a:cs typeface="Oracle Sans Light" panose="020B0403020204020204" pitchFamily="34" charset="0"/>
              </a:rPr>
            </a:br>
            <a:r>
              <a:rPr lang="en-US" sz="1400" dirty="0" err="1">
                <a:solidFill>
                  <a:srgbClr val="312D2A"/>
                </a:solidFill>
                <a:latin typeface="Oracle Sans Light" panose="020B0403020204020204" pitchFamily="34" charset="0"/>
                <a:cs typeface="Oracle Sans Light" panose="020B0403020204020204" pitchFamily="34" charset="0"/>
              </a:rPr>
              <a:t>Pellentesque</a:t>
            </a:r>
            <a:r>
              <a:rPr lang="en-US" sz="1400" dirty="0">
                <a:solidFill>
                  <a:srgbClr val="312D2A"/>
                </a:solidFill>
                <a:latin typeface="Oracle Sans Light" panose="020B0403020204020204" pitchFamily="34" charset="0"/>
                <a:cs typeface="Oracle Sans Light" panose="020B0403020204020204" pitchFamily="34" charset="0"/>
              </a:rPr>
              <a:t> et </a:t>
            </a:r>
            <a:r>
              <a:rPr lang="en-US" sz="1400" dirty="0" err="1">
                <a:solidFill>
                  <a:srgbClr val="312D2A"/>
                </a:solidFill>
                <a:latin typeface="Oracle Sans Light" panose="020B0403020204020204" pitchFamily="34" charset="0"/>
                <a:cs typeface="Oracle Sans Light" panose="020B0403020204020204" pitchFamily="34" charset="0"/>
              </a:rPr>
              <a:t>aliquet</a:t>
            </a:r>
            <a:r>
              <a:rPr lang="en-US" sz="1400" dirty="0">
                <a:solidFill>
                  <a:srgbClr val="312D2A"/>
                </a:solidFill>
                <a:latin typeface="Oracle Sans Light" panose="020B0403020204020204" pitchFamily="34" charset="0"/>
                <a:cs typeface="Oracle Sans Light" panose="020B0403020204020204" pitchFamily="34" charset="0"/>
              </a:rPr>
              <a:t> </a:t>
            </a:r>
            <a:r>
              <a:rPr lang="en-US" sz="1400" dirty="0" err="1">
                <a:solidFill>
                  <a:srgbClr val="312D2A"/>
                </a:solidFill>
                <a:latin typeface="Oracle Sans Light" panose="020B0403020204020204" pitchFamily="34" charset="0"/>
                <a:cs typeface="Oracle Sans Light" panose="020B0403020204020204" pitchFamily="34" charset="0"/>
              </a:rPr>
              <a:t>enim</a:t>
            </a:r>
            <a:r>
              <a:rPr lang="en-US" sz="1400" dirty="0">
                <a:solidFill>
                  <a:srgbClr val="312D2A"/>
                </a:solidFill>
                <a:latin typeface="Oracle Sans Light" panose="020B0403020204020204" pitchFamily="34" charset="0"/>
                <a:cs typeface="Oracle Sans Light" panose="020B0403020204020204" pitchFamily="34" charset="0"/>
              </a:rPr>
              <a:t>. </a:t>
            </a:r>
            <a:r>
              <a:rPr lang="en-US" sz="1400" dirty="0" err="1">
                <a:solidFill>
                  <a:srgbClr val="312D2A"/>
                </a:solidFill>
                <a:latin typeface="Oracle Sans Light" panose="020B0403020204020204" pitchFamily="34" charset="0"/>
                <a:cs typeface="Oracle Sans Light" panose="020B0403020204020204" pitchFamily="34" charset="0"/>
              </a:rPr>
              <a:t>Phasellus</a:t>
            </a:r>
            <a:r>
              <a:rPr lang="en-US" sz="1400" dirty="0">
                <a:solidFill>
                  <a:srgbClr val="312D2A"/>
                </a:solidFill>
                <a:latin typeface="Oracle Sans Light" panose="020B0403020204020204" pitchFamily="34" charset="0"/>
                <a:cs typeface="Oracle Sans Light" panose="020B0403020204020204" pitchFamily="34" charset="0"/>
              </a:rPr>
              <a:t> tempus </a:t>
            </a:r>
            <a:r>
              <a:rPr lang="en-US" sz="1400" dirty="0" err="1">
                <a:solidFill>
                  <a:srgbClr val="312D2A"/>
                </a:solidFill>
                <a:latin typeface="Oracle Sans Light" panose="020B0403020204020204" pitchFamily="34" charset="0"/>
                <a:cs typeface="Oracle Sans Light" panose="020B0403020204020204" pitchFamily="34" charset="0"/>
              </a:rPr>
              <a:t>ornare</a:t>
            </a:r>
            <a:r>
              <a:rPr lang="en-US" sz="1400" dirty="0">
                <a:solidFill>
                  <a:srgbClr val="312D2A"/>
                </a:solidFill>
                <a:latin typeface="Oracle Sans Light" panose="020B0403020204020204" pitchFamily="34" charset="0"/>
                <a:cs typeface="Oracle Sans Light" panose="020B0403020204020204" pitchFamily="34" charset="0"/>
              </a:rPr>
              <a:t> </a:t>
            </a:r>
            <a:r>
              <a:rPr lang="en-US" sz="1400" dirty="0" err="1">
                <a:solidFill>
                  <a:srgbClr val="312D2A"/>
                </a:solidFill>
                <a:latin typeface="Oracle Sans Light" panose="020B0403020204020204" pitchFamily="34" charset="0"/>
                <a:cs typeface="Oracle Sans Light" panose="020B0403020204020204" pitchFamily="34" charset="0"/>
              </a:rPr>
              <a:t>velit</a:t>
            </a:r>
            <a:br>
              <a:rPr lang="en-US" sz="1400" dirty="0">
                <a:solidFill>
                  <a:srgbClr val="312D2A"/>
                </a:solidFill>
                <a:latin typeface="Oracle Sans Light" panose="020B0403020204020204" pitchFamily="34" charset="0"/>
                <a:cs typeface="Oracle Sans Light" panose="020B0403020204020204" pitchFamily="34" charset="0"/>
              </a:rPr>
            </a:br>
            <a:r>
              <a:rPr lang="en-US" sz="1400" dirty="0" err="1">
                <a:solidFill>
                  <a:srgbClr val="312D2A"/>
                </a:solidFill>
                <a:latin typeface="Oracle Sans Light" panose="020B0403020204020204" pitchFamily="34" charset="0"/>
                <a:cs typeface="Oracle Sans Light" panose="020B0403020204020204" pitchFamily="34" charset="0"/>
              </a:rPr>
              <a:t>eget</a:t>
            </a:r>
            <a:r>
              <a:rPr lang="en-US" sz="1400" dirty="0">
                <a:solidFill>
                  <a:srgbClr val="312D2A"/>
                </a:solidFill>
                <a:latin typeface="Oracle Sans Light" panose="020B0403020204020204" pitchFamily="34" charset="0"/>
                <a:cs typeface="Oracle Sans Light" panose="020B0403020204020204" pitchFamily="34" charset="0"/>
              </a:rPr>
              <a:t> </a:t>
            </a:r>
            <a:r>
              <a:rPr lang="en-US" sz="1400" dirty="0" err="1">
                <a:solidFill>
                  <a:srgbClr val="312D2A"/>
                </a:solidFill>
                <a:latin typeface="Oracle Sans Light" panose="020B0403020204020204" pitchFamily="34" charset="0"/>
                <a:cs typeface="Oracle Sans Light" panose="020B0403020204020204" pitchFamily="34" charset="0"/>
              </a:rPr>
              <a:t>sollicitudin</a:t>
            </a:r>
            <a:r>
              <a:rPr lang="en-US" sz="1400" dirty="0">
                <a:solidFill>
                  <a:srgbClr val="312D2A"/>
                </a:solidFill>
                <a:latin typeface="Oracle Sans Light" panose="020B0403020204020204" pitchFamily="34" charset="0"/>
                <a:cs typeface="Oracle Sans Light" panose="020B0403020204020204" pitchFamily="34" charset="0"/>
              </a:rPr>
              <a:t>. Integer </a:t>
            </a:r>
            <a:r>
              <a:rPr lang="en-US" sz="1400" dirty="0" err="1">
                <a:solidFill>
                  <a:srgbClr val="312D2A"/>
                </a:solidFill>
                <a:latin typeface="Oracle Sans Light" panose="020B0403020204020204" pitchFamily="34" charset="0"/>
                <a:cs typeface="Oracle Sans Light" panose="020B0403020204020204" pitchFamily="34" charset="0"/>
              </a:rPr>
              <a:t>commodo</a:t>
            </a:r>
            <a:r>
              <a:rPr lang="en-US" sz="1400" dirty="0">
                <a:solidFill>
                  <a:srgbClr val="312D2A"/>
                </a:solidFill>
                <a:latin typeface="Oracle Sans Light" panose="020B0403020204020204" pitchFamily="34" charset="0"/>
                <a:cs typeface="Oracle Sans Light" panose="020B0403020204020204" pitchFamily="34" charset="0"/>
              </a:rPr>
              <a:t> nisi </a:t>
            </a:r>
            <a:r>
              <a:rPr lang="en-US" sz="1400" dirty="0" err="1">
                <a:solidFill>
                  <a:srgbClr val="312D2A"/>
                </a:solidFill>
                <a:latin typeface="Oracle Sans Light" panose="020B0403020204020204" pitchFamily="34" charset="0"/>
                <a:cs typeface="Oracle Sans Light" panose="020B0403020204020204" pitchFamily="34" charset="0"/>
              </a:rPr>
              <a:t>turpis</a:t>
            </a:r>
            <a:r>
              <a:rPr lang="en-US" sz="1400" dirty="0">
                <a:solidFill>
                  <a:srgbClr val="312D2A"/>
                </a:solidFill>
                <a:latin typeface="Oracle Sans Light" panose="020B0403020204020204" pitchFamily="34" charset="0"/>
                <a:cs typeface="Oracle Sans Light" panose="020B0403020204020204" pitchFamily="34" charset="0"/>
              </a:rPr>
              <a:t>, </a:t>
            </a:r>
            <a:r>
              <a:rPr lang="en-US" sz="1400" dirty="0" err="1">
                <a:solidFill>
                  <a:srgbClr val="312D2A"/>
                </a:solidFill>
                <a:latin typeface="Oracle Sans Light" panose="020B0403020204020204" pitchFamily="34" charset="0"/>
                <a:cs typeface="Oracle Sans Light" panose="020B0403020204020204" pitchFamily="34" charset="0"/>
              </a:rPr>
              <a:t>ut</a:t>
            </a:r>
            <a:r>
              <a:rPr lang="en-US" sz="1400" dirty="0">
                <a:solidFill>
                  <a:srgbClr val="312D2A"/>
                </a:solidFill>
                <a:latin typeface="Oracle Sans Light" panose="020B0403020204020204" pitchFamily="34" charset="0"/>
                <a:cs typeface="Oracle Sans Light" panose="020B0403020204020204" pitchFamily="34" charset="0"/>
              </a:rPr>
              <a:t> </a:t>
            </a:r>
            <a:r>
              <a:rPr lang="en-US" sz="1400" dirty="0" err="1">
                <a:solidFill>
                  <a:srgbClr val="312D2A"/>
                </a:solidFill>
                <a:latin typeface="Oracle Sans Light" panose="020B0403020204020204" pitchFamily="34" charset="0"/>
                <a:cs typeface="Oracle Sans Light" panose="020B0403020204020204" pitchFamily="34" charset="0"/>
              </a:rPr>
              <a:t>congue</a:t>
            </a:r>
            <a:r>
              <a:rPr lang="en-US" sz="1400" dirty="0">
                <a:solidFill>
                  <a:srgbClr val="312D2A"/>
                </a:solidFill>
                <a:latin typeface="Oracle Sans Light" panose="020B0403020204020204" pitchFamily="34" charset="0"/>
                <a:cs typeface="Oracle Sans Light" panose="020B0403020204020204" pitchFamily="34" charset="0"/>
              </a:rPr>
              <a:t>.</a:t>
            </a:r>
          </a:p>
          <a:p>
            <a:pPr marL="0" lvl="1" indent="0">
              <a:lnSpc>
                <a:spcPct val="120000"/>
              </a:lnSpc>
              <a:spcBef>
                <a:spcPts val="0"/>
              </a:spcBef>
              <a:spcAft>
                <a:spcPts val="400"/>
              </a:spcAft>
              <a:buNone/>
            </a:pPr>
            <a:endParaRPr lang="en-US" sz="1400" dirty="0">
              <a:solidFill>
                <a:srgbClr val="312D2A"/>
              </a:solidFill>
              <a:latin typeface="Oracle Sans Light" panose="020B0403020204020204" pitchFamily="34" charset="0"/>
              <a:cs typeface="Oracle Sans Light" panose="020B0403020204020204" pitchFamily="34" charset="0"/>
            </a:endParaRPr>
          </a:p>
          <a:p>
            <a:pPr marL="0" lvl="1" indent="0">
              <a:lnSpc>
                <a:spcPct val="120000"/>
              </a:lnSpc>
              <a:spcBef>
                <a:spcPts val="0"/>
              </a:spcBef>
              <a:spcAft>
                <a:spcPts val="400"/>
              </a:spcAft>
              <a:buNone/>
            </a:pPr>
            <a:r>
              <a:rPr lang="en-US" sz="1400" b="1" dirty="0" err="1">
                <a:solidFill>
                  <a:srgbClr val="312D2A"/>
                </a:solidFill>
                <a:latin typeface="Oracle Sans Extra Bold" panose="020B0503020204020204" pitchFamily="34" charset="0"/>
                <a:cs typeface="Oracle Sans Extra Bold" panose="020B0503020204020204" pitchFamily="34" charset="0"/>
              </a:rPr>
              <a:t>Nulla</a:t>
            </a:r>
            <a:r>
              <a:rPr lang="en-US" sz="1400" b="1" dirty="0">
                <a:solidFill>
                  <a:srgbClr val="312D2A"/>
                </a:solidFill>
                <a:latin typeface="Oracle Sans Extra Bold" panose="020B0503020204020204" pitchFamily="34" charset="0"/>
                <a:cs typeface="Oracle Sans Extra Bold" panose="020B0503020204020204" pitchFamily="34" charset="0"/>
              </a:rPr>
              <a:t> </a:t>
            </a:r>
            <a:r>
              <a:rPr lang="en-US" sz="1400" b="1" dirty="0" err="1">
                <a:solidFill>
                  <a:srgbClr val="312D2A"/>
                </a:solidFill>
                <a:latin typeface="Oracle Sans Extra Bold" panose="020B0503020204020204" pitchFamily="34" charset="0"/>
                <a:cs typeface="Oracle Sans Extra Bold" panose="020B0503020204020204" pitchFamily="34" charset="0"/>
              </a:rPr>
              <a:t>pellentesque</a:t>
            </a:r>
            <a:r>
              <a:rPr lang="en-US" sz="1400" b="1" dirty="0">
                <a:solidFill>
                  <a:srgbClr val="312D2A"/>
                </a:solidFill>
                <a:latin typeface="Oracle Sans Extra Bold" panose="020B0503020204020204" pitchFamily="34" charset="0"/>
                <a:cs typeface="Oracle Sans Extra Bold" panose="020B0503020204020204" pitchFamily="34" charset="0"/>
              </a:rPr>
              <a:t>, </a:t>
            </a:r>
            <a:r>
              <a:rPr lang="en-US" sz="1400" b="1" dirty="0" err="1">
                <a:solidFill>
                  <a:srgbClr val="312D2A"/>
                </a:solidFill>
                <a:latin typeface="Oracle Sans Extra Bold" panose="020B0503020204020204" pitchFamily="34" charset="0"/>
                <a:cs typeface="Oracle Sans Extra Bold" panose="020B0503020204020204" pitchFamily="34" charset="0"/>
              </a:rPr>
              <a:t>arcu</a:t>
            </a:r>
            <a:r>
              <a:rPr lang="en-US" sz="1400" b="1" dirty="0">
                <a:solidFill>
                  <a:srgbClr val="312D2A"/>
                </a:solidFill>
                <a:latin typeface="Oracle Sans Extra Bold" panose="020B0503020204020204" pitchFamily="34" charset="0"/>
                <a:cs typeface="Oracle Sans Extra Bold" panose="020B0503020204020204" pitchFamily="34" charset="0"/>
              </a:rPr>
              <a:t> </a:t>
            </a:r>
            <a:r>
              <a:rPr lang="en-US" sz="1400" b="1" dirty="0" err="1">
                <a:solidFill>
                  <a:srgbClr val="312D2A"/>
                </a:solidFill>
                <a:latin typeface="Oracle Sans Extra Bold" panose="020B0503020204020204" pitchFamily="34" charset="0"/>
                <a:cs typeface="Oracle Sans Extra Bold" panose="020B0503020204020204" pitchFamily="34" charset="0"/>
              </a:rPr>
              <a:t>nec</a:t>
            </a:r>
            <a:r>
              <a:rPr lang="en-US" sz="1400" b="1" dirty="0">
                <a:solidFill>
                  <a:srgbClr val="312D2A"/>
                </a:solidFill>
                <a:latin typeface="Oracle Sans Extra Bold" panose="020B0503020204020204" pitchFamily="34" charset="0"/>
                <a:cs typeface="Oracle Sans Extra Bold" panose="020B0503020204020204" pitchFamily="34" charset="0"/>
              </a:rPr>
              <a:t> </a:t>
            </a:r>
            <a:r>
              <a:rPr lang="en-US" sz="1400" b="1" dirty="0" err="1">
                <a:solidFill>
                  <a:srgbClr val="312D2A"/>
                </a:solidFill>
                <a:latin typeface="Oracle Sans Extra Bold" panose="020B0503020204020204" pitchFamily="34" charset="0"/>
                <a:cs typeface="Oracle Sans Extra Bold" panose="020B0503020204020204" pitchFamily="34" charset="0"/>
              </a:rPr>
              <a:t>aliquam</a:t>
            </a:r>
            <a:endParaRPr lang="en-US" sz="1400" b="1" dirty="0">
              <a:solidFill>
                <a:srgbClr val="312D2A"/>
              </a:solidFill>
              <a:latin typeface="Oracle Sans Extra Bold" panose="020B0503020204020204" pitchFamily="34" charset="0"/>
              <a:cs typeface="Oracle Sans Extra Bold" panose="020B0503020204020204" pitchFamily="34" charset="0"/>
            </a:endParaRPr>
          </a:p>
          <a:p>
            <a:pPr marL="0" lvl="1" indent="0">
              <a:lnSpc>
                <a:spcPct val="120000"/>
              </a:lnSpc>
              <a:spcBef>
                <a:spcPts val="0"/>
              </a:spcBef>
              <a:spcAft>
                <a:spcPts val="400"/>
              </a:spcAft>
              <a:buNone/>
            </a:pPr>
            <a:r>
              <a:rPr lang="en-US" sz="1400" dirty="0">
                <a:solidFill>
                  <a:srgbClr val="312D2A"/>
                </a:solidFill>
                <a:latin typeface="Oracle Sans Light" panose="020B0403020204020204" pitchFamily="34" charset="0"/>
                <a:cs typeface="Oracle Sans Light" panose="020B0403020204020204" pitchFamily="34" charset="0"/>
              </a:rPr>
              <a:t>Ut </a:t>
            </a:r>
            <a:r>
              <a:rPr lang="en-US" sz="1400" dirty="0" err="1">
                <a:solidFill>
                  <a:srgbClr val="312D2A"/>
                </a:solidFill>
                <a:latin typeface="Oracle Sans Light" panose="020B0403020204020204" pitchFamily="34" charset="0"/>
                <a:cs typeface="Oracle Sans Light" panose="020B0403020204020204" pitchFamily="34" charset="0"/>
              </a:rPr>
              <a:t>tincidunt</a:t>
            </a:r>
            <a:r>
              <a:rPr lang="en-US" sz="1400" dirty="0">
                <a:solidFill>
                  <a:srgbClr val="312D2A"/>
                </a:solidFill>
                <a:latin typeface="Oracle Sans Light" panose="020B0403020204020204" pitchFamily="34" charset="0"/>
                <a:cs typeface="Oracle Sans Light" panose="020B0403020204020204" pitchFamily="34" charset="0"/>
              </a:rPr>
              <a:t> </a:t>
            </a:r>
            <a:r>
              <a:rPr lang="en-US" sz="1400" dirty="0" err="1">
                <a:solidFill>
                  <a:srgbClr val="312D2A"/>
                </a:solidFill>
                <a:latin typeface="Oracle Sans Light" panose="020B0403020204020204" pitchFamily="34" charset="0"/>
                <a:cs typeface="Oracle Sans Light" panose="020B0403020204020204" pitchFamily="34" charset="0"/>
              </a:rPr>
              <a:t>accumsan</a:t>
            </a:r>
            <a:r>
              <a:rPr lang="en-US" sz="1400" dirty="0">
                <a:solidFill>
                  <a:srgbClr val="312D2A"/>
                </a:solidFill>
                <a:latin typeface="Oracle Sans Light" panose="020B0403020204020204" pitchFamily="34" charset="0"/>
                <a:cs typeface="Oracle Sans Light" panose="020B0403020204020204" pitchFamily="34" charset="0"/>
              </a:rPr>
              <a:t> mi, in </a:t>
            </a:r>
            <a:r>
              <a:rPr lang="en-US" sz="1400" dirty="0" err="1">
                <a:solidFill>
                  <a:srgbClr val="312D2A"/>
                </a:solidFill>
                <a:latin typeface="Oracle Sans Light" panose="020B0403020204020204" pitchFamily="34" charset="0"/>
                <a:cs typeface="Oracle Sans Light" panose="020B0403020204020204" pitchFamily="34" charset="0"/>
              </a:rPr>
              <a:t>placerat</a:t>
            </a:r>
            <a:r>
              <a:rPr lang="en-US" sz="1400" dirty="0">
                <a:solidFill>
                  <a:srgbClr val="312D2A"/>
                </a:solidFill>
                <a:latin typeface="Oracle Sans Light" panose="020B0403020204020204" pitchFamily="34" charset="0"/>
                <a:cs typeface="Oracle Sans Light" panose="020B0403020204020204" pitchFamily="34" charset="0"/>
              </a:rPr>
              <a:t> </a:t>
            </a:r>
            <a:r>
              <a:rPr lang="en-US" sz="1400" dirty="0" err="1">
                <a:solidFill>
                  <a:srgbClr val="312D2A"/>
                </a:solidFill>
                <a:latin typeface="Oracle Sans Light" panose="020B0403020204020204" pitchFamily="34" charset="0"/>
                <a:cs typeface="Oracle Sans Light" panose="020B0403020204020204" pitchFamily="34" charset="0"/>
              </a:rPr>
              <a:t>risus</a:t>
            </a:r>
            <a:r>
              <a:rPr lang="en-US" sz="1400" dirty="0">
                <a:solidFill>
                  <a:srgbClr val="312D2A"/>
                </a:solidFill>
                <a:latin typeface="Oracle Sans Light" panose="020B0403020204020204" pitchFamily="34" charset="0"/>
                <a:cs typeface="Oracle Sans Light" panose="020B0403020204020204" pitchFamily="34" charset="0"/>
              </a:rPr>
              <a:t> </a:t>
            </a:r>
            <a:r>
              <a:rPr lang="en-US" sz="1400" dirty="0" err="1">
                <a:solidFill>
                  <a:srgbClr val="312D2A"/>
                </a:solidFill>
                <a:latin typeface="Oracle Sans Light" panose="020B0403020204020204" pitchFamily="34" charset="0"/>
                <a:cs typeface="Oracle Sans Light" panose="020B0403020204020204" pitchFamily="34" charset="0"/>
              </a:rPr>
              <a:t>vehicula</a:t>
            </a:r>
            <a:r>
              <a:rPr lang="en-US" sz="1400" dirty="0">
                <a:solidFill>
                  <a:srgbClr val="312D2A"/>
                </a:solidFill>
                <a:latin typeface="Oracle Sans Light" panose="020B0403020204020204" pitchFamily="34" charset="0"/>
                <a:cs typeface="Oracle Sans Light" panose="020B0403020204020204" pitchFamily="34" charset="0"/>
              </a:rPr>
              <a:t> </a:t>
            </a:r>
            <a:r>
              <a:rPr lang="en-US" sz="1400" dirty="0" err="1">
                <a:solidFill>
                  <a:srgbClr val="312D2A"/>
                </a:solidFill>
                <a:latin typeface="Oracle Sans Light" panose="020B0403020204020204" pitchFamily="34" charset="0"/>
                <a:cs typeface="Oracle Sans Light" panose="020B0403020204020204" pitchFamily="34" charset="0"/>
              </a:rPr>
              <a:t>tincidunt</a:t>
            </a:r>
            <a:r>
              <a:rPr lang="en-US" sz="1400" dirty="0">
                <a:solidFill>
                  <a:srgbClr val="312D2A"/>
                </a:solidFill>
                <a:latin typeface="Oracle Sans Light" panose="020B0403020204020204" pitchFamily="34" charset="0"/>
                <a:cs typeface="Oracle Sans Light" panose="020B0403020204020204" pitchFamily="34" charset="0"/>
              </a:rPr>
              <a:t>.</a:t>
            </a:r>
            <a:br>
              <a:rPr lang="en-US" sz="1400" dirty="0">
                <a:solidFill>
                  <a:srgbClr val="312D2A"/>
                </a:solidFill>
                <a:latin typeface="Oracle Sans Light" panose="020B0403020204020204" pitchFamily="34" charset="0"/>
                <a:cs typeface="Oracle Sans Light" panose="020B0403020204020204" pitchFamily="34" charset="0"/>
              </a:rPr>
            </a:br>
            <a:r>
              <a:rPr lang="en-US" sz="1400" dirty="0">
                <a:solidFill>
                  <a:srgbClr val="312D2A"/>
                </a:solidFill>
                <a:latin typeface="Oracle Sans Light" panose="020B0403020204020204" pitchFamily="34" charset="0"/>
                <a:cs typeface="Oracle Sans Light" panose="020B0403020204020204" pitchFamily="34" charset="0"/>
              </a:rPr>
              <a:t>Aenean </a:t>
            </a:r>
            <a:r>
              <a:rPr lang="en-US" sz="1400" dirty="0" err="1">
                <a:solidFill>
                  <a:srgbClr val="312D2A"/>
                </a:solidFill>
                <a:latin typeface="Oracle Sans Light" panose="020B0403020204020204" pitchFamily="34" charset="0"/>
                <a:cs typeface="Oracle Sans Light" panose="020B0403020204020204" pitchFamily="34" charset="0"/>
              </a:rPr>
              <a:t>volutpat</a:t>
            </a:r>
            <a:r>
              <a:rPr lang="en-US" sz="1400" dirty="0">
                <a:solidFill>
                  <a:srgbClr val="312D2A"/>
                </a:solidFill>
                <a:latin typeface="Oracle Sans Light" panose="020B0403020204020204" pitchFamily="34" charset="0"/>
                <a:cs typeface="Oracle Sans Light" panose="020B0403020204020204" pitchFamily="34" charset="0"/>
              </a:rPr>
              <a:t> mi non </a:t>
            </a:r>
            <a:r>
              <a:rPr lang="en-US" sz="1400" dirty="0" err="1">
                <a:solidFill>
                  <a:srgbClr val="312D2A"/>
                </a:solidFill>
                <a:latin typeface="Oracle Sans Light" panose="020B0403020204020204" pitchFamily="34" charset="0"/>
                <a:cs typeface="Oracle Sans Light" panose="020B0403020204020204" pitchFamily="34" charset="0"/>
              </a:rPr>
              <a:t>risus</a:t>
            </a:r>
            <a:r>
              <a:rPr lang="en-US" sz="1400" dirty="0">
                <a:solidFill>
                  <a:srgbClr val="312D2A"/>
                </a:solidFill>
                <a:latin typeface="Oracle Sans Light" panose="020B0403020204020204" pitchFamily="34" charset="0"/>
                <a:cs typeface="Oracle Sans Light" panose="020B0403020204020204" pitchFamily="34" charset="0"/>
              </a:rPr>
              <a:t> </a:t>
            </a:r>
            <a:r>
              <a:rPr lang="en-US" sz="1400" dirty="0" err="1">
                <a:solidFill>
                  <a:srgbClr val="312D2A"/>
                </a:solidFill>
                <a:latin typeface="Oracle Sans Light" panose="020B0403020204020204" pitchFamily="34" charset="0"/>
                <a:cs typeface="Oracle Sans Light" panose="020B0403020204020204" pitchFamily="34" charset="0"/>
              </a:rPr>
              <a:t>ultrices</a:t>
            </a:r>
            <a:r>
              <a:rPr lang="en-US" sz="1400" dirty="0">
                <a:solidFill>
                  <a:srgbClr val="312D2A"/>
                </a:solidFill>
                <a:latin typeface="Oracle Sans Light" panose="020B0403020204020204" pitchFamily="34" charset="0"/>
                <a:cs typeface="Oracle Sans Light" panose="020B0403020204020204" pitchFamily="34" charset="0"/>
              </a:rPr>
              <a:t> </a:t>
            </a:r>
            <a:r>
              <a:rPr lang="en-US" sz="1400" dirty="0" err="1">
                <a:solidFill>
                  <a:srgbClr val="312D2A"/>
                </a:solidFill>
                <a:latin typeface="Oracle Sans Light" panose="020B0403020204020204" pitchFamily="34" charset="0"/>
                <a:cs typeface="Oracle Sans Light" panose="020B0403020204020204" pitchFamily="34" charset="0"/>
              </a:rPr>
              <a:t>viverra</a:t>
            </a:r>
            <a:r>
              <a:rPr lang="en-US" sz="1400" dirty="0">
                <a:solidFill>
                  <a:srgbClr val="312D2A"/>
                </a:solidFill>
                <a:latin typeface="Oracle Sans Light" panose="020B0403020204020204" pitchFamily="34" charset="0"/>
                <a:cs typeface="Oracle Sans Light" panose="020B0403020204020204" pitchFamily="34" charset="0"/>
              </a:rPr>
              <a:t>. Ut vehicular</a:t>
            </a:r>
            <a:br>
              <a:rPr lang="en-US" sz="1400" dirty="0">
                <a:solidFill>
                  <a:srgbClr val="312D2A"/>
                </a:solidFill>
                <a:latin typeface="Oracle Sans Light" panose="020B0403020204020204" pitchFamily="34" charset="0"/>
                <a:cs typeface="Oracle Sans Light" panose="020B0403020204020204" pitchFamily="34" charset="0"/>
              </a:rPr>
            </a:br>
            <a:r>
              <a:rPr lang="en-US" sz="1400" dirty="0" err="1">
                <a:solidFill>
                  <a:srgbClr val="312D2A"/>
                </a:solidFill>
                <a:latin typeface="Oracle Sans Light" panose="020B0403020204020204" pitchFamily="34" charset="0"/>
                <a:cs typeface="Oracle Sans Light" panose="020B0403020204020204" pitchFamily="34" charset="0"/>
              </a:rPr>
              <a:t>sagittis</a:t>
            </a:r>
            <a:r>
              <a:rPr lang="en-US" sz="1400" dirty="0">
                <a:solidFill>
                  <a:srgbClr val="312D2A"/>
                </a:solidFill>
                <a:latin typeface="Oracle Sans Light" panose="020B0403020204020204" pitchFamily="34" charset="0"/>
                <a:cs typeface="Oracle Sans Light" panose="020B0403020204020204" pitchFamily="34" charset="0"/>
              </a:rPr>
              <a:t> </a:t>
            </a:r>
            <a:r>
              <a:rPr lang="en-US" sz="1400" dirty="0" err="1">
                <a:solidFill>
                  <a:srgbClr val="312D2A"/>
                </a:solidFill>
                <a:latin typeface="Oracle Sans Light" panose="020B0403020204020204" pitchFamily="34" charset="0"/>
                <a:cs typeface="Oracle Sans Light" panose="020B0403020204020204" pitchFamily="34" charset="0"/>
              </a:rPr>
              <a:t>nibh</a:t>
            </a:r>
            <a:r>
              <a:rPr lang="en-US" sz="1400" dirty="0">
                <a:solidFill>
                  <a:srgbClr val="312D2A"/>
                </a:solidFill>
                <a:latin typeface="Oracle Sans Light" panose="020B0403020204020204" pitchFamily="34" charset="0"/>
                <a:cs typeface="Oracle Sans Light" panose="020B0403020204020204" pitchFamily="34" charset="0"/>
              </a:rPr>
              <a:t>, </a:t>
            </a:r>
            <a:r>
              <a:rPr lang="en-US" sz="1400" dirty="0" err="1">
                <a:solidFill>
                  <a:srgbClr val="312D2A"/>
                </a:solidFill>
                <a:latin typeface="Oracle Sans Light" panose="020B0403020204020204" pitchFamily="34" charset="0"/>
                <a:cs typeface="Oracle Sans Light" panose="020B0403020204020204" pitchFamily="34" charset="0"/>
              </a:rPr>
              <a:t>nec</a:t>
            </a:r>
            <a:r>
              <a:rPr lang="en-US" sz="1400" dirty="0">
                <a:solidFill>
                  <a:srgbClr val="312D2A"/>
                </a:solidFill>
                <a:latin typeface="Oracle Sans Light" panose="020B0403020204020204" pitchFamily="34" charset="0"/>
                <a:cs typeface="Oracle Sans Light" panose="020B0403020204020204" pitchFamily="34" charset="0"/>
              </a:rPr>
              <a:t> </a:t>
            </a:r>
            <a:r>
              <a:rPr lang="en-US" sz="1400" dirty="0" err="1">
                <a:solidFill>
                  <a:srgbClr val="312D2A"/>
                </a:solidFill>
                <a:latin typeface="Oracle Sans Light" panose="020B0403020204020204" pitchFamily="34" charset="0"/>
                <a:cs typeface="Oracle Sans Light" panose="020B0403020204020204" pitchFamily="34" charset="0"/>
              </a:rPr>
              <a:t>vulputate</a:t>
            </a:r>
            <a:endParaRPr lang="en-US" sz="1400" dirty="0">
              <a:solidFill>
                <a:srgbClr val="312D2A"/>
              </a:solidFill>
              <a:latin typeface="Oracle Sans Light" panose="020B0403020204020204" pitchFamily="34" charset="0"/>
              <a:cs typeface="Oracle Sans Light" panose="020B0403020204020204" pitchFamily="34" charset="0"/>
            </a:endParaRPr>
          </a:p>
        </p:txBody>
      </p:sp>
      <p:sp>
        <p:nvSpPr>
          <p:cNvPr id="4" name="Content Placeholder 10">
            <a:extLst>
              <a:ext uri="{FF2B5EF4-FFF2-40B4-BE49-F238E27FC236}">
                <a16:creationId xmlns:a16="http://schemas.microsoft.com/office/drawing/2014/main" id="{724C12CD-2090-B156-9758-85A240348395}"/>
              </a:ext>
            </a:extLst>
          </p:cNvPr>
          <p:cNvSpPr>
            <a:spLocks noGrp="1"/>
          </p:cNvSpPr>
          <p:nvPr>
            <p:ph sz="quarter" idx="14" hasCustomPrompt="1"/>
          </p:nvPr>
        </p:nvSpPr>
        <p:spPr>
          <a:xfrm>
            <a:off x="762001" y="694600"/>
            <a:ext cx="3031067" cy="365126"/>
          </a:xfrm>
        </p:spPr>
        <p:txBody>
          <a:bodyPr/>
          <a:lstStyle>
            <a:lvl1pPr>
              <a:defRPr lang="en-US" sz="1200" b="0" i="0" kern="1200" spc="0" baseline="0" dirty="0">
                <a:solidFill>
                  <a:srgbClr val="312D2A">
                    <a:alpha val="50000"/>
                  </a:srgbClr>
                </a:solidFill>
                <a:latin typeface="Georgia" panose="02040502050405020303" pitchFamily="18" charset="0"/>
                <a:ea typeface="+mn-ea"/>
                <a:cs typeface="Oracle Sans Extra Bold" panose="020B0503020204020204" pitchFamily="34" charset="0"/>
              </a:defRPr>
            </a:lvl1pPr>
          </a:lstStyle>
          <a:p>
            <a:pPr lvl="0"/>
            <a:r>
              <a:rPr lang="en-US" dirty="0"/>
              <a:t>Presentation title</a:t>
            </a:r>
          </a:p>
        </p:txBody>
      </p:sp>
      <p:sp>
        <p:nvSpPr>
          <p:cNvPr id="6" name="Text Field 2">
            <a:extLst>
              <a:ext uri="{FF2B5EF4-FFF2-40B4-BE49-F238E27FC236}">
                <a16:creationId xmlns:a16="http://schemas.microsoft.com/office/drawing/2014/main" id="{39421231-553F-09A9-BAF5-F13905A811D3}"/>
              </a:ext>
            </a:extLst>
          </p:cNvPr>
          <p:cNvSpPr>
            <a:spLocks noGrp="1"/>
          </p:cNvSpPr>
          <p:nvPr>
            <p:ph type="body" sz="quarter" idx="36" hasCustomPrompt="1"/>
          </p:nvPr>
        </p:nvSpPr>
        <p:spPr>
          <a:xfrm>
            <a:off x="766233" y="1256095"/>
            <a:ext cx="4724400" cy="895181"/>
          </a:xfrm>
          <a:prstGeom prst="rect">
            <a:avLst/>
          </a:prstGeom>
        </p:spPr>
        <p:txBody>
          <a:bodyPr>
            <a:noAutofit/>
          </a:bodyPr>
          <a:lstStyle>
            <a:lvl1pPr>
              <a:defRPr sz="3200" b="1" i="0">
                <a:solidFill>
                  <a:srgbClr val="312D2A"/>
                </a:solidFill>
                <a:latin typeface="Oracle Sans Extra Bold" panose="020B0503020204020204" pitchFamily="34" charset="0"/>
                <a:cs typeface="Oracle Sans Extra Bold" panose="020B0503020204020204" pitchFamily="34" charset="0"/>
              </a:defRPr>
            </a:lvl1pPr>
          </a:lstStyle>
          <a:p>
            <a:pPr lvl="0"/>
            <a:r>
              <a:rPr lang="en-US" dirty="0"/>
              <a:t>Additional information if needed</a:t>
            </a:r>
          </a:p>
        </p:txBody>
      </p:sp>
      <p:pic>
        <p:nvPicPr>
          <p:cNvPr id="5" name="Picture 4">
            <a:extLst>
              <a:ext uri="{FF2B5EF4-FFF2-40B4-BE49-F238E27FC236}">
                <a16:creationId xmlns:a16="http://schemas.microsoft.com/office/drawing/2014/main" id="{641C60D3-E46B-4AE8-F800-E3C13112C6D1}"/>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26768" r="71374"/>
          <a:stretch/>
        </p:blipFill>
        <p:spPr>
          <a:xfrm>
            <a:off x="0" y="0"/>
            <a:ext cx="226577" cy="6858000"/>
          </a:xfrm>
          <a:prstGeom prst="rect">
            <a:avLst/>
          </a:prstGeom>
        </p:spPr>
      </p:pic>
    </p:spTree>
    <p:extLst>
      <p:ext uri="{BB962C8B-B14F-4D97-AF65-F5344CB8AC3E}">
        <p14:creationId xmlns:p14="http://schemas.microsoft.com/office/powerpoint/2010/main" val="373927288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Neutral - Content_3">
    <p:bg>
      <p:bgPr>
        <a:solidFill>
          <a:srgbClr val="F2EFED"/>
        </a:solidFill>
        <a:effectLst/>
      </p:bgPr>
    </p:bg>
    <p:spTree>
      <p:nvGrpSpPr>
        <p:cNvPr id="1" name=""/>
        <p:cNvGrpSpPr/>
        <p:nvPr/>
      </p:nvGrpSpPr>
      <p:grpSpPr>
        <a:xfrm>
          <a:off x="0" y="0"/>
          <a:ext cx="0" cy="0"/>
          <a:chOff x="0" y="0"/>
          <a:chExt cx="0" cy="0"/>
        </a:xfrm>
      </p:grpSpPr>
      <p:pic>
        <p:nvPicPr>
          <p:cNvPr id="10" name="OTag">
            <a:extLst>
              <a:ext uri="{FF2B5EF4-FFF2-40B4-BE49-F238E27FC236}">
                <a16:creationId xmlns:a16="http://schemas.microsoft.com/office/drawing/2014/main" id="{00F1077A-D301-437A-8CE7-A0EA6CDECB51}"/>
              </a:ext>
              <a:ext uri="{C183D7F6-B498-43B3-948B-1728B52AA6E4}">
                <adec:decorative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8" name="Slide Number">
            <a:extLst>
              <a:ext uri="{FF2B5EF4-FFF2-40B4-BE49-F238E27FC236}">
                <a16:creationId xmlns:a16="http://schemas.microsoft.com/office/drawing/2014/main" id="{A58E8F99-B5B4-F945-8046-6BF8077857D6}"/>
              </a:ext>
            </a:extLst>
          </p:cNvPr>
          <p:cNvSpPr>
            <a:spLocks noGrp="1"/>
          </p:cNvSpPr>
          <p:nvPr>
            <p:ph type="sldNum" sz="quarter" idx="4"/>
          </p:nvPr>
        </p:nvSpPr>
        <p:spPr>
          <a:xfrm>
            <a:off x="762000" y="6423660"/>
            <a:ext cx="365760" cy="365760"/>
          </a:xfrm>
          <a:prstGeom prst="rect">
            <a:avLst/>
          </a:prstGeom>
        </p:spPr>
        <p:txBody>
          <a:bodyPr vert="horz" lIns="0" tIns="0" rIns="0" bIns="0" rtlCol="0" anchor="ctr"/>
          <a:lstStyle>
            <a:lvl1pPr algn="l">
              <a:defRPr sz="700">
                <a:solidFill>
                  <a:srgbClr val="8B8580"/>
                </a:solidFill>
              </a:defRPr>
            </a:lvl1pPr>
          </a:lstStyle>
          <a:p>
            <a:fld id="{345D60D9-5372-5F40-9443-0F9AE5BDC3C8}" type="slidenum">
              <a:rPr lang="en-US" smtClean="0"/>
              <a:pPr/>
              <a:t>‹#›</a:t>
            </a:fld>
            <a:endParaRPr lang="en-US" dirty="0"/>
          </a:p>
        </p:txBody>
      </p:sp>
      <p:sp>
        <p:nvSpPr>
          <p:cNvPr id="9" name="Footer">
            <a:extLst>
              <a:ext uri="{FF2B5EF4-FFF2-40B4-BE49-F238E27FC236}">
                <a16:creationId xmlns:a16="http://schemas.microsoft.com/office/drawing/2014/main" id="{385270F4-E9B9-C740-ACF6-08D90C8428D2}"/>
              </a:ext>
            </a:extLst>
          </p:cNvPr>
          <p:cNvSpPr>
            <a:spLocks noGrp="1"/>
          </p:cNvSpPr>
          <p:nvPr>
            <p:ph type="ftr" sz="quarter" idx="3"/>
          </p:nvPr>
        </p:nvSpPr>
        <p:spPr>
          <a:xfrm>
            <a:off x="1127759" y="6423978"/>
            <a:ext cx="5745379" cy="365125"/>
          </a:xfrm>
          <a:prstGeom prst="rect">
            <a:avLst/>
          </a:prstGeom>
        </p:spPr>
        <p:txBody>
          <a:bodyPr vert="horz" lIns="0" tIns="0" rIns="0" bIns="0" rtlCol="0" anchor="ctr"/>
          <a:lstStyle>
            <a:lvl1pPr algn="l">
              <a:defRPr sz="700">
                <a:solidFill>
                  <a:srgbClr val="8B8580"/>
                </a:solidFill>
              </a:defRPr>
            </a:lvl1pPr>
          </a:lstStyle>
          <a:p>
            <a:r>
              <a:rPr lang="en-US"/>
              <a:t>Copyright © 2025, Oracle and/or its affiliates</a:t>
            </a:r>
            <a:endParaRPr lang="en-US" dirty="0"/>
          </a:p>
        </p:txBody>
      </p:sp>
      <p:sp>
        <p:nvSpPr>
          <p:cNvPr id="3" name="Text Placeholder 11">
            <a:extLst>
              <a:ext uri="{FF2B5EF4-FFF2-40B4-BE49-F238E27FC236}">
                <a16:creationId xmlns:a16="http://schemas.microsoft.com/office/drawing/2014/main" id="{DE69F814-0498-9851-F52B-08364FD701AE}"/>
              </a:ext>
            </a:extLst>
          </p:cNvPr>
          <p:cNvSpPr>
            <a:spLocks noGrp="1"/>
          </p:cNvSpPr>
          <p:nvPr>
            <p:ph type="body" sz="quarter" idx="11" hasCustomPrompt="1"/>
          </p:nvPr>
        </p:nvSpPr>
        <p:spPr>
          <a:xfrm>
            <a:off x="771624" y="2510098"/>
            <a:ext cx="8773160" cy="3467190"/>
          </a:xfrm>
        </p:spPr>
        <p:txBody>
          <a:bodyPr anchor="t"/>
          <a:lstStyle>
            <a:lvl1pPr>
              <a:lnSpc>
                <a:spcPct val="120000"/>
              </a:lnSpc>
              <a:spcBef>
                <a:spcPts val="0"/>
              </a:spcBef>
              <a:spcAft>
                <a:spcPts val="400"/>
              </a:spcAft>
              <a:defRPr sz="1400" b="0" i="0">
                <a:solidFill>
                  <a:srgbClr val="312D2A"/>
                </a:solidFill>
                <a:latin typeface="Oracle Sans Light" panose="020B0403020204020204" pitchFamily="34" charset="0"/>
                <a:cs typeface="Oracle Sans Light" panose="020B0403020204020204" pitchFamily="34" charset="0"/>
              </a:defRPr>
            </a:lvl1pPr>
          </a:lstStyle>
          <a:p>
            <a:pPr lvl="0"/>
            <a:r>
              <a:rPr lang="en-US" sz="1400" b="1" dirty="0">
                <a:solidFill>
                  <a:srgbClr val="312D2A"/>
                </a:solidFill>
                <a:latin typeface="Oracle Sans Extra Bold" panose="020B0503020204020204" pitchFamily="34" charset="0"/>
                <a:cs typeface="Oracle Sans Extra Bold" panose="020B0503020204020204" pitchFamily="34" charset="0"/>
              </a:rPr>
              <a:t>Donec ac </a:t>
            </a:r>
            <a:r>
              <a:rPr lang="en-US" sz="1400" b="1" dirty="0" err="1">
                <a:solidFill>
                  <a:srgbClr val="312D2A"/>
                </a:solidFill>
                <a:latin typeface="Oracle Sans Extra Bold" panose="020B0503020204020204" pitchFamily="34" charset="0"/>
                <a:cs typeface="Oracle Sans Extra Bold" panose="020B0503020204020204" pitchFamily="34" charset="0"/>
              </a:rPr>
              <a:t>est</a:t>
            </a:r>
            <a:r>
              <a:rPr lang="en-US" sz="1400" b="1" dirty="0">
                <a:solidFill>
                  <a:srgbClr val="312D2A"/>
                </a:solidFill>
                <a:latin typeface="Oracle Sans Extra Bold" panose="020B0503020204020204" pitchFamily="34" charset="0"/>
                <a:cs typeface="Oracle Sans Extra Bold" panose="020B0503020204020204" pitchFamily="34" charset="0"/>
              </a:rPr>
              <a:t> </a:t>
            </a:r>
            <a:r>
              <a:rPr lang="en-US" sz="1400" b="1" dirty="0" err="1">
                <a:solidFill>
                  <a:srgbClr val="312D2A"/>
                </a:solidFill>
                <a:latin typeface="Oracle Sans Extra Bold" panose="020B0503020204020204" pitchFamily="34" charset="0"/>
                <a:cs typeface="Oracle Sans Extra Bold" panose="020B0503020204020204" pitchFamily="34" charset="0"/>
              </a:rPr>
              <a:t>quis</a:t>
            </a:r>
            <a:r>
              <a:rPr lang="en-US" sz="1400" b="1" dirty="0">
                <a:solidFill>
                  <a:srgbClr val="312D2A"/>
                </a:solidFill>
                <a:latin typeface="Oracle Sans Extra Bold" panose="020B0503020204020204" pitchFamily="34" charset="0"/>
                <a:cs typeface="Oracle Sans Extra Bold" panose="020B0503020204020204" pitchFamily="34" charset="0"/>
              </a:rPr>
              <a:t> </a:t>
            </a:r>
            <a:r>
              <a:rPr lang="en-US" sz="1400" b="1" dirty="0" err="1">
                <a:solidFill>
                  <a:srgbClr val="312D2A"/>
                </a:solidFill>
                <a:latin typeface="Oracle Sans Extra Bold" panose="020B0503020204020204" pitchFamily="34" charset="0"/>
                <a:cs typeface="Oracle Sans Extra Bold" panose="020B0503020204020204" pitchFamily="34" charset="0"/>
              </a:rPr>
              <a:t>tortor</a:t>
            </a:r>
            <a:br>
              <a:rPr lang="en-US" sz="1400" b="1" dirty="0">
                <a:solidFill>
                  <a:srgbClr val="312D2A"/>
                </a:solidFill>
                <a:latin typeface="Oracle Sans Extra Bold" panose="020B0503020204020204" pitchFamily="34" charset="0"/>
                <a:cs typeface="Oracle Sans Extra Bold" panose="020B0503020204020204" pitchFamily="34" charset="0"/>
              </a:rPr>
            </a:br>
            <a:r>
              <a:rPr lang="en-US" sz="1400" dirty="0">
                <a:solidFill>
                  <a:srgbClr val="312D2A"/>
                </a:solidFill>
                <a:latin typeface="Oracle Sans Light" panose="020B0403020204020204" pitchFamily="34" charset="0"/>
                <a:cs typeface="Oracle Sans Light" panose="020B0403020204020204" pitchFamily="34" charset="0"/>
              </a:rPr>
              <a:t>Lorem ipsum dolor sit </a:t>
            </a:r>
            <a:r>
              <a:rPr lang="en-US" sz="1400" dirty="0" err="1">
                <a:solidFill>
                  <a:srgbClr val="312D2A"/>
                </a:solidFill>
                <a:latin typeface="Oracle Sans Light" panose="020B0403020204020204" pitchFamily="34" charset="0"/>
                <a:cs typeface="Oracle Sans Light" panose="020B0403020204020204" pitchFamily="34" charset="0"/>
              </a:rPr>
              <a:t>amet</a:t>
            </a:r>
            <a:r>
              <a:rPr lang="en-US" sz="1400" dirty="0">
                <a:solidFill>
                  <a:srgbClr val="312D2A"/>
                </a:solidFill>
                <a:latin typeface="Oracle Sans Light" panose="020B0403020204020204" pitchFamily="34" charset="0"/>
                <a:cs typeface="Oracle Sans Light" panose="020B0403020204020204" pitchFamily="34" charset="0"/>
              </a:rPr>
              <a:t>, </a:t>
            </a:r>
            <a:r>
              <a:rPr lang="en-US" sz="1400" dirty="0" err="1">
                <a:solidFill>
                  <a:srgbClr val="312D2A"/>
                </a:solidFill>
                <a:latin typeface="Oracle Sans Light" panose="020B0403020204020204" pitchFamily="34" charset="0"/>
                <a:cs typeface="Oracle Sans Light" panose="020B0403020204020204" pitchFamily="34" charset="0"/>
              </a:rPr>
              <a:t>consectetur</a:t>
            </a:r>
            <a:r>
              <a:rPr lang="en-US" sz="1400" dirty="0">
                <a:solidFill>
                  <a:srgbClr val="312D2A"/>
                </a:solidFill>
                <a:latin typeface="Oracle Sans Light" panose="020B0403020204020204" pitchFamily="34" charset="0"/>
                <a:cs typeface="Oracle Sans Light" panose="020B0403020204020204" pitchFamily="34" charset="0"/>
              </a:rPr>
              <a:t> </a:t>
            </a:r>
            <a:r>
              <a:rPr lang="en-US" sz="1400" dirty="0" err="1">
                <a:solidFill>
                  <a:srgbClr val="312D2A"/>
                </a:solidFill>
                <a:latin typeface="Oracle Sans Light" panose="020B0403020204020204" pitchFamily="34" charset="0"/>
                <a:cs typeface="Oracle Sans Light" panose="020B0403020204020204" pitchFamily="34" charset="0"/>
              </a:rPr>
              <a:t>adipiscing</a:t>
            </a:r>
            <a:r>
              <a:rPr lang="en-US" sz="1400" dirty="0">
                <a:solidFill>
                  <a:srgbClr val="312D2A"/>
                </a:solidFill>
                <a:latin typeface="Oracle Sans Light" panose="020B0403020204020204" pitchFamily="34" charset="0"/>
                <a:cs typeface="Oracle Sans Light" panose="020B0403020204020204" pitchFamily="34" charset="0"/>
              </a:rPr>
              <a:t> </a:t>
            </a:r>
            <a:r>
              <a:rPr lang="en-US" sz="1400" dirty="0" err="1">
                <a:solidFill>
                  <a:srgbClr val="312D2A"/>
                </a:solidFill>
                <a:latin typeface="Oracle Sans Light" panose="020B0403020204020204" pitchFamily="34" charset="0"/>
                <a:cs typeface="Oracle Sans Light" panose="020B0403020204020204" pitchFamily="34" charset="0"/>
              </a:rPr>
              <a:t>elit</a:t>
            </a:r>
            <a:r>
              <a:rPr lang="en-US" sz="1400" dirty="0">
                <a:solidFill>
                  <a:srgbClr val="312D2A"/>
                </a:solidFill>
                <a:latin typeface="Oracle Sans Light" panose="020B0403020204020204" pitchFamily="34" charset="0"/>
                <a:cs typeface="Oracle Sans Light" panose="020B0403020204020204" pitchFamily="34" charset="0"/>
              </a:rPr>
              <a:t>. Donec </a:t>
            </a:r>
            <a:r>
              <a:rPr lang="en-US" sz="1400" dirty="0" err="1">
                <a:solidFill>
                  <a:srgbClr val="312D2A"/>
                </a:solidFill>
                <a:latin typeface="Oracle Sans Light" panose="020B0403020204020204" pitchFamily="34" charset="0"/>
                <a:cs typeface="Oracle Sans Light" panose="020B0403020204020204" pitchFamily="34" charset="0"/>
              </a:rPr>
              <a:t>finibus</a:t>
            </a:r>
            <a:r>
              <a:rPr lang="en-US" sz="1400" dirty="0">
                <a:solidFill>
                  <a:srgbClr val="312D2A"/>
                </a:solidFill>
                <a:latin typeface="Oracle Sans Light" panose="020B0403020204020204" pitchFamily="34" charset="0"/>
                <a:cs typeface="Oracle Sans Light" panose="020B0403020204020204" pitchFamily="34" charset="0"/>
              </a:rPr>
              <a:t> </a:t>
            </a:r>
            <a:r>
              <a:rPr lang="en-US" sz="1400" dirty="0" err="1">
                <a:solidFill>
                  <a:srgbClr val="312D2A"/>
                </a:solidFill>
                <a:latin typeface="Oracle Sans Light" panose="020B0403020204020204" pitchFamily="34" charset="0"/>
                <a:cs typeface="Oracle Sans Light" panose="020B0403020204020204" pitchFamily="34" charset="0"/>
              </a:rPr>
              <a:t>felis</a:t>
            </a:r>
            <a:r>
              <a:rPr lang="en-US" sz="1400" dirty="0">
                <a:solidFill>
                  <a:srgbClr val="312D2A"/>
                </a:solidFill>
                <a:latin typeface="Oracle Sans Light" panose="020B0403020204020204" pitchFamily="34" charset="0"/>
                <a:cs typeface="Oracle Sans Light" panose="020B0403020204020204" pitchFamily="34" charset="0"/>
              </a:rPr>
              <a:t> </a:t>
            </a:r>
            <a:r>
              <a:rPr lang="en-US" sz="1400" dirty="0" err="1">
                <a:solidFill>
                  <a:srgbClr val="312D2A"/>
                </a:solidFill>
                <a:latin typeface="Oracle Sans Light" panose="020B0403020204020204" pitchFamily="34" charset="0"/>
                <a:cs typeface="Oracle Sans Light" panose="020B0403020204020204" pitchFamily="34" charset="0"/>
              </a:rPr>
              <a:t>nunc</a:t>
            </a:r>
            <a:r>
              <a:rPr lang="en-US" sz="1400" dirty="0">
                <a:solidFill>
                  <a:srgbClr val="312D2A"/>
                </a:solidFill>
                <a:latin typeface="Oracle Sans Light" panose="020B0403020204020204" pitchFamily="34" charset="0"/>
                <a:cs typeface="Oracle Sans Light" panose="020B0403020204020204" pitchFamily="34" charset="0"/>
              </a:rPr>
              <a:t>. </a:t>
            </a:r>
            <a:r>
              <a:rPr lang="en-US" sz="1400" dirty="0" err="1">
                <a:solidFill>
                  <a:srgbClr val="312D2A"/>
                </a:solidFill>
                <a:latin typeface="Oracle Sans Light" panose="020B0403020204020204" pitchFamily="34" charset="0"/>
                <a:cs typeface="Oracle Sans Light" panose="020B0403020204020204" pitchFamily="34" charset="0"/>
              </a:rPr>
              <a:t>Praesent</a:t>
            </a:r>
            <a:r>
              <a:rPr lang="en-US" sz="1400" dirty="0">
                <a:solidFill>
                  <a:srgbClr val="312D2A"/>
                </a:solidFill>
                <a:latin typeface="Oracle Sans Light" panose="020B0403020204020204" pitchFamily="34" charset="0"/>
                <a:cs typeface="Oracle Sans Light" panose="020B0403020204020204" pitchFamily="34" charset="0"/>
              </a:rPr>
              <a:t> ac </a:t>
            </a:r>
            <a:r>
              <a:rPr lang="en-US" sz="1400" dirty="0" err="1">
                <a:solidFill>
                  <a:srgbClr val="312D2A"/>
                </a:solidFill>
                <a:latin typeface="Oracle Sans Light" panose="020B0403020204020204" pitchFamily="34" charset="0"/>
                <a:cs typeface="Oracle Sans Light" panose="020B0403020204020204" pitchFamily="34" charset="0"/>
              </a:rPr>
              <a:t>condimentum</a:t>
            </a:r>
            <a:r>
              <a:rPr lang="en-US" sz="1400" dirty="0">
                <a:solidFill>
                  <a:srgbClr val="312D2A"/>
                </a:solidFill>
                <a:latin typeface="Oracle Sans Light" panose="020B0403020204020204" pitchFamily="34" charset="0"/>
                <a:cs typeface="Oracle Sans Light" panose="020B0403020204020204" pitchFamily="34" charset="0"/>
              </a:rPr>
              <a:t> nisi. </a:t>
            </a:r>
            <a:r>
              <a:rPr lang="en-US" sz="1400" dirty="0" err="1">
                <a:solidFill>
                  <a:srgbClr val="312D2A"/>
                </a:solidFill>
                <a:latin typeface="Oracle Sans Light" panose="020B0403020204020204" pitchFamily="34" charset="0"/>
                <a:cs typeface="Oracle Sans Light" panose="020B0403020204020204" pitchFamily="34" charset="0"/>
              </a:rPr>
              <a:t>Pellentesque</a:t>
            </a:r>
            <a:r>
              <a:rPr lang="en-US" sz="1400" dirty="0">
                <a:solidFill>
                  <a:srgbClr val="312D2A"/>
                </a:solidFill>
                <a:latin typeface="Oracle Sans Light" panose="020B0403020204020204" pitchFamily="34" charset="0"/>
                <a:cs typeface="Oracle Sans Light" panose="020B0403020204020204" pitchFamily="34" charset="0"/>
              </a:rPr>
              <a:t> et </a:t>
            </a:r>
            <a:r>
              <a:rPr lang="en-US" sz="1400" dirty="0" err="1">
                <a:solidFill>
                  <a:srgbClr val="312D2A"/>
                </a:solidFill>
                <a:latin typeface="Oracle Sans Light" panose="020B0403020204020204" pitchFamily="34" charset="0"/>
                <a:cs typeface="Oracle Sans Light" panose="020B0403020204020204" pitchFamily="34" charset="0"/>
              </a:rPr>
              <a:t>aliquet</a:t>
            </a:r>
            <a:r>
              <a:rPr lang="en-US" sz="1400" dirty="0">
                <a:solidFill>
                  <a:srgbClr val="312D2A"/>
                </a:solidFill>
                <a:latin typeface="Oracle Sans Light" panose="020B0403020204020204" pitchFamily="34" charset="0"/>
                <a:cs typeface="Oracle Sans Light" panose="020B0403020204020204" pitchFamily="34" charset="0"/>
              </a:rPr>
              <a:t> </a:t>
            </a:r>
            <a:r>
              <a:rPr lang="en-US" sz="1400" dirty="0" err="1">
                <a:solidFill>
                  <a:srgbClr val="312D2A"/>
                </a:solidFill>
                <a:latin typeface="Oracle Sans Light" panose="020B0403020204020204" pitchFamily="34" charset="0"/>
                <a:cs typeface="Oracle Sans Light" panose="020B0403020204020204" pitchFamily="34" charset="0"/>
              </a:rPr>
              <a:t>enim</a:t>
            </a:r>
            <a:r>
              <a:rPr lang="en-US" sz="1400" dirty="0">
                <a:solidFill>
                  <a:srgbClr val="312D2A"/>
                </a:solidFill>
                <a:latin typeface="Oracle Sans Light" panose="020B0403020204020204" pitchFamily="34" charset="0"/>
                <a:cs typeface="Oracle Sans Light" panose="020B0403020204020204" pitchFamily="34" charset="0"/>
              </a:rPr>
              <a:t>. </a:t>
            </a:r>
            <a:r>
              <a:rPr lang="en-US" sz="1400" dirty="0" err="1">
                <a:solidFill>
                  <a:srgbClr val="312D2A"/>
                </a:solidFill>
                <a:latin typeface="Oracle Sans Light" panose="020B0403020204020204" pitchFamily="34" charset="0"/>
                <a:cs typeface="Oracle Sans Light" panose="020B0403020204020204" pitchFamily="34" charset="0"/>
              </a:rPr>
              <a:t>Phasellus</a:t>
            </a:r>
            <a:r>
              <a:rPr lang="en-US" sz="1400" dirty="0">
                <a:solidFill>
                  <a:srgbClr val="312D2A"/>
                </a:solidFill>
                <a:latin typeface="Oracle Sans Light" panose="020B0403020204020204" pitchFamily="34" charset="0"/>
                <a:cs typeface="Oracle Sans Light" panose="020B0403020204020204" pitchFamily="34" charset="0"/>
              </a:rPr>
              <a:t> tempus </a:t>
            </a:r>
            <a:r>
              <a:rPr lang="en-US" sz="1400" dirty="0" err="1">
                <a:solidFill>
                  <a:srgbClr val="312D2A"/>
                </a:solidFill>
                <a:latin typeface="Oracle Sans Light" panose="020B0403020204020204" pitchFamily="34" charset="0"/>
                <a:cs typeface="Oracle Sans Light" panose="020B0403020204020204" pitchFamily="34" charset="0"/>
              </a:rPr>
              <a:t>ornare</a:t>
            </a:r>
            <a:r>
              <a:rPr lang="en-US" sz="1400" dirty="0">
                <a:solidFill>
                  <a:srgbClr val="312D2A"/>
                </a:solidFill>
                <a:latin typeface="Oracle Sans Light" panose="020B0403020204020204" pitchFamily="34" charset="0"/>
                <a:cs typeface="Oracle Sans Light" panose="020B0403020204020204" pitchFamily="34" charset="0"/>
              </a:rPr>
              <a:t> </a:t>
            </a:r>
            <a:r>
              <a:rPr lang="en-US" sz="1400" dirty="0" err="1">
                <a:solidFill>
                  <a:srgbClr val="312D2A"/>
                </a:solidFill>
                <a:latin typeface="Oracle Sans Light" panose="020B0403020204020204" pitchFamily="34" charset="0"/>
                <a:cs typeface="Oracle Sans Light" panose="020B0403020204020204" pitchFamily="34" charset="0"/>
              </a:rPr>
              <a:t>velit</a:t>
            </a:r>
            <a:r>
              <a:rPr lang="en-US" sz="1400" dirty="0">
                <a:solidFill>
                  <a:srgbClr val="312D2A"/>
                </a:solidFill>
                <a:latin typeface="Oracle Sans Light" panose="020B0403020204020204" pitchFamily="34" charset="0"/>
                <a:cs typeface="Oracle Sans Light" panose="020B0403020204020204" pitchFamily="34" charset="0"/>
              </a:rPr>
              <a:t> </a:t>
            </a:r>
            <a:r>
              <a:rPr lang="en-US" sz="1400" dirty="0" err="1">
                <a:solidFill>
                  <a:srgbClr val="312D2A"/>
                </a:solidFill>
                <a:latin typeface="Oracle Sans Light" panose="020B0403020204020204" pitchFamily="34" charset="0"/>
                <a:cs typeface="Oracle Sans Light" panose="020B0403020204020204" pitchFamily="34" charset="0"/>
              </a:rPr>
              <a:t>eget</a:t>
            </a:r>
            <a:r>
              <a:rPr lang="en-US" sz="1400" dirty="0">
                <a:solidFill>
                  <a:srgbClr val="312D2A"/>
                </a:solidFill>
                <a:latin typeface="Oracle Sans Light" panose="020B0403020204020204" pitchFamily="34" charset="0"/>
                <a:cs typeface="Oracle Sans Light" panose="020B0403020204020204" pitchFamily="34" charset="0"/>
              </a:rPr>
              <a:t> </a:t>
            </a:r>
            <a:r>
              <a:rPr lang="en-US" sz="1400" dirty="0" err="1">
                <a:solidFill>
                  <a:srgbClr val="312D2A"/>
                </a:solidFill>
                <a:latin typeface="Oracle Sans Light" panose="020B0403020204020204" pitchFamily="34" charset="0"/>
                <a:cs typeface="Oracle Sans Light" panose="020B0403020204020204" pitchFamily="34" charset="0"/>
              </a:rPr>
              <a:t>sollicitudin</a:t>
            </a:r>
            <a:r>
              <a:rPr lang="en-US" sz="1400" dirty="0">
                <a:solidFill>
                  <a:srgbClr val="312D2A"/>
                </a:solidFill>
                <a:latin typeface="Oracle Sans Light" panose="020B0403020204020204" pitchFamily="34" charset="0"/>
                <a:cs typeface="Oracle Sans Light" panose="020B0403020204020204" pitchFamily="34" charset="0"/>
              </a:rPr>
              <a:t>. </a:t>
            </a:r>
            <a:br>
              <a:rPr lang="en-US" sz="1400" dirty="0">
                <a:solidFill>
                  <a:srgbClr val="312D2A"/>
                </a:solidFill>
                <a:latin typeface="Oracle Sans Light" panose="020B0403020204020204" pitchFamily="34" charset="0"/>
                <a:cs typeface="Oracle Sans Light" panose="020B0403020204020204" pitchFamily="34" charset="0"/>
              </a:rPr>
            </a:br>
            <a:br>
              <a:rPr lang="en-US" sz="1400" dirty="0">
                <a:solidFill>
                  <a:srgbClr val="312D2A"/>
                </a:solidFill>
                <a:latin typeface="Oracle Sans Light" panose="020B0403020204020204" pitchFamily="34" charset="0"/>
                <a:cs typeface="Oracle Sans Light" panose="020B0403020204020204" pitchFamily="34" charset="0"/>
              </a:rPr>
            </a:br>
            <a:r>
              <a:rPr lang="en-US" sz="1400" b="1" dirty="0">
                <a:solidFill>
                  <a:srgbClr val="312D2A"/>
                </a:solidFill>
                <a:latin typeface="Oracle Sans Extra Bold" panose="020B0503020204020204" pitchFamily="34" charset="0"/>
                <a:cs typeface="Oracle Sans Extra Bold" panose="020B0503020204020204" pitchFamily="34" charset="0"/>
              </a:rPr>
              <a:t>Lorem ipsum dolor sit</a:t>
            </a:r>
            <a:br>
              <a:rPr lang="en-US" sz="1400" b="1" dirty="0">
                <a:solidFill>
                  <a:srgbClr val="312D2A"/>
                </a:solidFill>
                <a:latin typeface="Oracle Sans Extra Bold" panose="020B0503020204020204" pitchFamily="34" charset="0"/>
                <a:cs typeface="Oracle Sans Extra Bold" panose="020B0503020204020204" pitchFamily="34" charset="0"/>
              </a:rPr>
            </a:br>
            <a:r>
              <a:rPr lang="en-US" sz="1400" dirty="0" err="1">
                <a:solidFill>
                  <a:srgbClr val="312D2A"/>
                </a:solidFill>
                <a:latin typeface="Oracle Sans Light" panose="020B0403020204020204" pitchFamily="34" charset="0"/>
                <a:cs typeface="Oracle Sans Light" panose="020B0403020204020204" pitchFamily="34" charset="0"/>
              </a:rPr>
              <a:t>Pellentesque</a:t>
            </a:r>
            <a:r>
              <a:rPr lang="en-US" sz="1400" dirty="0">
                <a:solidFill>
                  <a:srgbClr val="312D2A"/>
                </a:solidFill>
                <a:latin typeface="Oracle Sans Light" panose="020B0403020204020204" pitchFamily="34" charset="0"/>
                <a:cs typeface="Oracle Sans Light" panose="020B0403020204020204" pitchFamily="34" charset="0"/>
              </a:rPr>
              <a:t> et </a:t>
            </a:r>
            <a:r>
              <a:rPr lang="en-US" sz="1400" dirty="0" err="1">
                <a:solidFill>
                  <a:srgbClr val="312D2A"/>
                </a:solidFill>
                <a:latin typeface="Oracle Sans Light" panose="020B0403020204020204" pitchFamily="34" charset="0"/>
                <a:cs typeface="Oracle Sans Light" panose="020B0403020204020204" pitchFamily="34" charset="0"/>
              </a:rPr>
              <a:t>aliquet</a:t>
            </a:r>
            <a:r>
              <a:rPr lang="en-US" sz="1400" dirty="0">
                <a:solidFill>
                  <a:srgbClr val="312D2A"/>
                </a:solidFill>
                <a:latin typeface="Oracle Sans Light" panose="020B0403020204020204" pitchFamily="34" charset="0"/>
                <a:cs typeface="Oracle Sans Light" panose="020B0403020204020204" pitchFamily="34" charset="0"/>
              </a:rPr>
              <a:t> </a:t>
            </a:r>
            <a:r>
              <a:rPr lang="en-US" sz="1400" dirty="0" err="1">
                <a:solidFill>
                  <a:srgbClr val="312D2A"/>
                </a:solidFill>
                <a:latin typeface="Oracle Sans Light" panose="020B0403020204020204" pitchFamily="34" charset="0"/>
                <a:cs typeface="Oracle Sans Light" panose="020B0403020204020204" pitchFamily="34" charset="0"/>
              </a:rPr>
              <a:t>enim</a:t>
            </a:r>
            <a:r>
              <a:rPr lang="en-US" sz="1400" dirty="0">
                <a:solidFill>
                  <a:srgbClr val="312D2A"/>
                </a:solidFill>
                <a:latin typeface="Oracle Sans Light" panose="020B0403020204020204" pitchFamily="34" charset="0"/>
                <a:cs typeface="Oracle Sans Light" panose="020B0403020204020204" pitchFamily="34" charset="0"/>
              </a:rPr>
              <a:t>. </a:t>
            </a:r>
            <a:r>
              <a:rPr lang="en-US" sz="1400" dirty="0" err="1">
                <a:solidFill>
                  <a:srgbClr val="312D2A"/>
                </a:solidFill>
                <a:latin typeface="Oracle Sans Light" panose="020B0403020204020204" pitchFamily="34" charset="0"/>
                <a:cs typeface="Oracle Sans Light" panose="020B0403020204020204" pitchFamily="34" charset="0"/>
              </a:rPr>
              <a:t>Phasellus</a:t>
            </a:r>
            <a:r>
              <a:rPr lang="en-US" sz="1400" dirty="0">
                <a:solidFill>
                  <a:srgbClr val="312D2A"/>
                </a:solidFill>
                <a:latin typeface="Oracle Sans Light" panose="020B0403020204020204" pitchFamily="34" charset="0"/>
                <a:cs typeface="Oracle Sans Light" panose="020B0403020204020204" pitchFamily="34" charset="0"/>
              </a:rPr>
              <a:t> tempus </a:t>
            </a:r>
            <a:r>
              <a:rPr lang="en-US" sz="1400" dirty="0" err="1">
                <a:solidFill>
                  <a:srgbClr val="312D2A"/>
                </a:solidFill>
                <a:latin typeface="Oracle Sans Light" panose="020B0403020204020204" pitchFamily="34" charset="0"/>
                <a:cs typeface="Oracle Sans Light" panose="020B0403020204020204" pitchFamily="34" charset="0"/>
              </a:rPr>
              <a:t>ornare</a:t>
            </a:r>
            <a:r>
              <a:rPr lang="en-US" sz="1400" dirty="0">
                <a:solidFill>
                  <a:srgbClr val="312D2A"/>
                </a:solidFill>
                <a:latin typeface="Oracle Sans Light" panose="020B0403020204020204" pitchFamily="34" charset="0"/>
                <a:cs typeface="Oracle Sans Light" panose="020B0403020204020204" pitchFamily="34" charset="0"/>
              </a:rPr>
              <a:t> </a:t>
            </a:r>
            <a:r>
              <a:rPr lang="en-US" sz="1400" dirty="0" err="1">
                <a:solidFill>
                  <a:srgbClr val="312D2A"/>
                </a:solidFill>
                <a:latin typeface="Oracle Sans Light" panose="020B0403020204020204" pitchFamily="34" charset="0"/>
                <a:cs typeface="Oracle Sans Light" panose="020B0403020204020204" pitchFamily="34" charset="0"/>
              </a:rPr>
              <a:t>velit</a:t>
            </a:r>
            <a:r>
              <a:rPr lang="en-US" sz="1400" dirty="0">
                <a:solidFill>
                  <a:srgbClr val="312D2A"/>
                </a:solidFill>
                <a:latin typeface="Oracle Sans Light" panose="020B0403020204020204" pitchFamily="34" charset="0"/>
                <a:cs typeface="Oracle Sans Light" panose="020B0403020204020204" pitchFamily="34" charset="0"/>
              </a:rPr>
              <a:t> </a:t>
            </a:r>
            <a:r>
              <a:rPr lang="en-US" sz="1400" dirty="0" err="1">
                <a:solidFill>
                  <a:srgbClr val="312D2A"/>
                </a:solidFill>
                <a:latin typeface="Oracle Sans Light" panose="020B0403020204020204" pitchFamily="34" charset="0"/>
                <a:cs typeface="Oracle Sans Light" panose="020B0403020204020204" pitchFamily="34" charset="0"/>
              </a:rPr>
              <a:t>eget</a:t>
            </a:r>
            <a:r>
              <a:rPr lang="en-US" sz="1400" dirty="0">
                <a:solidFill>
                  <a:srgbClr val="312D2A"/>
                </a:solidFill>
                <a:latin typeface="Oracle Sans Light" panose="020B0403020204020204" pitchFamily="34" charset="0"/>
                <a:cs typeface="Oracle Sans Light" panose="020B0403020204020204" pitchFamily="34" charset="0"/>
              </a:rPr>
              <a:t> </a:t>
            </a:r>
            <a:r>
              <a:rPr lang="en-US" sz="1400" dirty="0" err="1">
                <a:solidFill>
                  <a:srgbClr val="312D2A"/>
                </a:solidFill>
                <a:latin typeface="Oracle Sans Light" panose="020B0403020204020204" pitchFamily="34" charset="0"/>
                <a:cs typeface="Oracle Sans Light" panose="020B0403020204020204" pitchFamily="34" charset="0"/>
              </a:rPr>
              <a:t>sollicitudin</a:t>
            </a:r>
            <a:r>
              <a:rPr lang="en-US" sz="1400" dirty="0">
                <a:solidFill>
                  <a:srgbClr val="312D2A"/>
                </a:solidFill>
                <a:latin typeface="Oracle Sans Light" panose="020B0403020204020204" pitchFamily="34" charset="0"/>
                <a:cs typeface="Oracle Sans Light" panose="020B0403020204020204" pitchFamily="34" charset="0"/>
              </a:rPr>
              <a:t>. Integer </a:t>
            </a:r>
            <a:r>
              <a:rPr lang="en-US" sz="1400" dirty="0" err="1">
                <a:solidFill>
                  <a:srgbClr val="312D2A"/>
                </a:solidFill>
                <a:latin typeface="Oracle Sans Light" panose="020B0403020204020204" pitchFamily="34" charset="0"/>
                <a:cs typeface="Oracle Sans Light" panose="020B0403020204020204" pitchFamily="34" charset="0"/>
              </a:rPr>
              <a:t>commodo</a:t>
            </a:r>
            <a:r>
              <a:rPr lang="en-US" sz="1400" dirty="0">
                <a:solidFill>
                  <a:srgbClr val="312D2A"/>
                </a:solidFill>
                <a:latin typeface="Oracle Sans Light" panose="020B0403020204020204" pitchFamily="34" charset="0"/>
                <a:cs typeface="Oracle Sans Light" panose="020B0403020204020204" pitchFamily="34" charset="0"/>
              </a:rPr>
              <a:t> nisi </a:t>
            </a:r>
            <a:r>
              <a:rPr lang="en-US" sz="1400" dirty="0" err="1">
                <a:solidFill>
                  <a:srgbClr val="312D2A"/>
                </a:solidFill>
                <a:latin typeface="Oracle Sans Light" panose="020B0403020204020204" pitchFamily="34" charset="0"/>
                <a:cs typeface="Oracle Sans Light" panose="020B0403020204020204" pitchFamily="34" charset="0"/>
              </a:rPr>
              <a:t>turpis</a:t>
            </a:r>
            <a:r>
              <a:rPr lang="en-US" sz="1400" dirty="0">
                <a:solidFill>
                  <a:srgbClr val="312D2A"/>
                </a:solidFill>
                <a:latin typeface="Oracle Sans Light" panose="020B0403020204020204" pitchFamily="34" charset="0"/>
                <a:cs typeface="Oracle Sans Light" panose="020B0403020204020204" pitchFamily="34" charset="0"/>
              </a:rPr>
              <a:t>, </a:t>
            </a:r>
            <a:r>
              <a:rPr lang="en-US" sz="1400" dirty="0" err="1">
                <a:solidFill>
                  <a:srgbClr val="312D2A"/>
                </a:solidFill>
                <a:latin typeface="Oracle Sans Light" panose="020B0403020204020204" pitchFamily="34" charset="0"/>
                <a:cs typeface="Oracle Sans Light" panose="020B0403020204020204" pitchFamily="34" charset="0"/>
              </a:rPr>
              <a:t>ut</a:t>
            </a:r>
            <a:r>
              <a:rPr lang="en-US" sz="1400" dirty="0">
                <a:solidFill>
                  <a:srgbClr val="312D2A"/>
                </a:solidFill>
                <a:latin typeface="Oracle Sans Light" panose="020B0403020204020204" pitchFamily="34" charset="0"/>
                <a:cs typeface="Oracle Sans Light" panose="020B0403020204020204" pitchFamily="34" charset="0"/>
              </a:rPr>
              <a:t> </a:t>
            </a:r>
            <a:r>
              <a:rPr lang="en-US" sz="1400" dirty="0" err="1">
                <a:solidFill>
                  <a:srgbClr val="312D2A"/>
                </a:solidFill>
                <a:latin typeface="Oracle Sans Light" panose="020B0403020204020204" pitchFamily="34" charset="0"/>
                <a:cs typeface="Oracle Sans Light" panose="020B0403020204020204" pitchFamily="34" charset="0"/>
              </a:rPr>
              <a:t>congue</a:t>
            </a:r>
            <a:r>
              <a:rPr lang="en-US" sz="1400" dirty="0">
                <a:solidFill>
                  <a:srgbClr val="312D2A"/>
                </a:solidFill>
                <a:latin typeface="Oracle Sans Light" panose="020B0403020204020204" pitchFamily="34" charset="0"/>
                <a:cs typeface="Oracle Sans Light" panose="020B0403020204020204" pitchFamily="34" charset="0"/>
              </a:rPr>
              <a:t> ex fermentum ac.</a:t>
            </a:r>
            <a:br>
              <a:rPr lang="en-US" sz="1400" b="1" dirty="0">
                <a:solidFill>
                  <a:srgbClr val="312D2A"/>
                </a:solidFill>
                <a:latin typeface="Oracle Sans Extra Bold" panose="020B0503020204020204" pitchFamily="34" charset="0"/>
                <a:cs typeface="Oracle Sans Extra Bold" panose="020B0503020204020204" pitchFamily="34" charset="0"/>
              </a:rPr>
            </a:br>
            <a:br>
              <a:rPr lang="en-US" sz="1400" b="1" dirty="0">
                <a:solidFill>
                  <a:srgbClr val="312D2A"/>
                </a:solidFill>
                <a:latin typeface="Oracle Sans Extra Bold" panose="020B0503020204020204" pitchFamily="34" charset="0"/>
                <a:cs typeface="Oracle Sans Extra Bold" panose="020B0503020204020204" pitchFamily="34" charset="0"/>
              </a:rPr>
            </a:br>
            <a:r>
              <a:rPr lang="en-US" sz="1400" b="1" dirty="0">
                <a:solidFill>
                  <a:srgbClr val="312D2A"/>
                </a:solidFill>
                <a:latin typeface="Oracle Sans Extra Bold" panose="020B0503020204020204" pitchFamily="34" charset="0"/>
                <a:cs typeface="Oracle Sans Extra Bold" panose="020B0503020204020204" pitchFamily="34" charset="0"/>
              </a:rPr>
              <a:t>Cras sit </a:t>
            </a:r>
            <a:r>
              <a:rPr lang="en-US" sz="1400" b="1" dirty="0" err="1">
                <a:solidFill>
                  <a:srgbClr val="312D2A"/>
                </a:solidFill>
                <a:latin typeface="Oracle Sans Extra Bold" panose="020B0503020204020204" pitchFamily="34" charset="0"/>
                <a:cs typeface="Oracle Sans Extra Bold" panose="020B0503020204020204" pitchFamily="34" charset="0"/>
              </a:rPr>
              <a:t>amet</a:t>
            </a:r>
            <a:r>
              <a:rPr lang="en-US" sz="1400" b="1" dirty="0">
                <a:solidFill>
                  <a:srgbClr val="312D2A"/>
                </a:solidFill>
                <a:latin typeface="Oracle Sans Extra Bold" panose="020B0503020204020204" pitchFamily="34" charset="0"/>
                <a:cs typeface="Oracle Sans Extra Bold" panose="020B0503020204020204" pitchFamily="34" charset="0"/>
              </a:rPr>
              <a:t> </a:t>
            </a:r>
            <a:r>
              <a:rPr lang="en-US" sz="1400" b="1" dirty="0" err="1">
                <a:solidFill>
                  <a:srgbClr val="312D2A"/>
                </a:solidFill>
                <a:latin typeface="Oracle Sans Extra Bold" panose="020B0503020204020204" pitchFamily="34" charset="0"/>
                <a:cs typeface="Oracle Sans Extra Bold" panose="020B0503020204020204" pitchFamily="34" charset="0"/>
              </a:rPr>
              <a:t>mauris</a:t>
            </a:r>
            <a:r>
              <a:rPr lang="en-US" sz="1400" b="1" dirty="0">
                <a:solidFill>
                  <a:srgbClr val="312D2A"/>
                </a:solidFill>
                <a:latin typeface="Oracle Sans Extra Bold" panose="020B0503020204020204" pitchFamily="34" charset="0"/>
                <a:cs typeface="Oracle Sans Extra Bold" panose="020B0503020204020204" pitchFamily="34" charset="0"/>
              </a:rPr>
              <a:t> lorem</a:t>
            </a:r>
            <a:br>
              <a:rPr lang="en-US" sz="1400" b="1" dirty="0">
                <a:solidFill>
                  <a:srgbClr val="312D2A"/>
                </a:solidFill>
                <a:latin typeface="Oracle Sans Extra Bold" panose="020B0503020204020204" pitchFamily="34" charset="0"/>
                <a:cs typeface="Oracle Sans Extra Bold" panose="020B0503020204020204" pitchFamily="34" charset="0"/>
              </a:rPr>
            </a:br>
            <a:r>
              <a:rPr lang="en-US" sz="1400" dirty="0">
                <a:solidFill>
                  <a:srgbClr val="312D2A"/>
                </a:solidFill>
                <a:latin typeface="Oracle Sans Light" panose="020B0403020204020204" pitchFamily="34" charset="0"/>
                <a:cs typeface="Oracle Sans Light" panose="020B0403020204020204" pitchFamily="34" charset="0"/>
              </a:rPr>
              <a:t>Lorem ipsum dolor sit </a:t>
            </a:r>
            <a:r>
              <a:rPr lang="en-US" sz="1400" dirty="0" err="1">
                <a:solidFill>
                  <a:srgbClr val="312D2A"/>
                </a:solidFill>
                <a:latin typeface="Oracle Sans Light" panose="020B0403020204020204" pitchFamily="34" charset="0"/>
                <a:cs typeface="Oracle Sans Light" panose="020B0403020204020204" pitchFamily="34" charset="0"/>
              </a:rPr>
              <a:t>amet</a:t>
            </a:r>
            <a:r>
              <a:rPr lang="en-US" sz="1400" dirty="0">
                <a:solidFill>
                  <a:srgbClr val="312D2A"/>
                </a:solidFill>
                <a:latin typeface="Oracle Sans Light" panose="020B0403020204020204" pitchFamily="34" charset="0"/>
                <a:cs typeface="Oracle Sans Light" panose="020B0403020204020204" pitchFamily="34" charset="0"/>
              </a:rPr>
              <a:t>, </a:t>
            </a:r>
            <a:r>
              <a:rPr lang="en-US" sz="1400" dirty="0" err="1">
                <a:solidFill>
                  <a:srgbClr val="312D2A"/>
                </a:solidFill>
                <a:latin typeface="Oracle Sans Light" panose="020B0403020204020204" pitchFamily="34" charset="0"/>
                <a:cs typeface="Oracle Sans Light" panose="020B0403020204020204" pitchFamily="34" charset="0"/>
              </a:rPr>
              <a:t>consectetur</a:t>
            </a:r>
            <a:r>
              <a:rPr lang="en-US" sz="1400" dirty="0">
                <a:solidFill>
                  <a:srgbClr val="312D2A"/>
                </a:solidFill>
                <a:latin typeface="Oracle Sans Light" panose="020B0403020204020204" pitchFamily="34" charset="0"/>
                <a:cs typeface="Oracle Sans Light" panose="020B0403020204020204" pitchFamily="34" charset="0"/>
              </a:rPr>
              <a:t> </a:t>
            </a:r>
            <a:r>
              <a:rPr lang="en-US" sz="1400" dirty="0" err="1">
                <a:solidFill>
                  <a:srgbClr val="312D2A"/>
                </a:solidFill>
                <a:latin typeface="Oracle Sans Light" panose="020B0403020204020204" pitchFamily="34" charset="0"/>
                <a:cs typeface="Oracle Sans Light" panose="020B0403020204020204" pitchFamily="34" charset="0"/>
              </a:rPr>
              <a:t>adipiscing</a:t>
            </a:r>
            <a:r>
              <a:rPr lang="en-US" sz="1400" dirty="0">
                <a:solidFill>
                  <a:srgbClr val="312D2A"/>
                </a:solidFill>
                <a:latin typeface="Oracle Sans Light" panose="020B0403020204020204" pitchFamily="34" charset="0"/>
                <a:cs typeface="Oracle Sans Light" panose="020B0403020204020204" pitchFamily="34" charset="0"/>
              </a:rPr>
              <a:t> </a:t>
            </a:r>
            <a:r>
              <a:rPr lang="en-US" sz="1400" dirty="0" err="1">
                <a:solidFill>
                  <a:srgbClr val="312D2A"/>
                </a:solidFill>
                <a:latin typeface="Oracle Sans Light" panose="020B0403020204020204" pitchFamily="34" charset="0"/>
                <a:cs typeface="Oracle Sans Light" panose="020B0403020204020204" pitchFamily="34" charset="0"/>
              </a:rPr>
              <a:t>elit</a:t>
            </a:r>
            <a:r>
              <a:rPr lang="en-US" sz="1400" dirty="0">
                <a:solidFill>
                  <a:srgbClr val="312D2A"/>
                </a:solidFill>
                <a:latin typeface="Oracle Sans Light" panose="020B0403020204020204" pitchFamily="34" charset="0"/>
                <a:cs typeface="Oracle Sans Light" panose="020B0403020204020204" pitchFamily="34" charset="0"/>
              </a:rPr>
              <a:t>. Donec </a:t>
            </a:r>
            <a:r>
              <a:rPr lang="en-US" sz="1400" dirty="0" err="1">
                <a:solidFill>
                  <a:srgbClr val="312D2A"/>
                </a:solidFill>
                <a:latin typeface="Oracle Sans Light" panose="020B0403020204020204" pitchFamily="34" charset="0"/>
                <a:cs typeface="Oracle Sans Light" panose="020B0403020204020204" pitchFamily="34" charset="0"/>
              </a:rPr>
              <a:t>finibus</a:t>
            </a:r>
            <a:r>
              <a:rPr lang="en-US" sz="1400" dirty="0">
                <a:solidFill>
                  <a:srgbClr val="312D2A"/>
                </a:solidFill>
                <a:latin typeface="Oracle Sans Light" panose="020B0403020204020204" pitchFamily="34" charset="0"/>
                <a:cs typeface="Oracle Sans Light" panose="020B0403020204020204" pitchFamily="34" charset="0"/>
              </a:rPr>
              <a:t> </a:t>
            </a:r>
            <a:r>
              <a:rPr lang="en-US" sz="1400" dirty="0" err="1">
                <a:solidFill>
                  <a:srgbClr val="312D2A"/>
                </a:solidFill>
                <a:latin typeface="Oracle Sans Light" panose="020B0403020204020204" pitchFamily="34" charset="0"/>
                <a:cs typeface="Oracle Sans Light" panose="020B0403020204020204" pitchFamily="34" charset="0"/>
              </a:rPr>
              <a:t>felis</a:t>
            </a:r>
            <a:r>
              <a:rPr lang="en-US" sz="1400" dirty="0">
                <a:solidFill>
                  <a:srgbClr val="312D2A"/>
                </a:solidFill>
                <a:latin typeface="Oracle Sans Light" panose="020B0403020204020204" pitchFamily="34" charset="0"/>
                <a:cs typeface="Oracle Sans Light" panose="020B0403020204020204" pitchFamily="34" charset="0"/>
              </a:rPr>
              <a:t> </a:t>
            </a:r>
            <a:r>
              <a:rPr lang="en-US" sz="1400" dirty="0" err="1">
                <a:solidFill>
                  <a:srgbClr val="312D2A"/>
                </a:solidFill>
                <a:latin typeface="Oracle Sans Light" panose="020B0403020204020204" pitchFamily="34" charset="0"/>
                <a:cs typeface="Oracle Sans Light" panose="020B0403020204020204" pitchFamily="34" charset="0"/>
              </a:rPr>
              <a:t>nunc</a:t>
            </a:r>
            <a:r>
              <a:rPr lang="en-US" sz="1400" dirty="0">
                <a:solidFill>
                  <a:srgbClr val="312D2A"/>
                </a:solidFill>
                <a:latin typeface="Oracle Sans Light" panose="020B0403020204020204" pitchFamily="34" charset="0"/>
                <a:cs typeface="Oracle Sans Light" panose="020B0403020204020204" pitchFamily="34" charset="0"/>
              </a:rPr>
              <a:t>. </a:t>
            </a:r>
            <a:r>
              <a:rPr lang="en-US" sz="1400" dirty="0" err="1">
                <a:solidFill>
                  <a:srgbClr val="312D2A"/>
                </a:solidFill>
                <a:latin typeface="Oracle Sans Light" panose="020B0403020204020204" pitchFamily="34" charset="0"/>
                <a:cs typeface="Oracle Sans Light" panose="020B0403020204020204" pitchFamily="34" charset="0"/>
              </a:rPr>
              <a:t>Praesent</a:t>
            </a:r>
            <a:r>
              <a:rPr lang="en-US" sz="1400" dirty="0">
                <a:solidFill>
                  <a:srgbClr val="312D2A"/>
                </a:solidFill>
                <a:latin typeface="Oracle Sans Light" panose="020B0403020204020204" pitchFamily="34" charset="0"/>
                <a:cs typeface="Oracle Sans Light" panose="020B0403020204020204" pitchFamily="34" charset="0"/>
              </a:rPr>
              <a:t> ac </a:t>
            </a:r>
            <a:r>
              <a:rPr lang="en-US" sz="1400" dirty="0" err="1">
                <a:solidFill>
                  <a:srgbClr val="312D2A"/>
                </a:solidFill>
                <a:latin typeface="Oracle Sans Light" panose="020B0403020204020204" pitchFamily="34" charset="0"/>
                <a:cs typeface="Oracle Sans Light" panose="020B0403020204020204" pitchFamily="34" charset="0"/>
              </a:rPr>
              <a:t>condimentum</a:t>
            </a:r>
            <a:r>
              <a:rPr lang="en-US" sz="1400" dirty="0">
                <a:solidFill>
                  <a:srgbClr val="312D2A"/>
                </a:solidFill>
                <a:latin typeface="Oracle Sans Light" panose="020B0403020204020204" pitchFamily="34" charset="0"/>
                <a:cs typeface="Oracle Sans Light" panose="020B0403020204020204" pitchFamily="34" charset="0"/>
              </a:rPr>
              <a:t> nisi. </a:t>
            </a:r>
            <a:r>
              <a:rPr lang="en-US" sz="1400" dirty="0" err="1">
                <a:solidFill>
                  <a:srgbClr val="312D2A"/>
                </a:solidFill>
                <a:latin typeface="Oracle Sans Light" panose="020B0403020204020204" pitchFamily="34" charset="0"/>
                <a:cs typeface="Oracle Sans Light" panose="020B0403020204020204" pitchFamily="34" charset="0"/>
              </a:rPr>
              <a:t>Pellentesque</a:t>
            </a:r>
            <a:r>
              <a:rPr lang="en-US" sz="1400" dirty="0">
                <a:solidFill>
                  <a:srgbClr val="312D2A"/>
                </a:solidFill>
                <a:latin typeface="Oracle Sans Light" panose="020B0403020204020204" pitchFamily="34" charset="0"/>
                <a:cs typeface="Oracle Sans Light" panose="020B0403020204020204" pitchFamily="34" charset="0"/>
              </a:rPr>
              <a:t> et </a:t>
            </a:r>
            <a:r>
              <a:rPr lang="en-US" sz="1400" dirty="0" err="1">
                <a:solidFill>
                  <a:srgbClr val="312D2A"/>
                </a:solidFill>
                <a:latin typeface="Oracle Sans Light" panose="020B0403020204020204" pitchFamily="34" charset="0"/>
                <a:cs typeface="Oracle Sans Light" panose="020B0403020204020204" pitchFamily="34" charset="0"/>
              </a:rPr>
              <a:t>aliquet</a:t>
            </a:r>
            <a:r>
              <a:rPr lang="en-US" sz="1400" dirty="0">
                <a:solidFill>
                  <a:srgbClr val="312D2A"/>
                </a:solidFill>
                <a:latin typeface="Oracle Sans Light" panose="020B0403020204020204" pitchFamily="34" charset="0"/>
                <a:cs typeface="Oracle Sans Light" panose="020B0403020204020204" pitchFamily="34" charset="0"/>
              </a:rPr>
              <a:t> </a:t>
            </a:r>
            <a:r>
              <a:rPr lang="en-US" sz="1400" dirty="0" err="1">
                <a:solidFill>
                  <a:srgbClr val="312D2A"/>
                </a:solidFill>
                <a:latin typeface="Oracle Sans Light" panose="020B0403020204020204" pitchFamily="34" charset="0"/>
                <a:cs typeface="Oracle Sans Light" panose="020B0403020204020204" pitchFamily="34" charset="0"/>
              </a:rPr>
              <a:t>enim</a:t>
            </a:r>
            <a:r>
              <a:rPr lang="en-US" sz="1400" dirty="0">
                <a:solidFill>
                  <a:srgbClr val="312D2A"/>
                </a:solidFill>
                <a:latin typeface="Oracle Sans Light" panose="020B0403020204020204" pitchFamily="34" charset="0"/>
                <a:cs typeface="Oracle Sans Light" panose="020B0403020204020204" pitchFamily="34" charset="0"/>
              </a:rPr>
              <a:t>. </a:t>
            </a:r>
            <a:r>
              <a:rPr lang="en-US" sz="1400" dirty="0" err="1">
                <a:solidFill>
                  <a:srgbClr val="312D2A"/>
                </a:solidFill>
                <a:latin typeface="Oracle Sans Light" panose="020B0403020204020204" pitchFamily="34" charset="0"/>
                <a:cs typeface="Oracle Sans Light" panose="020B0403020204020204" pitchFamily="34" charset="0"/>
              </a:rPr>
              <a:t>Phasellus</a:t>
            </a:r>
            <a:r>
              <a:rPr lang="en-US" sz="1400" dirty="0">
                <a:solidFill>
                  <a:srgbClr val="312D2A"/>
                </a:solidFill>
                <a:latin typeface="Oracle Sans Light" panose="020B0403020204020204" pitchFamily="34" charset="0"/>
                <a:cs typeface="Oracle Sans Light" panose="020B0403020204020204" pitchFamily="34" charset="0"/>
              </a:rPr>
              <a:t> tempus </a:t>
            </a:r>
            <a:r>
              <a:rPr lang="en-US" sz="1400" dirty="0" err="1">
                <a:solidFill>
                  <a:srgbClr val="312D2A"/>
                </a:solidFill>
                <a:latin typeface="Oracle Sans Light" panose="020B0403020204020204" pitchFamily="34" charset="0"/>
                <a:cs typeface="Oracle Sans Light" panose="020B0403020204020204" pitchFamily="34" charset="0"/>
              </a:rPr>
              <a:t>ornare</a:t>
            </a:r>
            <a:r>
              <a:rPr lang="en-US" sz="1400" dirty="0">
                <a:solidFill>
                  <a:srgbClr val="312D2A"/>
                </a:solidFill>
                <a:latin typeface="Oracle Sans Light" panose="020B0403020204020204" pitchFamily="34" charset="0"/>
                <a:cs typeface="Oracle Sans Light" panose="020B0403020204020204" pitchFamily="34" charset="0"/>
              </a:rPr>
              <a:t> </a:t>
            </a:r>
            <a:r>
              <a:rPr lang="en-US" sz="1400" dirty="0" err="1">
                <a:solidFill>
                  <a:srgbClr val="312D2A"/>
                </a:solidFill>
                <a:latin typeface="Oracle Sans Light" panose="020B0403020204020204" pitchFamily="34" charset="0"/>
                <a:cs typeface="Oracle Sans Light" panose="020B0403020204020204" pitchFamily="34" charset="0"/>
              </a:rPr>
              <a:t>velit</a:t>
            </a:r>
            <a:r>
              <a:rPr lang="en-US" sz="1400" dirty="0">
                <a:solidFill>
                  <a:srgbClr val="312D2A"/>
                </a:solidFill>
                <a:latin typeface="Oracle Sans Light" panose="020B0403020204020204" pitchFamily="34" charset="0"/>
                <a:cs typeface="Oracle Sans Light" panose="020B0403020204020204" pitchFamily="34" charset="0"/>
              </a:rPr>
              <a:t> </a:t>
            </a:r>
            <a:r>
              <a:rPr lang="en-US" sz="1400" dirty="0" err="1">
                <a:solidFill>
                  <a:srgbClr val="312D2A"/>
                </a:solidFill>
                <a:latin typeface="Oracle Sans Light" panose="020B0403020204020204" pitchFamily="34" charset="0"/>
                <a:cs typeface="Oracle Sans Light" panose="020B0403020204020204" pitchFamily="34" charset="0"/>
              </a:rPr>
              <a:t>eget</a:t>
            </a:r>
            <a:r>
              <a:rPr lang="en-US" sz="1400" dirty="0">
                <a:solidFill>
                  <a:srgbClr val="312D2A"/>
                </a:solidFill>
                <a:latin typeface="Oracle Sans Light" panose="020B0403020204020204" pitchFamily="34" charset="0"/>
                <a:cs typeface="Oracle Sans Light" panose="020B0403020204020204" pitchFamily="34" charset="0"/>
              </a:rPr>
              <a:t> </a:t>
            </a:r>
            <a:r>
              <a:rPr lang="en-US" sz="1400" dirty="0" err="1">
                <a:solidFill>
                  <a:srgbClr val="312D2A"/>
                </a:solidFill>
                <a:latin typeface="Oracle Sans Light" panose="020B0403020204020204" pitchFamily="34" charset="0"/>
                <a:cs typeface="Oracle Sans Light" panose="020B0403020204020204" pitchFamily="34" charset="0"/>
              </a:rPr>
              <a:t>sollicitudin</a:t>
            </a:r>
            <a:r>
              <a:rPr lang="en-US" sz="1400" dirty="0">
                <a:solidFill>
                  <a:srgbClr val="312D2A"/>
                </a:solidFill>
                <a:latin typeface="Oracle Sans Light" panose="020B0403020204020204" pitchFamily="34" charset="0"/>
                <a:cs typeface="Oracle Sans Light" panose="020B0403020204020204" pitchFamily="34" charset="0"/>
              </a:rPr>
              <a:t>. Integer </a:t>
            </a:r>
            <a:r>
              <a:rPr lang="en-US" sz="1400" dirty="0" err="1">
                <a:solidFill>
                  <a:srgbClr val="312D2A"/>
                </a:solidFill>
                <a:latin typeface="Oracle Sans Light" panose="020B0403020204020204" pitchFamily="34" charset="0"/>
                <a:cs typeface="Oracle Sans Light" panose="020B0403020204020204" pitchFamily="34" charset="0"/>
              </a:rPr>
              <a:t>commodo</a:t>
            </a:r>
            <a:r>
              <a:rPr lang="en-US" sz="1400" dirty="0">
                <a:solidFill>
                  <a:srgbClr val="312D2A"/>
                </a:solidFill>
                <a:latin typeface="Oracle Sans Light" panose="020B0403020204020204" pitchFamily="34" charset="0"/>
                <a:cs typeface="Oracle Sans Light" panose="020B0403020204020204" pitchFamily="34" charset="0"/>
              </a:rPr>
              <a:t> nisi </a:t>
            </a:r>
            <a:r>
              <a:rPr lang="en-US" sz="1400" dirty="0" err="1">
                <a:solidFill>
                  <a:srgbClr val="312D2A"/>
                </a:solidFill>
                <a:latin typeface="Oracle Sans Light" panose="020B0403020204020204" pitchFamily="34" charset="0"/>
                <a:cs typeface="Oracle Sans Light" panose="020B0403020204020204" pitchFamily="34" charset="0"/>
              </a:rPr>
              <a:t>turpis</a:t>
            </a:r>
            <a:r>
              <a:rPr lang="en-US" sz="1400" dirty="0">
                <a:solidFill>
                  <a:srgbClr val="312D2A"/>
                </a:solidFill>
                <a:latin typeface="Oracle Sans Light" panose="020B0403020204020204" pitchFamily="34" charset="0"/>
                <a:cs typeface="Oracle Sans Light" panose="020B0403020204020204" pitchFamily="34" charset="0"/>
              </a:rPr>
              <a:t>, </a:t>
            </a:r>
            <a:r>
              <a:rPr lang="en-US" sz="1400" dirty="0" err="1">
                <a:solidFill>
                  <a:srgbClr val="312D2A"/>
                </a:solidFill>
                <a:latin typeface="Oracle Sans Light" panose="020B0403020204020204" pitchFamily="34" charset="0"/>
                <a:cs typeface="Oracle Sans Light" panose="020B0403020204020204" pitchFamily="34" charset="0"/>
              </a:rPr>
              <a:t>ut</a:t>
            </a:r>
            <a:r>
              <a:rPr lang="en-US" sz="1400" dirty="0">
                <a:solidFill>
                  <a:srgbClr val="312D2A"/>
                </a:solidFill>
                <a:latin typeface="Oracle Sans Light" panose="020B0403020204020204" pitchFamily="34" charset="0"/>
                <a:cs typeface="Oracle Sans Light" panose="020B0403020204020204" pitchFamily="34" charset="0"/>
              </a:rPr>
              <a:t> </a:t>
            </a:r>
            <a:r>
              <a:rPr lang="en-US" sz="1400" dirty="0" err="1">
                <a:solidFill>
                  <a:srgbClr val="312D2A"/>
                </a:solidFill>
                <a:latin typeface="Oracle Sans Light" panose="020B0403020204020204" pitchFamily="34" charset="0"/>
                <a:cs typeface="Oracle Sans Light" panose="020B0403020204020204" pitchFamily="34" charset="0"/>
              </a:rPr>
              <a:t>congue</a:t>
            </a:r>
            <a:r>
              <a:rPr lang="en-US" sz="1400" dirty="0">
                <a:solidFill>
                  <a:srgbClr val="312D2A"/>
                </a:solidFill>
                <a:latin typeface="Oracle Sans Light" panose="020B0403020204020204" pitchFamily="34" charset="0"/>
                <a:cs typeface="Oracle Sans Light" panose="020B0403020204020204" pitchFamily="34" charset="0"/>
              </a:rPr>
              <a:t> ex fermentum ac.</a:t>
            </a:r>
            <a:endParaRPr lang="en-US" dirty="0"/>
          </a:p>
        </p:txBody>
      </p:sp>
      <p:sp>
        <p:nvSpPr>
          <p:cNvPr id="4" name="Content Placeholder 10">
            <a:extLst>
              <a:ext uri="{FF2B5EF4-FFF2-40B4-BE49-F238E27FC236}">
                <a16:creationId xmlns:a16="http://schemas.microsoft.com/office/drawing/2014/main" id="{5D3DE8DE-424B-A62D-0818-687D79300BBB}"/>
              </a:ext>
            </a:extLst>
          </p:cNvPr>
          <p:cNvSpPr>
            <a:spLocks noGrp="1"/>
          </p:cNvSpPr>
          <p:nvPr>
            <p:ph sz="quarter" idx="14" hasCustomPrompt="1"/>
          </p:nvPr>
        </p:nvSpPr>
        <p:spPr>
          <a:xfrm>
            <a:off x="762001" y="694600"/>
            <a:ext cx="3031067" cy="365126"/>
          </a:xfrm>
        </p:spPr>
        <p:txBody>
          <a:bodyPr/>
          <a:lstStyle>
            <a:lvl1pPr>
              <a:defRPr lang="en-US" sz="1200" b="0" i="0" kern="1200" spc="0" baseline="0" dirty="0">
                <a:solidFill>
                  <a:srgbClr val="312D2A">
                    <a:alpha val="50000"/>
                  </a:srgbClr>
                </a:solidFill>
                <a:latin typeface="Georgia" panose="02040502050405020303" pitchFamily="18" charset="0"/>
                <a:ea typeface="+mn-ea"/>
                <a:cs typeface="Oracle Sans Extra Bold" panose="020B0503020204020204" pitchFamily="34" charset="0"/>
              </a:defRPr>
            </a:lvl1pPr>
          </a:lstStyle>
          <a:p>
            <a:pPr lvl="0"/>
            <a:r>
              <a:rPr lang="en-US" dirty="0"/>
              <a:t>Presentation title</a:t>
            </a:r>
          </a:p>
        </p:txBody>
      </p:sp>
      <p:sp>
        <p:nvSpPr>
          <p:cNvPr id="5" name="Text Field 2">
            <a:extLst>
              <a:ext uri="{FF2B5EF4-FFF2-40B4-BE49-F238E27FC236}">
                <a16:creationId xmlns:a16="http://schemas.microsoft.com/office/drawing/2014/main" id="{24F77A00-C2A2-D5D0-4B29-BBD1EC9DF7BB}"/>
              </a:ext>
            </a:extLst>
          </p:cNvPr>
          <p:cNvSpPr>
            <a:spLocks noGrp="1"/>
          </p:cNvSpPr>
          <p:nvPr>
            <p:ph type="body" sz="quarter" idx="36" hasCustomPrompt="1"/>
          </p:nvPr>
        </p:nvSpPr>
        <p:spPr>
          <a:xfrm>
            <a:off x="766233" y="1256095"/>
            <a:ext cx="4724400" cy="895181"/>
          </a:xfrm>
          <a:prstGeom prst="rect">
            <a:avLst/>
          </a:prstGeom>
        </p:spPr>
        <p:txBody>
          <a:bodyPr>
            <a:noAutofit/>
          </a:bodyPr>
          <a:lstStyle>
            <a:lvl1pPr>
              <a:defRPr sz="3200" b="1" i="0">
                <a:solidFill>
                  <a:srgbClr val="312D2A"/>
                </a:solidFill>
                <a:latin typeface="Oracle Sans Extra Bold" panose="020B0503020204020204" pitchFamily="34" charset="0"/>
                <a:cs typeface="Oracle Sans Extra Bold" panose="020B0503020204020204" pitchFamily="34" charset="0"/>
              </a:defRPr>
            </a:lvl1pPr>
          </a:lstStyle>
          <a:p>
            <a:pPr lvl="0"/>
            <a:r>
              <a:rPr lang="en-US" dirty="0"/>
              <a:t>Additional information if needed</a:t>
            </a:r>
          </a:p>
        </p:txBody>
      </p:sp>
      <p:pic>
        <p:nvPicPr>
          <p:cNvPr id="6" name="Picture 5">
            <a:extLst>
              <a:ext uri="{FF2B5EF4-FFF2-40B4-BE49-F238E27FC236}">
                <a16:creationId xmlns:a16="http://schemas.microsoft.com/office/drawing/2014/main" id="{EDF01E40-91C6-8382-2813-0925F30FBFA5}"/>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26768" r="71374"/>
          <a:stretch/>
        </p:blipFill>
        <p:spPr>
          <a:xfrm>
            <a:off x="0" y="0"/>
            <a:ext cx="226577" cy="6858000"/>
          </a:xfrm>
          <a:prstGeom prst="rect">
            <a:avLst/>
          </a:prstGeom>
        </p:spPr>
      </p:pic>
    </p:spTree>
    <p:extLst>
      <p:ext uri="{BB962C8B-B14F-4D97-AF65-F5344CB8AC3E}">
        <p14:creationId xmlns:p14="http://schemas.microsoft.com/office/powerpoint/2010/main" val="188171425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Light - Quote_1">
    <p:bg>
      <p:bgPr>
        <a:solidFill>
          <a:srgbClr val="E5E2DE"/>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F26E78F-A80D-21F5-D406-44D80CF3DBC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1999" cy="6858000"/>
          </a:xfrm>
          <a:prstGeom prst="rect">
            <a:avLst/>
          </a:prstGeom>
        </p:spPr>
      </p:pic>
      <p:sp>
        <p:nvSpPr>
          <p:cNvPr id="5" name="Slide Number">
            <a:extLst>
              <a:ext uri="{FF2B5EF4-FFF2-40B4-BE49-F238E27FC236}">
                <a16:creationId xmlns:a16="http://schemas.microsoft.com/office/drawing/2014/main" id="{FA2E7555-617F-514A-998A-B4FD6333A9F5}"/>
              </a:ext>
            </a:extLst>
          </p:cNvPr>
          <p:cNvSpPr>
            <a:spLocks noGrp="1"/>
          </p:cNvSpPr>
          <p:nvPr>
            <p:ph type="sldNum" sz="quarter" idx="4"/>
          </p:nvPr>
        </p:nvSpPr>
        <p:spPr>
          <a:xfrm>
            <a:off x="762000" y="6423660"/>
            <a:ext cx="365760" cy="365760"/>
          </a:xfrm>
          <a:prstGeom prst="rect">
            <a:avLst/>
          </a:prstGeom>
        </p:spPr>
        <p:txBody>
          <a:bodyPr vert="horz" lIns="0" tIns="0" rIns="0" bIns="0" rtlCol="0" anchor="ctr"/>
          <a:lstStyle>
            <a:lvl1pPr algn="l">
              <a:defRPr sz="700">
                <a:solidFill>
                  <a:srgbClr val="8B8580"/>
                </a:solidFill>
              </a:defRPr>
            </a:lvl1pPr>
          </a:lstStyle>
          <a:p>
            <a:fld id="{345D60D9-5372-5F40-9443-0F9AE5BDC3C8}" type="slidenum">
              <a:rPr lang="en-US" smtClean="0"/>
              <a:pPr/>
              <a:t>‹#›</a:t>
            </a:fld>
            <a:endParaRPr lang="en-US" dirty="0"/>
          </a:p>
        </p:txBody>
      </p:sp>
      <p:sp>
        <p:nvSpPr>
          <p:cNvPr id="6" name="Footer">
            <a:extLst>
              <a:ext uri="{FF2B5EF4-FFF2-40B4-BE49-F238E27FC236}">
                <a16:creationId xmlns:a16="http://schemas.microsoft.com/office/drawing/2014/main" id="{B348A6A2-2DAA-8349-9F70-D848FE897B02}"/>
              </a:ext>
            </a:extLst>
          </p:cNvPr>
          <p:cNvSpPr>
            <a:spLocks noGrp="1"/>
          </p:cNvSpPr>
          <p:nvPr>
            <p:ph type="ftr" sz="quarter" idx="3"/>
          </p:nvPr>
        </p:nvSpPr>
        <p:spPr>
          <a:xfrm>
            <a:off x="1127759" y="6423978"/>
            <a:ext cx="5745379" cy="365125"/>
          </a:xfrm>
          <a:prstGeom prst="rect">
            <a:avLst/>
          </a:prstGeom>
        </p:spPr>
        <p:txBody>
          <a:bodyPr vert="horz" lIns="0" tIns="0" rIns="0" bIns="0" rtlCol="0" anchor="ctr"/>
          <a:lstStyle>
            <a:lvl1pPr algn="l">
              <a:defRPr sz="700">
                <a:solidFill>
                  <a:srgbClr val="8B8580"/>
                </a:solidFill>
              </a:defRPr>
            </a:lvl1pPr>
          </a:lstStyle>
          <a:p>
            <a:r>
              <a:rPr lang="en-US"/>
              <a:t>Copyright © 2025, Oracle and/or its affiliates</a:t>
            </a:r>
            <a:endParaRPr lang="en-US" dirty="0"/>
          </a:p>
        </p:txBody>
      </p:sp>
      <p:sp>
        <p:nvSpPr>
          <p:cNvPr id="8" name="Text Placeholder 64">
            <a:extLst>
              <a:ext uri="{FF2B5EF4-FFF2-40B4-BE49-F238E27FC236}">
                <a16:creationId xmlns:a16="http://schemas.microsoft.com/office/drawing/2014/main" id="{E4B922FB-479A-4A56-A4E6-DE44A8013A0C}"/>
              </a:ext>
            </a:extLst>
          </p:cNvPr>
          <p:cNvSpPr>
            <a:spLocks noGrp="1"/>
          </p:cNvSpPr>
          <p:nvPr>
            <p:ph type="body" sz="quarter" idx="37"/>
          </p:nvPr>
        </p:nvSpPr>
        <p:spPr>
          <a:xfrm>
            <a:off x="761999" y="4540249"/>
            <a:ext cx="5333999" cy="266291"/>
          </a:xfrm>
        </p:spPr>
        <p:txBody>
          <a:bodyPr/>
          <a:lstStyle>
            <a:lvl1pPr>
              <a:defRPr b="1" i="0">
                <a:solidFill>
                  <a:srgbClr val="312D2A"/>
                </a:solidFill>
                <a:latin typeface="Oracle Sans Extra Bold" panose="020B0503020204020204" pitchFamily="34" charset="0"/>
                <a:cs typeface="Oracle Sans Extra Bold" panose="020B0503020204020204" pitchFamily="34" charset="0"/>
              </a:defRPr>
            </a:lvl1pPr>
          </a:lstStyle>
          <a:p>
            <a:pPr lvl="0"/>
            <a:r>
              <a:rPr lang="en-GB"/>
              <a:t>Click to edit Master text styles</a:t>
            </a:r>
          </a:p>
        </p:txBody>
      </p:sp>
      <p:sp>
        <p:nvSpPr>
          <p:cNvPr id="9" name="Text Placeholder 63">
            <a:extLst>
              <a:ext uri="{FF2B5EF4-FFF2-40B4-BE49-F238E27FC236}">
                <a16:creationId xmlns:a16="http://schemas.microsoft.com/office/drawing/2014/main" id="{A7139843-16BC-9F6C-7E53-D692819AC839}"/>
              </a:ext>
            </a:extLst>
          </p:cNvPr>
          <p:cNvSpPr>
            <a:spLocks noGrp="1"/>
          </p:cNvSpPr>
          <p:nvPr>
            <p:ph type="body" sz="quarter" idx="36"/>
          </p:nvPr>
        </p:nvSpPr>
        <p:spPr>
          <a:xfrm>
            <a:off x="761999" y="4877842"/>
            <a:ext cx="5333999" cy="895181"/>
          </a:xfrm>
        </p:spPr>
        <p:txBody>
          <a:bodyPr/>
          <a:lstStyle>
            <a:lvl1pPr>
              <a:defRPr b="0" i="0">
                <a:solidFill>
                  <a:srgbClr val="312D2A"/>
                </a:solidFill>
                <a:latin typeface="Oracle Sans Light" panose="020B0403020204020204" pitchFamily="34" charset="0"/>
                <a:cs typeface="Oracle Sans Light" panose="020B0403020204020204" pitchFamily="34" charset="0"/>
              </a:defRPr>
            </a:lvl1pPr>
          </a:lstStyle>
          <a:p>
            <a:pPr lvl="0"/>
            <a:r>
              <a:rPr lang="en-GB"/>
              <a:t>Click to edit Master text styles</a:t>
            </a:r>
          </a:p>
        </p:txBody>
      </p:sp>
      <p:sp>
        <p:nvSpPr>
          <p:cNvPr id="11" name="Picture Placeholder 10">
            <a:extLst>
              <a:ext uri="{FF2B5EF4-FFF2-40B4-BE49-F238E27FC236}">
                <a16:creationId xmlns:a16="http://schemas.microsoft.com/office/drawing/2014/main" id="{62C0E3DE-B70B-C7F0-D4D2-664139A5A912}"/>
              </a:ext>
            </a:extLst>
          </p:cNvPr>
          <p:cNvSpPr>
            <a:spLocks noGrp="1"/>
          </p:cNvSpPr>
          <p:nvPr>
            <p:ph type="pic" sz="quarter" idx="38"/>
          </p:nvPr>
        </p:nvSpPr>
        <p:spPr>
          <a:xfrm>
            <a:off x="762001" y="998009"/>
            <a:ext cx="2952750" cy="820737"/>
          </a:xfrm>
        </p:spPr>
        <p:txBody>
          <a:bodyPr anchor="ctr"/>
          <a:lstStyle>
            <a:lvl1pPr algn="ctr">
              <a:defRPr sz="1400">
                <a:solidFill>
                  <a:srgbClr val="312D2A"/>
                </a:solidFill>
              </a:defRPr>
            </a:lvl1pPr>
          </a:lstStyle>
          <a:p>
            <a:r>
              <a:rPr lang="en-GB"/>
              <a:t>Click icon to add picture</a:t>
            </a:r>
            <a:endParaRPr lang="en-US" dirty="0"/>
          </a:p>
        </p:txBody>
      </p:sp>
      <p:pic>
        <p:nvPicPr>
          <p:cNvPr id="7" name="OTag">
            <a:extLst>
              <a:ext uri="{FF2B5EF4-FFF2-40B4-BE49-F238E27FC236}">
                <a16:creationId xmlns:a16="http://schemas.microsoft.com/office/drawing/2014/main" id="{905E1C4B-3BE4-CD4B-B2AC-9AC383AC9B95}"/>
              </a:ext>
              <a:ext uri="{C183D7F6-B498-43B3-948B-1728B52AA6E4}">
                <adec:decorative xmlns:adec="http://schemas.microsoft.com/office/drawing/2017/decorative" val="1"/>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10" name="Text Placeholder 9">
            <a:extLst>
              <a:ext uri="{FF2B5EF4-FFF2-40B4-BE49-F238E27FC236}">
                <a16:creationId xmlns:a16="http://schemas.microsoft.com/office/drawing/2014/main" id="{4AB3C044-134F-B414-DEAD-6E7C020C55EC}"/>
              </a:ext>
            </a:extLst>
          </p:cNvPr>
          <p:cNvSpPr>
            <a:spLocks noGrp="1"/>
          </p:cNvSpPr>
          <p:nvPr>
            <p:ph type="body" sz="quarter" idx="39" hasCustomPrompt="1"/>
          </p:nvPr>
        </p:nvSpPr>
        <p:spPr>
          <a:xfrm>
            <a:off x="592661" y="1828800"/>
            <a:ext cx="8285163" cy="2027238"/>
          </a:xfrm>
        </p:spPr>
        <p:txBody>
          <a:bodyPr anchor="b"/>
          <a:lstStyle>
            <a:lvl1pPr marL="180000" indent="-457200">
              <a:lnSpc>
                <a:spcPct val="100000"/>
              </a:lnSpc>
              <a:spcBef>
                <a:spcPts val="0"/>
              </a:spcBef>
              <a:defRPr sz="3200">
                <a:solidFill>
                  <a:srgbClr val="312D2A"/>
                </a:solidFill>
                <a:latin typeface="+mj-lt"/>
              </a:defRPr>
            </a:lvl1pPr>
          </a:lstStyle>
          <a:p>
            <a:pPr lvl="0"/>
            <a:r>
              <a:rPr lang="en-GB" dirty="0"/>
              <a:t>“Click to type customer or partner quote surrounded by quotation marks. Remove or replace placeholder logo as needed.”</a:t>
            </a:r>
            <a:endParaRPr lang="en-US" dirty="0"/>
          </a:p>
        </p:txBody>
      </p:sp>
      <p:cxnSp>
        <p:nvCxnSpPr>
          <p:cNvPr id="4" name="Accent Mark">
            <a:extLst>
              <a:ext uri="{FF2B5EF4-FFF2-40B4-BE49-F238E27FC236}">
                <a16:creationId xmlns:a16="http://schemas.microsoft.com/office/drawing/2014/main" id="{E556912A-3676-83E1-DA57-EEFF8831C8D1}"/>
              </a:ext>
              <a:ext uri="{C183D7F6-B498-43B3-948B-1728B52AA6E4}">
                <adec:decorative xmlns:adec="http://schemas.microsoft.com/office/drawing/2017/decorative" val="1"/>
              </a:ext>
            </a:extLst>
          </p:cNvPr>
          <p:cNvCxnSpPr>
            <a:cxnSpLocks/>
          </p:cNvCxnSpPr>
          <p:nvPr userDrawn="1"/>
        </p:nvCxnSpPr>
        <p:spPr>
          <a:xfrm flipH="1">
            <a:off x="761999" y="4185889"/>
            <a:ext cx="327600" cy="0"/>
          </a:xfrm>
          <a:prstGeom prst="line">
            <a:avLst/>
          </a:prstGeom>
          <a:ln w="28575" cap="flat">
            <a:solidFill>
              <a:srgbClr val="F6B53F"/>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90235901"/>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Dark - Quote_1">
    <p:bg>
      <p:bgPr>
        <a:solidFill>
          <a:srgbClr val="302D29"/>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A8C1AE9F-9B1D-4E39-7B65-8FF420F3EFA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Slide Number">
            <a:extLst>
              <a:ext uri="{FF2B5EF4-FFF2-40B4-BE49-F238E27FC236}">
                <a16:creationId xmlns:a16="http://schemas.microsoft.com/office/drawing/2014/main" id="{93DA2E73-5D4C-E24A-9DBC-F14114AA2BD9}"/>
              </a:ext>
            </a:extLst>
          </p:cNvPr>
          <p:cNvSpPr txBox="1">
            <a:spLocks/>
          </p:cNvSpPr>
          <p:nvPr userDrawn="1"/>
        </p:nvSpPr>
        <p:spPr>
          <a:xfrm>
            <a:off x="762000" y="6423660"/>
            <a:ext cx="365760" cy="365760"/>
          </a:xfrm>
          <a:prstGeom prst="rect">
            <a:avLst/>
          </a:prstGeom>
        </p:spPr>
        <p:txBody>
          <a:bodyPr vert="horz" lIns="0" tIns="0" rIns="0" bIns="0" rtlCol="0" anchor="ctr"/>
          <a:lstStyle>
            <a:defPPr>
              <a:defRPr lang="en-US"/>
            </a:defPPr>
            <a:lvl1pPr marL="0" algn="l" defTabSz="914400" rtl="0" eaLnBrk="1" latinLnBrk="0" hangingPunct="1">
              <a:defRPr sz="700" kern="1200">
                <a:solidFill>
                  <a:schemeClr val="tx1">
                    <a:alpha val="30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fld id="{345D60D9-5372-5F40-9443-0F9AE5BDC3C8}" type="slidenum">
              <a:rPr kumimoji="0" lang="en-US" sz="700" b="0" i="0" u="none" strike="noStrike" kern="1200" cap="none" spc="0" normalizeH="0" baseline="0" noProof="0" smtClean="0">
                <a:ln>
                  <a:noFill/>
                </a:ln>
                <a:solidFill>
                  <a:srgbClr val="FCFBFA">
                    <a:alpha val="30000"/>
                  </a:srgbClr>
                </a:solidFill>
                <a:effectLst/>
                <a:uLnTx/>
                <a:uFillTx/>
                <a:latin typeface="Oracle Sans"/>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US" sz="700" b="0" i="0" u="none" strike="noStrike" kern="1200" cap="none" spc="0" normalizeH="0" baseline="0" noProof="0" dirty="0">
              <a:ln>
                <a:noFill/>
              </a:ln>
              <a:solidFill>
                <a:srgbClr val="FCFBFA">
                  <a:alpha val="30000"/>
                </a:srgbClr>
              </a:solidFill>
              <a:effectLst/>
              <a:uLnTx/>
              <a:uFillTx/>
              <a:latin typeface="Oracle Sans"/>
              <a:ea typeface="+mn-ea"/>
              <a:cs typeface="+mn-cs"/>
            </a:endParaRPr>
          </a:p>
        </p:txBody>
      </p:sp>
      <p:pic>
        <p:nvPicPr>
          <p:cNvPr id="9" name="OTag">
            <a:extLst>
              <a:ext uri="{FF2B5EF4-FFF2-40B4-BE49-F238E27FC236}">
                <a16:creationId xmlns:a16="http://schemas.microsoft.com/office/drawing/2014/main" id="{B2EE25E3-7DB6-7C4F-B0D9-4BAF12465AF5}"/>
              </a:ext>
              <a:ext uri="{C183D7F6-B498-43B3-948B-1728B52AA6E4}">
                <adec:decorative xmlns:adec="http://schemas.microsoft.com/office/drawing/2017/decorative" val="1"/>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3" name="Text Placeholder 64">
            <a:extLst>
              <a:ext uri="{FF2B5EF4-FFF2-40B4-BE49-F238E27FC236}">
                <a16:creationId xmlns:a16="http://schemas.microsoft.com/office/drawing/2014/main" id="{11A1E91C-816D-CB53-B8DF-40943EE48739}"/>
              </a:ext>
            </a:extLst>
          </p:cNvPr>
          <p:cNvSpPr>
            <a:spLocks noGrp="1"/>
          </p:cNvSpPr>
          <p:nvPr>
            <p:ph type="body" sz="quarter" idx="37"/>
          </p:nvPr>
        </p:nvSpPr>
        <p:spPr>
          <a:xfrm>
            <a:off x="761999" y="4540249"/>
            <a:ext cx="5333999" cy="266291"/>
          </a:xfrm>
        </p:spPr>
        <p:txBody>
          <a:bodyPr/>
          <a:lstStyle>
            <a:lvl1pPr>
              <a:defRPr b="1" i="0">
                <a:solidFill>
                  <a:schemeClr val="bg2"/>
                </a:solidFill>
                <a:latin typeface="Oracle Sans Extra Bold" panose="020B0503020204020204" pitchFamily="34" charset="0"/>
                <a:cs typeface="Oracle Sans Extra Bold" panose="020B0503020204020204" pitchFamily="34" charset="0"/>
              </a:defRPr>
            </a:lvl1pPr>
          </a:lstStyle>
          <a:p>
            <a:pPr lvl="0"/>
            <a:r>
              <a:rPr lang="en-GB"/>
              <a:t>Click to edit Master text styles</a:t>
            </a:r>
          </a:p>
        </p:txBody>
      </p:sp>
      <p:sp>
        <p:nvSpPr>
          <p:cNvPr id="4" name="Text Placeholder 63">
            <a:extLst>
              <a:ext uri="{FF2B5EF4-FFF2-40B4-BE49-F238E27FC236}">
                <a16:creationId xmlns:a16="http://schemas.microsoft.com/office/drawing/2014/main" id="{D03D588E-B24E-71A2-548B-A6435C7A6955}"/>
              </a:ext>
            </a:extLst>
          </p:cNvPr>
          <p:cNvSpPr>
            <a:spLocks noGrp="1"/>
          </p:cNvSpPr>
          <p:nvPr>
            <p:ph type="body" sz="quarter" idx="36"/>
          </p:nvPr>
        </p:nvSpPr>
        <p:spPr>
          <a:xfrm>
            <a:off x="761999" y="4877842"/>
            <a:ext cx="5333999" cy="895181"/>
          </a:xfrm>
        </p:spPr>
        <p:txBody>
          <a:bodyPr/>
          <a:lstStyle>
            <a:lvl1pPr>
              <a:defRPr b="0" i="0">
                <a:solidFill>
                  <a:schemeClr val="bg2"/>
                </a:solidFill>
                <a:latin typeface="Oracle Sans Light" panose="020B0403020204020204" pitchFamily="34" charset="0"/>
                <a:cs typeface="Oracle Sans Light" panose="020B0403020204020204" pitchFamily="34" charset="0"/>
              </a:defRPr>
            </a:lvl1pPr>
          </a:lstStyle>
          <a:p>
            <a:pPr lvl="0"/>
            <a:r>
              <a:rPr lang="en-GB"/>
              <a:t>Click to edit Master text styles</a:t>
            </a:r>
          </a:p>
        </p:txBody>
      </p:sp>
      <p:sp>
        <p:nvSpPr>
          <p:cNvPr id="5" name="Picture Placeholder 10">
            <a:extLst>
              <a:ext uri="{FF2B5EF4-FFF2-40B4-BE49-F238E27FC236}">
                <a16:creationId xmlns:a16="http://schemas.microsoft.com/office/drawing/2014/main" id="{CA5C5F5A-3704-AF69-200F-40CEE391704C}"/>
              </a:ext>
            </a:extLst>
          </p:cNvPr>
          <p:cNvSpPr>
            <a:spLocks noGrp="1"/>
          </p:cNvSpPr>
          <p:nvPr>
            <p:ph type="pic" sz="quarter" idx="38"/>
          </p:nvPr>
        </p:nvSpPr>
        <p:spPr>
          <a:xfrm>
            <a:off x="762001" y="998009"/>
            <a:ext cx="2952750" cy="820737"/>
          </a:xfrm>
        </p:spPr>
        <p:txBody>
          <a:bodyPr anchor="ctr"/>
          <a:lstStyle>
            <a:lvl1pPr algn="ctr">
              <a:defRPr sz="1400">
                <a:solidFill>
                  <a:schemeClr val="bg2"/>
                </a:solidFill>
              </a:defRPr>
            </a:lvl1pPr>
          </a:lstStyle>
          <a:p>
            <a:r>
              <a:rPr lang="en-GB"/>
              <a:t>Click icon to add picture</a:t>
            </a:r>
            <a:endParaRPr lang="en-US"/>
          </a:p>
        </p:txBody>
      </p:sp>
      <p:sp>
        <p:nvSpPr>
          <p:cNvPr id="11" name="Text Placeholder 9">
            <a:extLst>
              <a:ext uri="{FF2B5EF4-FFF2-40B4-BE49-F238E27FC236}">
                <a16:creationId xmlns:a16="http://schemas.microsoft.com/office/drawing/2014/main" id="{E28F7A12-C06E-514C-AC95-3E9623B752ED}"/>
              </a:ext>
            </a:extLst>
          </p:cNvPr>
          <p:cNvSpPr>
            <a:spLocks noGrp="1"/>
          </p:cNvSpPr>
          <p:nvPr>
            <p:ph type="body" sz="quarter" idx="39" hasCustomPrompt="1"/>
          </p:nvPr>
        </p:nvSpPr>
        <p:spPr>
          <a:xfrm>
            <a:off x="592661" y="1828800"/>
            <a:ext cx="8285163" cy="2027238"/>
          </a:xfrm>
        </p:spPr>
        <p:txBody>
          <a:bodyPr anchor="b"/>
          <a:lstStyle>
            <a:lvl1pPr marL="180000" indent="-457200">
              <a:lnSpc>
                <a:spcPct val="100000"/>
              </a:lnSpc>
              <a:spcBef>
                <a:spcPts val="0"/>
              </a:spcBef>
              <a:defRPr sz="3200">
                <a:solidFill>
                  <a:schemeClr val="bg2"/>
                </a:solidFill>
                <a:latin typeface="+mj-lt"/>
              </a:defRPr>
            </a:lvl1pPr>
          </a:lstStyle>
          <a:p>
            <a:pPr lvl="0"/>
            <a:r>
              <a:rPr lang="en-GB" dirty="0"/>
              <a:t>“Click to type customer or partner quote surrounded by quotation marks. Remove or replace placeholder logo as needed.”</a:t>
            </a:r>
            <a:endParaRPr lang="en-US" dirty="0"/>
          </a:p>
        </p:txBody>
      </p:sp>
      <p:cxnSp>
        <p:nvCxnSpPr>
          <p:cNvPr id="2" name="Accent Mark">
            <a:extLst>
              <a:ext uri="{FF2B5EF4-FFF2-40B4-BE49-F238E27FC236}">
                <a16:creationId xmlns:a16="http://schemas.microsoft.com/office/drawing/2014/main" id="{769B2123-3A97-36D3-0401-F773364D12D9}"/>
              </a:ext>
              <a:ext uri="{C183D7F6-B498-43B3-948B-1728B52AA6E4}">
                <adec:decorative xmlns:adec="http://schemas.microsoft.com/office/drawing/2017/decorative" val="1"/>
              </a:ext>
            </a:extLst>
          </p:cNvPr>
          <p:cNvCxnSpPr>
            <a:cxnSpLocks/>
          </p:cNvCxnSpPr>
          <p:nvPr userDrawn="1"/>
        </p:nvCxnSpPr>
        <p:spPr>
          <a:xfrm flipH="1">
            <a:off x="761999" y="4185889"/>
            <a:ext cx="327600" cy="0"/>
          </a:xfrm>
          <a:prstGeom prst="line">
            <a:avLst/>
          </a:prstGeom>
          <a:ln w="28575" cap="flat">
            <a:solidFill>
              <a:srgbClr val="F6B53F"/>
            </a:solidFill>
            <a:prstDash val="solid"/>
          </a:ln>
        </p:spPr>
        <p:style>
          <a:lnRef idx="1">
            <a:schemeClr val="accent1"/>
          </a:lnRef>
          <a:fillRef idx="0">
            <a:schemeClr val="accent1"/>
          </a:fillRef>
          <a:effectRef idx="0">
            <a:schemeClr val="accent1"/>
          </a:effectRef>
          <a:fontRef idx="minor">
            <a:schemeClr val="tx1"/>
          </a:fontRef>
        </p:style>
      </p:cxnSp>
      <p:sp>
        <p:nvSpPr>
          <p:cNvPr id="6" name="Footer">
            <a:extLst>
              <a:ext uri="{FF2B5EF4-FFF2-40B4-BE49-F238E27FC236}">
                <a16:creationId xmlns:a16="http://schemas.microsoft.com/office/drawing/2014/main" id="{CC8F939B-E28C-3763-A7A8-37F251139DAD}"/>
              </a:ext>
            </a:extLst>
          </p:cNvPr>
          <p:cNvSpPr>
            <a:spLocks noGrp="1"/>
          </p:cNvSpPr>
          <p:nvPr>
            <p:ph type="ftr" sz="quarter" idx="3"/>
          </p:nvPr>
        </p:nvSpPr>
        <p:spPr>
          <a:xfrm>
            <a:off x="1127759" y="6423978"/>
            <a:ext cx="5745379" cy="365125"/>
          </a:xfrm>
          <a:prstGeom prst="rect">
            <a:avLst/>
          </a:prstGeom>
        </p:spPr>
        <p:txBody>
          <a:bodyPr vert="horz" lIns="0" tIns="0" rIns="0" bIns="0" rtlCol="0" anchor="ctr"/>
          <a:lstStyle>
            <a:lvl1pPr algn="l">
              <a:defRPr sz="700">
                <a:solidFill>
                  <a:srgbClr val="8B8580"/>
                </a:solidFill>
              </a:defRPr>
            </a:lvl1pPr>
          </a:lstStyle>
          <a:p>
            <a:r>
              <a:rPr lang="en-US"/>
              <a:t>Copyright © 2025, Oracle and/or its affiliates</a:t>
            </a:r>
            <a:endParaRPr lang="en-US" dirty="0"/>
          </a:p>
        </p:txBody>
      </p:sp>
    </p:spTree>
    <p:extLst>
      <p:ext uri="{BB962C8B-B14F-4D97-AF65-F5344CB8AC3E}">
        <p14:creationId xmlns:p14="http://schemas.microsoft.com/office/powerpoint/2010/main" val="17929606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ark - Divider_Oracle logo">
    <p:bg>
      <p:bgPr>
        <a:solidFill>
          <a:srgbClr val="302D29"/>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3BEA717-344C-6F27-507D-95188C7FE060}"/>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27038" r="48432" b="14950"/>
          <a:stretch/>
        </p:blipFill>
        <p:spPr>
          <a:xfrm>
            <a:off x="6095999" y="0"/>
            <a:ext cx="6096001" cy="6858000"/>
          </a:xfrm>
          <a:prstGeom prst="rect">
            <a:avLst/>
          </a:prstGeom>
        </p:spPr>
      </p:pic>
      <p:pic>
        <p:nvPicPr>
          <p:cNvPr id="6" name="OTag">
            <a:extLst>
              <a:ext uri="{FF2B5EF4-FFF2-40B4-BE49-F238E27FC236}">
                <a16:creationId xmlns:a16="http://schemas.microsoft.com/office/drawing/2014/main" id="{17D9A782-4BD9-454C-AB47-50BB65EE86CE}"/>
              </a:ext>
              <a:ext uri="{C183D7F6-B498-43B3-948B-1728B52AA6E4}">
                <adec:decorative xmlns:adec="http://schemas.microsoft.com/office/drawing/2017/decorative" val="1"/>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3" name="Slide Number">
            <a:extLst>
              <a:ext uri="{FF2B5EF4-FFF2-40B4-BE49-F238E27FC236}">
                <a16:creationId xmlns:a16="http://schemas.microsoft.com/office/drawing/2014/main" id="{0F2C3963-EB18-2367-A8B8-BED7D4ADE67B}"/>
              </a:ext>
            </a:extLst>
          </p:cNvPr>
          <p:cNvSpPr txBox="1">
            <a:spLocks/>
          </p:cNvSpPr>
          <p:nvPr userDrawn="1"/>
        </p:nvSpPr>
        <p:spPr>
          <a:xfrm>
            <a:off x="762000" y="6423660"/>
            <a:ext cx="365760" cy="365760"/>
          </a:xfrm>
          <a:prstGeom prst="rect">
            <a:avLst/>
          </a:prstGeom>
        </p:spPr>
        <p:txBody>
          <a:bodyPr vert="horz" lIns="0" tIns="0" rIns="0" bIns="0" rtlCol="0" anchor="ctr"/>
          <a:lstStyle>
            <a:defPPr>
              <a:defRPr lang="en-US"/>
            </a:defPPr>
            <a:lvl1pPr marL="0" algn="l" defTabSz="914400" rtl="0" eaLnBrk="1" latinLnBrk="0" hangingPunct="1">
              <a:defRPr sz="700" kern="1200">
                <a:solidFill>
                  <a:srgbClr val="8B858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45D60D9-5372-5F40-9443-0F9AE5BDC3C8}" type="slidenum">
              <a:rPr lang="en-US" smtClean="0"/>
              <a:pPr/>
              <a:t>‹#›</a:t>
            </a:fld>
            <a:endParaRPr lang="en-US" dirty="0"/>
          </a:p>
        </p:txBody>
      </p:sp>
      <p:cxnSp>
        <p:nvCxnSpPr>
          <p:cNvPr id="5" name="Accent Mark">
            <a:extLst>
              <a:ext uri="{FF2B5EF4-FFF2-40B4-BE49-F238E27FC236}">
                <a16:creationId xmlns:a16="http://schemas.microsoft.com/office/drawing/2014/main" id="{4490F758-90C9-5FE0-D44A-45122970DBD9}"/>
              </a:ext>
              <a:ext uri="{C183D7F6-B498-43B3-948B-1728B52AA6E4}">
                <adec:decorative xmlns:adec="http://schemas.microsoft.com/office/drawing/2017/decorative" val="1"/>
              </a:ext>
            </a:extLst>
          </p:cNvPr>
          <p:cNvCxnSpPr>
            <a:cxnSpLocks/>
          </p:cNvCxnSpPr>
          <p:nvPr userDrawn="1"/>
        </p:nvCxnSpPr>
        <p:spPr>
          <a:xfrm flipH="1">
            <a:off x="800159" y="4469604"/>
            <a:ext cx="327600" cy="0"/>
          </a:xfrm>
          <a:prstGeom prst="line">
            <a:avLst/>
          </a:prstGeom>
          <a:ln w="28575" cap="flat">
            <a:solidFill>
              <a:srgbClr val="F6B53F"/>
            </a:solidFill>
            <a:prstDash val="solid"/>
          </a:ln>
        </p:spPr>
        <p:style>
          <a:lnRef idx="1">
            <a:schemeClr val="accent1"/>
          </a:lnRef>
          <a:fillRef idx="0">
            <a:schemeClr val="accent1"/>
          </a:fillRef>
          <a:effectRef idx="0">
            <a:schemeClr val="accent1"/>
          </a:effectRef>
          <a:fontRef idx="minor">
            <a:schemeClr val="tx1"/>
          </a:fontRef>
        </p:style>
      </p:cxnSp>
      <p:sp>
        <p:nvSpPr>
          <p:cNvPr id="9" name="Title 1">
            <a:extLst>
              <a:ext uri="{FF2B5EF4-FFF2-40B4-BE49-F238E27FC236}">
                <a16:creationId xmlns:a16="http://schemas.microsoft.com/office/drawing/2014/main" id="{186879D6-0493-E16C-126A-643FB72AE6A4}"/>
              </a:ext>
            </a:extLst>
          </p:cNvPr>
          <p:cNvSpPr>
            <a:spLocks noGrp="1"/>
          </p:cNvSpPr>
          <p:nvPr>
            <p:ph type="title" hasCustomPrompt="1"/>
          </p:nvPr>
        </p:nvSpPr>
        <p:spPr>
          <a:xfrm>
            <a:off x="801075" y="2622129"/>
            <a:ext cx="4626057" cy="1578650"/>
          </a:xfrm>
        </p:spPr>
        <p:txBody>
          <a:bodyPr vert="horz" wrap="square" lIns="0" tIns="0" rIns="0" bIns="0" rtlCol="0" anchor="b" anchorCtr="0">
            <a:normAutofit/>
          </a:bodyPr>
          <a:lstStyle>
            <a:lvl1pPr>
              <a:defRPr lang="en-US" sz="3200" b="1" i="0">
                <a:solidFill>
                  <a:schemeClr val="tx2"/>
                </a:solidFill>
                <a:latin typeface="Oracle Sans Extra Bold" panose="020B0503020204020204" pitchFamily="34" charset="0"/>
                <a:ea typeface="+mj-ea"/>
                <a:cs typeface="Oracle Sans Extra Bold" panose="020B0503020204020204" pitchFamily="34" charset="0"/>
              </a:defRPr>
            </a:lvl1pPr>
          </a:lstStyle>
          <a:p>
            <a:pPr marL="0" lvl="0">
              <a:lnSpc>
                <a:spcPct val="100000"/>
              </a:lnSpc>
            </a:pPr>
            <a:r>
              <a:rPr lang="en-US" dirty="0"/>
              <a:t>Presentation title</a:t>
            </a:r>
          </a:p>
        </p:txBody>
      </p:sp>
      <p:sp>
        <p:nvSpPr>
          <p:cNvPr id="11" name="Content Placeholder 10">
            <a:extLst>
              <a:ext uri="{FF2B5EF4-FFF2-40B4-BE49-F238E27FC236}">
                <a16:creationId xmlns:a16="http://schemas.microsoft.com/office/drawing/2014/main" id="{BBC75A27-5B36-69F0-0A1B-BCBF694A9FA1}"/>
              </a:ext>
            </a:extLst>
          </p:cNvPr>
          <p:cNvSpPr>
            <a:spLocks noGrp="1"/>
          </p:cNvSpPr>
          <p:nvPr>
            <p:ph sz="quarter" idx="10" hasCustomPrompt="1"/>
          </p:nvPr>
        </p:nvSpPr>
        <p:spPr>
          <a:xfrm>
            <a:off x="801075" y="4856967"/>
            <a:ext cx="3567112" cy="365126"/>
          </a:xfrm>
        </p:spPr>
        <p:txBody>
          <a:bodyPr/>
          <a:lstStyle>
            <a:lvl1pPr>
              <a:defRPr lang="en-US" sz="1800" b="1" i="0" kern="1200" dirty="0">
                <a:solidFill>
                  <a:schemeClr val="tx2"/>
                </a:solidFill>
                <a:latin typeface="Oracle Sans Extra Bold" panose="020B0503020204020204" pitchFamily="34" charset="0"/>
                <a:ea typeface="+mn-ea"/>
                <a:cs typeface="Oracle Sans Extra Bold" panose="020B0503020204020204" pitchFamily="34" charset="0"/>
              </a:defRPr>
            </a:lvl1pPr>
          </a:lstStyle>
          <a:p>
            <a:pPr marL="0" marR="0" lvl="0" indent="0" algn="l" defTabSz="914400" rtl="0" eaLnBrk="1" fontAlgn="auto" latinLnBrk="0" hangingPunct="1">
              <a:lnSpc>
                <a:spcPct val="95000"/>
              </a:lnSpc>
              <a:spcBef>
                <a:spcPts val="600"/>
              </a:spcBef>
              <a:spcAft>
                <a:spcPts val="0"/>
              </a:spcAft>
              <a:buClrTx/>
              <a:buSzTx/>
              <a:buFont typeface="System Font Regular"/>
              <a:buNone/>
              <a:tabLst/>
            </a:pPr>
            <a:r>
              <a:rPr lang="en-US" dirty="0"/>
              <a:t>Name of speaker</a:t>
            </a:r>
          </a:p>
        </p:txBody>
      </p:sp>
      <p:sp>
        <p:nvSpPr>
          <p:cNvPr id="12" name="Content Placeholder 10">
            <a:extLst>
              <a:ext uri="{FF2B5EF4-FFF2-40B4-BE49-F238E27FC236}">
                <a16:creationId xmlns:a16="http://schemas.microsoft.com/office/drawing/2014/main" id="{0B31D64D-FAF7-04E7-FDB3-144133F72582}"/>
              </a:ext>
            </a:extLst>
          </p:cNvPr>
          <p:cNvSpPr>
            <a:spLocks noGrp="1"/>
          </p:cNvSpPr>
          <p:nvPr>
            <p:ph sz="quarter" idx="11" hasCustomPrompt="1"/>
          </p:nvPr>
        </p:nvSpPr>
        <p:spPr>
          <a:xfrm>
            <a:off x="801075" y="5204101"/>
            <a:ext cx="3567112" cy="365126"/>
          </a:xfrm>
        </p:spPr>
        <p:txBody>
          <a:bodyPr/>
          <a:lstStyle>
            <a:lvl1pPr>
              <a:defRPr sz="1400" b="0" i="0">
                <a:solidFill>
                  <a:schemeClr val="tx2"/>
                </a:solidFill>
                <a:latin typeface="Oracle Sans Light" panose="020B0403020204020204" pitchFamily="34" charset="0"/>
                <a:cs typeface="Oracle Sans Light" panose="020B0403020204020204" pitchFamily="34" charset="0"/>
              </a:defRPr>
            </a:lvl1pPr>
          </a:lstStyle>
          <a:p>
            <a:pPr lvl="0"/>
            <a:r>
              <a:rPr lang="en-US" dirty="0"/>
              <a:t>October 2024</a:t>
            </a:r>
          </a:p>
        </p:txBody>
      </p:sp>
      <p:pic>
        <p:nvPicPr>
          <p:cNvPr id="13" name="Oracle Logo" descr="Oracle Logo">
            <a:extLst>
              <a:ext uri="{FF2B5EF4-FFF2-40B4-BE49-F238E27FC236}">
                <a16:creationId xmlns:a16="http://schemas.microsoft.com/office/drawing/2014/main" id="{FC5CB7F4-2592-A480-078B-DFFA0E9D0E58}"/>
              </a:ext>
            </a:extLst>
          </p:cNvPr>
          <p:cNvPicPr>
            <a:picLocks noChangeAspect="1"/>
          </p:cNvPicPr>
          <p:nvPr userDrawn="1"/>
        </p:nvPicPr>
        <p:blipFill>
          <a:blip r:embed="rId4">
            <a:extLst>
              <a:ext uri="{28A0092B-C50C-407E-A947-70E740481C1C}">
                <a14:useLocalDpi xmlns:a14="http://schemas.microsoft.com/office/drawing/2010/main"/>
              </a:ext>
              <a:ext uri="{96DAC541-7B7A-43D3-8B79-37D633B846F1}">
                <asvg:svgBlip xmlns:asvg="http://schemas.microsoft.com/office/drawing/2016/SVG/main" r:embed="rId5"/>
              </a:ext>
            </a:extLst>
          </a:blip>
          <a:srcRect/>
          <a:stretch/>
        </p:blipFill>
        <p:spPr bwMode="invGray">
          <a:xfrm>
            <a:off x="727428" y="1080600"/>
            <a:ext cx="1524893" cy="320039"/>
          </a:xfrm>
          <a:prstGeom prst="rect">
            <a:avLst/>
          </a:prstGeom>
        </p:spPr>
      </p:pic>
      <p:sp>
        <p:nvSpPr>
          <p:cNvPr id="2" name="Footer">
            <a:extLst>
              <a:ext uri="{FF2B5EF4-FFF2-40B4-BE49-F238E27FC236}">
                <a16:creationId xmlns:a16="http://schemas.microsoft.com/office/drawing/2014/main" id="{00B98A0B-486A-6DB3-1AFE-49AEE94BE900}"/>
              </a:ext>
            </a:extLst>
          </p:cNvPr>
          <p:cNvSpPr>
            <a:spLocks noGrp="1"/>
          </p:cNvSpPr>
          <p:nvPr>
            <p:ph type="ftr" sz="quarter" idx="3"/>
          </p:nvPr>
        </p:nvSpPr>
        <p:spPr>
          <a:xfrm>
            <a:off x="1127759" y="6423978"/>
            <a:ext cx="5745379" cy="365125"/>
          </a:xfrm>
          <a:prstGeom prst="rect">
            <a:avLst/>
          </a:prstGeom>
        </p:spPr>
        <p:txBody>
          <a:bodyPr vert="horz" lIns="0" tIns="0" rIns="0" bIns="0" rtlCol="0" anchor="ctr"/>
          <a:lstStyle>
            <a:lvl1pPr algn="l">
              <a:defRPr sz="700">
                <a:solidFill>
                  <a:srgbClr val="8B8580"/>
                </a:solidFill>
              </a:defRPr>
            </a:lvl1pPr>
          </a:lstStyle>
          <a:p>
            <a:r>
              <a:rPr lang="en-US"/>
              <a:t>Copyright © 2025, Oracle and/or its affiliates</a:t>
            </a:r>
            <a:endParaRPr lang="en-US" dirty="0"/>
          </a:p>
        </p:txBody>
      </p:sp>
    </p:spTree>
    <p:extLst>
      <p:ext uri="{BB962C8B-B14F-4D97-AF65-F5344CB8AC3E}">
        <p14:creationId xmlns:p14="http://schemas.microsoft.com/office/powerpoint/2010/main" val="1695476384"/>
      </p:ext>
    </p:extLst>
  </p:cSld>
  <p:clrMapOvr>
    <a:overrideClrMapping bg1="dk1" tx1="lt1" bg2="dk2" tx2="lt2" accent1="accent1" accent2="accent2" accent3="accent3" accent4="accent4" accent5="accent5" accent6="accent6" hlink="hlink" folHlink="folHlink"/>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Light - Quote_2">
    <p:bg>
      <p:bgPr>
        <a:solidFill>
          <a:srgbClr val="E5E2DE"/>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7EFF5CF-20ED-EC63-8424-C7A051A19246}"/>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43" r="39918" b="1164"/>
          <a:stretch/>
        </p:blipFill>
        <p:spPr>
          <a:xfrm>
            <a:off x="4775199" y="0"/>
            <a:ext cx="7416797" cy="6857999"/>
          </a:xfrm>
          <a:prstGeom prst="rect">
            <a:avLst/>
          </a:prstGeom>
        </p:spPr>
      </p:pic>
      <p:sp>
        <p:nvSpPr>
          <p:cNvPr id="3" name="Picture Placeholder 4">
            <a:extLst>
              <a:ext uri="{FF2B5EF4-FFF2-40B4-BE49-F238E27FC236}">
                <a16:creationId xmlns:a16="http://schemas.microsoft.com/office/drawing/2014/main" id="{A26215AD-4744-14EC-75FE-94156DC164DE}"/>
              </a:ext>
            </a:extLst>
          </p:cNvPr>
          <p:cNvSpPr>
            <a:spLocks noGrp="1"/>
          </p:cNvSpPr>
          <p:nvPr>
            <p:ph type="pic" sz="quarter" idx="10"/>
          </p:nvPr>
        </p:nvSpPr>
        <p:spPr>
          <a:xfrm>
            <a:off x="0" y="0"/>
            <a:ext cx="4775200" cy="6858000"/>
          </a:xfrm>
        </p:spPr>
        <p:txBody>
          <a:bodyPr anchor="ctr"/>
          <a:lstStyle>
            <a:lvl1pPr algn="ctr">
              <a:defRPr sz="1400">
                <a:solidFill>
                  <a:srgbClr val="312D2A"/>
                </a:solidFill>
              </a:defRPr>
            </a:lvl1pPr>
          </a:lstStyle>
          <a:p>
            <a:r>
              <a:rPr lang="en-GB"/>
              <a:t>Click icon to add picture</a:t>
            </a:r>
            <a:endParaRPr lang="en-US" dirty="0"/>
          </a:p>
        </p:txBody>
      </p:sp>
      <p:sp>
        <p:nvSpPr>
          <p:cNvPr id="8" name="Text Placeholder 64">
            <a:extLst>
              <a:ext uri="{FF2B5EF4-FFF2-40B4-BE49-F238E27FC236}">
                <a16:creationId xmlns:a16="http://schemas.microsoft.com/office/drawing/2014/main" id="{E4B922FB-479A-4A56-A4E6-DE44A8013A0C}"/>
              </a:ext>
            </a:extLst>
          </p:cNvPr>
          <p:cNvSpPr>
            <a:spLocks noGrp="1"/>
          </p:cNvSpPr>
          <p:nvPr>
            <p:ph type="body" sz="quarter" idx="37"/>
          </p:nvPr>
        </p:nvSpPr>
        <p:spPr>
          <a:xfrm>
            <a:off x="5994403" y="4666232"/>
            <a:ext cx="5333999" cy="266291"/>
          </a:xfrm>
        </p:spPr>
        <p:txBody>
          <a:bodyPr/>
          <a:lstStyle>
            <a:lvl1pPr>
              <a:defRPr b="1" i="0">
                <a:solidFill>
                  <a:srgbClr val="312D2A"/>
                </a:solidFill>
                <a:latin typeface="Oracle Sans Extra Bold" panose="020B0503020204020204" pitchFamily="34" charset="0"/>
                <a:cs typeface="Oracle Sans Extra Bold" panose="020B0503020204020204" pitchFamily="34" charset="0"/>
              </a:defRPr>
            </a:lvl1pPr>
          </a:lstStyle>
          <a:p>
            <a:pPr lvl="0"/>
            <a:r>
              <a:rPr lang="en-GB"/>
              <a:t>Click to edit Master text styles</a:t>
            </a:r>
          </a:p>
        </p:txBody>
      </p:sp>
      <p:sp>
        <p:nvSpPr>
          <p:cNvPr id="9" name="Text Placeholder 63">
            <a:extLst>
              <a:ext uri="{FF2B5EF4-FFF2-40B4-BE49-F238E27FC236}">
                <a16:creationId xmlns:a16="http://schemas.microsoft.com/office/drawing/2014/main" id="{A7139843-16BC-9F6C-7E53-D692819AC839}"/>
              </a:ext>
            </a:extLst>
          </p:cNvPr>
          <p:cNvSpPr>
            <a:spLocks noGrp="1"/>
          </p:cNvSpPr>
          <p:nvPr>
            <p:ph type="body" sz="quarter" idx="36"/>
          </p:nvPr>
        </p:nvSpPr>
        <p:spPr>
          <a:xfrm>
            <a:off x="5994403" y="4974009"/>
            <a:ext cx="5333999" cy="491802"/>
          </a:xfrm>
        </p:spPr>
        <p:txBody>
          <a:bodyPr/>
          <a:lstStyle>
            <a:lvl1pPr>
              <a:defRPr b="0" i="0">
                <a:solidFill>
                  <a:srgbClr val="312D2A"/>
                </a:solidFill>
                <a:latin typeface="Oracle Sans Light" panose="020B0403020204020204" pitchFamily="34" charset="0"/>
                <a:cs typeface="Oracle Sans Light" panose="020B0403020204020204" pitchFamily="34" charset="0"/>
              </a:defRPr>
            </a:lvl1pPr>
          </a:lstStyle>
          <a:p>
            <a:pPr lvl="0"/>
            <a:r>
              <a:rPr lang="en-GB"/>
              <a:t>Click to edit Master text styles</a:t>
            </a:r>
          </a:p>
        </p:txBody>
      </p:sp>
      <p:pic>
        <p:nvPicPr>
          <p:cNvPr id="7" name="OTag">
            <a:extLst>
              <a:ext uri="{FF2B5EF4-FFF2-40B4-BE49-F238E27FC236}">
                <a16:creationId xmlns:a16="http://schemas.microsoft.com/office/drawing/2014/main" id="{905E1C4B-3BE4-CD4B-B2AC-9AC383AC9B95}"/>
              </a:ext>
              <a:ext uri="{C183D7F6-B498-43B3-948B-1728B52AA6E4}">
                <adec:decorative xmlns:adec="http://schemas.microsoft.com/office/drawing/2017/decorative" val="1"/>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10" name="Text Placeholder 9">
            <a:extLst>
              <a:ext uri="{FF2B5EF4-FFF2-40B4-BE49-F238E27FC236}">
                <a16:creationId xmlns:a16="http://schemas.microsoft.com/office/drawing/2014/main" id="{6F4559A0-5A13-D765-34D0-E7CACBE56F84}"/>
              </a:ext>
            </a:extLst>
          </p:cNvPr>
          <p:cNvSpPr>
            <a:spLocks noGrp="1"/>
          </p:cNvSpPr>
          <p:nvPr>
            <p:ph type="body" sz="quarter" idx="39" hasCustomPrompt="1"/>
          </p:nvPr>
        </p:nvSpPr>
        <p:spPr>
          <a:xfrm>
            <a:off x="5816599" y="1380065"/>
            <a:ext cx="5333999" cy="2601165"/>
          </a:xfrm>
        </p:spPr>
        <p:txBody>
          <a:bodyPr anchor="b"/>
          <a:lstStyle>
            <a:lvl1pPr marL="144000" indent="-457200">
              <a:lnSpc>
                <a:spcPct val="100000"/>
              </a:lnSpc>
              <a:spcBef>
                <a:spcPts val="0"/>
              </a:spcBef>
              <a:defRPr sz="2400">
                <a:solidFill>
                  <a:srgbClr val="312D2A"/>
                </a:solidFill>
                <a:latin typeface="+mj-lt"/>
              </a:defRPr>
            </a:lvl1pPr>
          </a:lstStyle>
          <a:p>
            <a:pPr lvl="0"/>
            <a:r>
              <a:rPr lang="en-GB" dirty="0"/>
              <a:t>“Click to type customer or partner quote surrounded by quotation marks. Remove or replace placeholder logo as needed.”</a:t>
            </a:r>
            <a:endParaRPr lang="en-US" dirty="0"/>
          </a:p>
        </p:txBody>
      </p:sp>
      <p:sp>
        <p:nvSpPr>
          <p:cNvPr id="4" name="Content Placeholder 10">
            <a:extLst>
              <a:ext uri="{FF2B5EF4-FFF2-40B4-BE49-F238E27FC236}">
                <a16:creationId xmlns:a16="http://schemas.microsoft.com/office/drawing/2014/main" id="{9982DA50-BD8A-D787-2607-E8C3CEF6E372}"/>
              </a:ext>
            </a:extLst>
          </p:cNvPr>
          <p:cNvSpPr>
            <a:spLocks noGrp="1"/>
          </p:cNvSpPr>
          <p:nvPr>
            <p:ph sz="quarter" idx="14" hasCustomPrompt="1"/>
          </p:nvPr>
        </p:nvSpPr>
        <p:spPr>
          <a:xfrm>
            <a:off x="5816599" y="694600"/>
            <a:ext cx="3031067" cy="365126"/>
          </a:xfrm>
        </p:spPr>
        <p:txBody>
          <a:bodyPr/>
          <a:lstStyle>
            <a:lvl1pPr>
              <a:defRPr lang="en-US" sz="1200" b="0" i="0" kern="1200" spc="0" baseline="0" dirty="0">
                <a:solidFill>
                  <a:srgbClr val="312D2A">
                    <a:alpha val="50000"/>
                  </a:srgbClr>
                </a:solidFill>
                <a:latin typeface="Georgia" panose="02040502050405020303" pitchFamily="18" charset="0"/>
                <a:ea typeface="+mn-ea"/>
                <a:cs typeface="Oracle Sans Extra Bold" panose="020B0503020204020204" pitchFamily="34" charset="0"/>
              </a:defRPr>
            </a:lvl1pPr>
          </a:lstStyle>
          <a:p>
            <a:pPr lvl="0"/>
            <a:r>
              <a:rPr lang="en-US" dirty="0"/>
              <a:t>Presentation title</a:t>
            </a:r>
          </a:p>
        </p:txBody>
      </p:sp>
      <p:cxnSp>
        <p:nvCxnSpPr>
          <p:cNvPr id="11" name="Accent Mark">
            <a:extLst>
              <a:ext uri="{FF2B5EF4-FFF2-40B4-BE49-F238E27FC236}">
                <a16:creationId xmlns:a16="http://schemas.microsoft.com/office/drawing/2014/main" id="{60FD899C-6369-1A3F-3872-6E912F25C457}"/>
              </a:ext>
              <a:ext uri="{C183D7F6-B498-43B3-948B-1728B52AA6E4}">
                <adec:decorative xmlns:adec="http://schemas.microsoft.com/office/drawing/2017/decorative" val="1"/>
              </a:ext>
            </a:extLst>
          </p:cNvPr>
          <p:cNvCxnSpPr>
            <a:cxnSpLocks/>
          </p:cNvCxnSpPr>
          <p:nvPr userDrawn="1"/>
        </p:nvCxnSpPr>
        <p:spPr>
          <a:xfrm flipH="1">
            <a:off x="5994403" y="4287487"/>
            <a:ext cx="327600" cy="0"/>
          </a:xfrm>
          <a:prstGeom prst="line">
            <a:avLst/>
          </a:prstGeom>
          <a:ln w="28575" cap="flat">
            <a:solidFill>
              <a:srgbClr val="F6B53F"/>
            </a:solidFill>
            <a:prstDash val="solid"/>
          </a:ln>
        </p:spPr>
        <p:style>
          <a:lnRef idx="1">
            <a:schemeClr val="accent1"/>
          </a:lnRef>
          <a:fillRef idx="0">
            <a:schemeClr val="accent1"/>
          </a:fillRef>
          <a:effectRef idx="0">
            <a:schemeClr val="accent1"/>
          </a:effectRef>
          <a:fontRef idx="minor">
            <a:schemeClr val="tx1"/>
          </a:fontRef>
        </p:style>
      </p:cxnSp>
      <p:sp>
        <p:nvSpPr>
          <p:cNvPr id="12" name="Slide Number">
            <a:extLst>
              <a:ext uri="{FF2B5EF4-FFF2-40B4-BE49-F238E27FC236}">
                <a16:creationId xmlns:a16="http://schemas.microsoft.com/office/drawing/2014/main" id="{126852D7-B55B-FB8B-3742-B92D66853F68}"/>
              </a:ext>
            </a:extLst>
          </p:cNvPr>
          <p:cNvSpPr txBox="1">
            <a:spLocks/>
          </p:cNvSpPr>
          <p:nvPr userDrawn="1"/>
        </p:nvSpPr>
        <p:spPr>
          <a:xfrm>
            <a:off x="762000" y="6423660"/>
            <a:ext cx="365760" cy="365760"/>
          </a:xfrm>
          <a:prstGeom prst="rect">
            <a:avLst/>
          </a:prstGeom>
        </p:spPr>
        <p:txBody>
          <a:bodyPr vert="horz" lIns="0" tIns="0" rIns="0" bIns="0" rtlCol="0" anchor="ctr"/>
          <a:lstStyle>
            <a:defPPr>
              <a:defRPr lang="en-US"/>
            </a:defPPr>
            <a:lvl1pPr marL="0" algn="l" defTabSz="914400" rtl="0" eaLnBrk="1" latinLnBrk="0" hangingPunct="1">
              <a:defRPr sz="700" kern="1200">
                <a:solidFill>
                  <a:srgbClr val="8B858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45D60D9-5372-5F40-9443-0F9AE5BDC3C8}" type="slidenum">
              <a:rPr lang="en-US" smtClean="0"/>
              <a:pPr/>
              <a:t>‹#›</a:t>
            </a:fld>
            <a:endParaRPr lang="en-US" dirty="0"/>
          </a:p>
        </p:txBody>
      </p:sp>
      <p:sp>
        <p:nvSpPr>
          <p:cNvPr id="2" name="Footer">
            <a:extLst>
              <a:ext uri="{FF2B5EF4-FFF2-40B4-BE49-F238E27FC236}">
                <a16:creationId xmlns:a16="http://schemas.microsoft.com/office/drawing/2014/main" id="{5CED9B45-6CBF-4E4B-BB95-3B390938D7C3}"/>
              </a:ext>
            </a:extLst>
          </p:cNvPr>
          <p:cNvSpPr>
            <a:spLocks noGrp="1"/>
          </p:cNvSpPr>
          <p:nvPr>
            <p:ph type="ftr" sz="quarter" idx="3"/>
          </p:nvPr>
        </p:nvSpPr>
        <p:spPr>
          <a:xfrm>
            <a:off x="1127759" y="6423978"/>
            <a:ext cx="5745379" cy="365125"/>
          </a:xfrm>
          <a:prstGeom prst="rect">
            <a:avLst/>
          </a:prstGeom>
        </p:spPr>
        <p:txBody>
          <a:bodyPr vert="horz" lIns="0" tIns="0" rIns="0" bIns="0" rtlCol="0" anchor="ctr"/>
          <a:lstStyle>
            <a:lvl1pPr algn="l">
              <a:defRPr sz="700">
                <a:solidFill>
                  <a:srgbClr val="8B8580"/>
                </a:solidFill>
              </a:defRPr>
            </a:lvl1pPr>
          </a:lstStyle>
          <a:p>
            <a:r>
              <a:rPr lang="en-US"/>
              <a:t>Copyright © 2025, Oracle and/or its affiliates</a:t>
            </a:r>
            <a:endParaRPr lang="en-US" dirty="0"/>
          </a:p>
        </p:txBody>
      </p:sp>
    </p:spTree>
    <p:extLst>
      <p:ext uri="{BB962C8B-B14F-4D97-AF65-F5344CB8AC3E}">
        <p14:creationId xmlns:p14="http://schemas.microsoft.com/office/powerpoint/2010/main" val="728075151"/>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Dark - Quote_2">
    <p:bg>
      <p:bgPr>
        <a:solidFill>
          <a:srgbClr val="302D29"/>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4358F23-694C-34E1-844B-BFA5F06696F4}"/>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1" r="39167"/>
          <a:stretch/>
        </p:blipFill>
        <p:spPr>
          <a:xfrm>
            <a:off x="4775200" y="0"/>
            <a:ext cx="7416800" cy="6858000"/>
          </a:xfrm>
          <a:prstGeom prst="rect">
            <a:avLst/>
          </a:prstGeom>
        </p:spPr>
      </p:pic>
      <p:sp>
        <p:nvSpPr>
          <p:cNvPr id="11" name="Picture Placeholder 4">
            <a:extLst>
              <a:ext uri="{FF2B5EF4-FFF2-40B4-BE49-F238E27FC236}">
                <a16:creationId xmlns:a16="http://schemas.microsoft.com/office/drawing/2014/main" id="{ABDA1375-E0EA-0D38-268A-45840AD1B660}"/>
              </a:ext>
            </a:extLst>
          </p:cNvPr>
          <p:cNvSpPr>
            <a:spLocks noGrp="1"/>
          </p:cNvSpPr>
          <p:nvPr>
            <p:ph type="pic" sz="quarter" idx="10"/>
          </p:nvPr>
        </p:nvSpPr>
        <p:spPr>
          <a:xfrm>
            <a:off x="0" y="0"/>
            <a:ext cx="4775200" cy="6858000"/>
          </a:xfrm>
        </p:spPr>
        <p:txBody>
          <a:bodyPr anchor="ctr"/>
          <a:lstStyle>
            <a:lvl1pPr algn="ctr">
              <a:defRPr sz="1400">
                <a:solidFill>
                  <a:schemeClr val="bg2"/>
                </a:solidFill>
              </a:defRPr>
            </a:lvl1pPr>
          </a:lstStyle>
          <a:p>
            <a:r>
              <a:rPr lang="en-GB"/>
              <a:t>Click icon to add picture</a:t>
            </a:r>
            <a:endParaRPr lang="en-US" dirty="0"/>
          </a:p>
        </p:txBody>
      </p:sp>
      <p:pic>
        <p:nvPicPr>
          <p:cNvPr id="9" name="OTag">
            <a:extLst>
              <a:ext uri="{FF2B5EF4-FFF2-40B4-BE49-F238E27FC236}">
                <a16:creationId xmlns:a16="http://schemas.microsoft.com/office/drawing/2014/main" id="{B2EE25E3-7DB6-7C4F-B0D9-4BAF12465AF5}"/>
              </a:ext>
              <a:ext uri="{C183D7F6-B498-43B3-948B-1728B52AA6E4}">
                <adec:decorative xmlns:adec="http://schemas.microsoft.com/office/drawing/2017/decorative" val="1"/>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2" name="Text Placeholder 9">
            <a:extLst>
              <a:ext uri="{FF2B5EF4-FFF2-40B4-BE49-F238E27FC236}">
                <a16:creationId xmlns:a16="http://schemas.microsoft.com/office/drawing/2014/main" id="{9183DD82-BE21-27AB-BCDC-4431F30675C2}"/>
              </a:ext>
            </a:extLst>
          </p:cNvPr>
          <p:cNvSpPr>
            <a:spLocks noGrp="1"/>
          </p:cNvSpPr>
          <p:nvPr>
            <p:ph type="body" sz="quarter" idx="39" hasCustomPrompt="1"/>
          </p:nvPr>
        </p:nvSpPr>
        <p:spPr>
          <a:xfrm>
            <a:off x="5816599" y="1380065"/>
            <a:ext cx="5333999" cy="2601165"/>
          </a:xfrm>
        </p:spPr>
        <p:txBody>
          <a:bodyPr anchor="b"/>
          <a:lstStyle>
            <a:lvl1pPr marL="144000" indent="-457200">
              <a:lnSpc>
                <a:spcPct val="100000"/>
              </a:lnSpc>
              <a:spcBef>
                <a:spcPts val="0"/>
              </a:spcBef>
              <a:defRPr sz="2400">
                <a:solidFill>
                  <a:schemeClr val="bg2"/>
                </a:solidFill>
                <a:latin typeface="+mj-lt"/>
              </a:defRPr>
            </a:lvl1pPr>
          </a:lstStyle>
          <a:p>
            <a:pPr lvl="0"/>
            <a:r>
              <a:rPr lang="en-GB" dirty="0"/>
              <a:t>“Click to type customer or partner quote surrounded by quotation marks. Remove or replace placeholder logo as needed.”</a:t>
            </a:r>
            <a:endParaRPr lang="en-US" dirty="0"/>
          </a:p>
        </p:txBody>
      </p:sp>
      <p:sp>
        <p:nvSpPr>
          <p:cNvPr id="3" name="Text Placeholder 64">
            <a:extLst>
              <a:ext uri="{FF2B5EF4-FFF2-40B4-BE49-F238E27FC236}">
                <a16:creationId xmlns:a16="http://schemas.microsoft.com/office/drawing/2014/main" id="{47CA3E6C-8053-58CE-6828-298A0444ED9F}"/>
              </a:ext>
            </a:extLst>
          </p:cNvPr>
          <p:cNvSpPr>
            <a:spLocks noGrp="1"/>
          </p:cNvSpPr>
          <p:nvPr>
            <p:ph type="body" sz="quarter" idx="37"/>
          </p:nvPr>
        </p:nvSpPr>
        <p:spPr>
          <a:xfrm>
            <a:off x="5994403" y="4666232"/>
            <a:ext cx="5333999" cy="266291"/>
          </a:xfrm>
        </p:spPr>
        <p:txBody>
          <a:bodyPr/>
          <a:lstStyle>
            <a:lvl1pPr>
              <a:defRPr b="1" i="0">
                <a:solidFill>
                  <a:schemeClr val="bg2"/>
                </a:solidFill>
                <a:latin typeface="Oracle Sans Extra Bold" panose="020B0503020204020204" pitchFamily="34" charset="0"/>
                <a:cs typeface="Oracle Sans Extra Bold" panose="020B0503020204020204" pitchFamily="34" charset="0"/>
              </a:defRPr>
            </a:lvl1pPr>
          </a:lstStyle>
          <a:p>
            <a:pPr lvl="0"/>
            <a:r>
              <a:rPr lang="en-GB"/>
              <a:t>Click to edit Master text styles</a:t>
            </a:r>
          </a:p>
        </p:txBody>
      </p:sp>
      <p:sp>
        <p:nvSpPr>
          <p:cNvPr id="4" name="Text Placeholder 63">
            <a:extLst>
              <a:ext uri="{FF2B5EF4-FFF2-40B4-BE49-F238E27FC236}">
                <a16:creationId xmlns:a16="http://schemas.microsoft.com/office/drawing/2014/main" id="{AB25A55A-7A93-838D-475C-765A6780C558}"/>
              </a:ext>
            </a:extLst>
          </p:cNvPr>
          <p:cNvSpPr>
            <a:spLocks noGrp="1"/>
          </p:cNvSpPr>
          <p:nvPr>
            <p:ph type="body" sz="quarter" idx="36"/>
          </p:nvPr>
        </p:nvSpPr>
        <p:spPr>
          <a:xfrm>
            <a:off x="5994403" y="4974009"/>
            <a:ext cx="5333999" cy="491802"/>
          </a:xfrm>
        </p:spPr>
        <p:txBody>
          <a:bodyPr/>
          <a:lstStyle>
            <a:lvl1pPr>
              <a:defRPr b="0" i="0">
                <a:solidFill>
                  <a:schemeClr val="bg2"/>
                </a:solidFill>
                <a:latin typeface="Oracle Sans Light" panose="020B0403020204020204" pitchFamily="34" charset="0"/>
                <a:cs typeface="Oracle Sans Light" panose="020B0403020204020204" pitchFamily="34" charset="0"/>
              </a:defRPr>
            </a:lvl1pPr>
          </a:lstStyle>
          <a:p>
            <a:pPr lvl="0"/>
            <a:r>
              <a:rPr lang="en-GB"/>
              <a:t>Click to edit Master text styles</a:t>
            </a:r>
          </a:p>
        </p:txBody>
      </p:sp>
      <p:sp>
        <p:nvSpPr>
          <p:cNvPr id="7" name="Content Placeholder 10">
            <a:extLst>
              <a:ext uri="{FF2B5EF4-FFF2-40B4-BE49-F238E27FC236}">
                <a16:creationId xmlns:a16="http://schemas.microsoft.com/office/drawing/2014/main" id="{D93A2B0E-888C-AFAC-A9D0-03A1DE056D92}"/>
              </a:ext>
            </a:extLst>
          </p:cNvPr>
          <p:cNvSpPr>
            <a:spLocks noGrp="1"/>
          </p:cNvSpPr>
          <p:nvPr>
            <p:ph sz="quarter" idx="14" hasCustomPrompt="1"/>
          </p:nvPr>
        </p:nvSpPr>
        <p:spPr>
          <a:xfrm>
            <a:off x="5816599" y="694600"/>
            <a:ext cx="3031067" cy="365126"/>
          </a:xfrm>
        </p:spPr>
        <p:txBody>
          <a:bodyPr/>
          <a:lstStyle>
            <a:lvl1pPr>
              <a:defRPr lang="en-US" sz="1200" b="0" i="0" kern="1200" spc="0" baseline="0" dirty="0">
                <a:solidFill>
                  <a:schemeClr val="bg2">
                    <a:alpha val="50000"/>
                  </a:schemeClr>
                </a:solidFill>
                <a:latin typeface="Georgia" panose="02040502050405020303" pitchFamily="18" charset="0"/>
                <a:ea typeface="+mn-ea"/>
                <a:cs typeface="Oracle Sans Extra Bold" panose="020B0503020204020204" pitchFamily="34" charset="0"/>
              </a:defRPr>
            </a:lvl1pPr>
          </a:lstStyle>
          <a:p>
            <a:pPr lvl="0"/>
            <a:r>
              <a:rPr lang="en-US" dirty="0"/>
              <a:t>Presentation title</a:t>
            </a:r>
          </a:p>
        </p:txBody>
      </p:sp>
      <p:cxnSp>
        <p:nvCxnSpPr>
          <p:cNvPr id="8" name="Accent Mark">
            <a:extLst>
              <a:ext uri="{FF2B5EF4-FFF2-40B4-BE49-F238E27FC236}">
                <a16:creationId xmlns:a16="http://schemas.microsoft.com/office/drawing/2014/main" id="{CC0B41C5-B0D9-1A33-610B-8E739BA38EE6}"/>
              </a:ext>
              <a:ext uri="{C183D7F6-B498-43B3-948B-1728B52AA6E4}">
                <adec:decorative xmlns:adec="http://schemas.microsoft.com/office/drawing/2017/decorative" val="1"/>
              </a:ext>
            </a:extLst>
          </p:cNvPr>
          <p:cNvCxnSpPr>
            <a:cxnSpLocks/>
          </p:cNvCxnSpPr>
          <p:nvPr userDrawn="1"/>
        </p:nvCxnSpPr>
        <p:spPr>
          <a:xfrm flipH="1">
            <a:off x="5994403" y="4287487"/>
            <a:ext cx="327600" cy="0"/>
          </a:xfrm>
          <a:prstGeom prst="line">
            <a:avLst/>
          </a:prstGeom>
          <a:ln w="28575" cap="flat">
            <a:solidFill>
              <a:srgbClr val="F6B53F"/>
            </a:solidFill>
            <a:prstDash val="solid"/>
          </a:ln>
        </p:spPr>
        <p:style>
          <a:lnRef idx="1">
            <a:schemeClr val="accent1"/>
          </a:lnRef>
          <a:fillRef idx="0">
            <a:schemeClr val="accent1"/>
          </a:fillRef>
          <a:effectRef idx="0">
            <a:schemeClr val="accent1"/>
          </a:effectRef>
          <a:fontRef idx="minor">
            <a:schemeClr val="tx1"/>
          </a:fontRef>
        </p:style>
      </p:cxnSp>
      <p:sp>
        <p:nvSpPr>
          <p:cNvPr id="5" name="Slide Number">
            <a:extLst>
              <a:ext uri="{FF2B5EF4-FFF2-40B4-BE49-F238E27FC236}">
                <a16:creationId xmlns:a16="http://schemas.microsoft.com/office/drawing/2014/main" id="{D62E1966-678C-00E8-B088-B8A234BFD320}"/>
              </a:ext>
            </a:extLst>
          </p:cNvPr>
          <p:cNvSpPr txBox="1">
            <a:spLocks/>
          </p:cNvSpPr>
          <p:nvPr userDrawn="1"/>
        </p:nvSpPr>
        <p:spPr>
          <a:xfrm>
            <a:off x="762000" y="6423660"/>
            <a:ext cx="365760" cy="365760"/>
          </a:xfrm>
          <a:prstGeom prst="rect">
            <a:avLst/>
          </a:prstGeom>
        </p:spPr>
        <p:txBody>
          <a:bodyPr vert="horz" lIns="0" tIns="0" rIns="0" bIns="0" rtlCol="0" anchor="ctr"/>
          <a:lstStyle>
            <a:defPPr>
              <a:defRPr lang="en-US"/>
            </a:defPPr>
            <a:lvl1pPr marL="0" algn="l" defTabSz="914400" rtl="0" eaLnBrk="1" latinLnBrk="0" hangingPunct="1">
              <a:defRPr sz="700" kern="1200">
                <a:solidFill>
                  <a:srgbClr val="8B858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45D60D9-5372-5F40-9443-0F9AE5BDC3C8}" type="slidenum">
              <a:rPr lang="en-US" smtClean="0"/>
              <a:pPr/>
              <a:t>‹#›</a:t>
            </a:fld>
            <a:endParaRPr lang="en-US" dirty="0"/>
          </a:p>
        </p:txBody>
      </p:sp>
      <p:sp>
        <p:nvSpPr>
          <p:cNvPr id="12" name="Footer">
            <a:extLst>
              <a:ext uri="{FF2B5EF4-FFF2-40B4-BE49-F238E27FC236}">
                <a16:creationId xmlns:a16="http://schemas.microsoft.com/office/drawing/2014/main" id="{E99E1019-2E27-8D61-3DCF-267138DBFA50}"/>
              </a:ext>
            </a:extLst>
          </p:cNvPr>
          <p:cNvSpPr>
            <a:spLocks noGrp="1"/>
          </p:cNvSpPr>
          <p:nvPr>
            <p:ph type="ftr" sz="quarter" idx="3"/>
          </p:nvPr>
        </p:nvSpPr>
        <p:spPr>
          <a:xfrm>
            <a:off x="1127759" y="6423978"/>
            <a:ext cx="5745379" cy="365125"/>
          </a:xfrm>
          <a:prstGeom prst="rect">
            <a:avLst/>
          </a:prstGeom>
        </p:spPr>
        <p:txBody>
          <a:bodyPr vert="horz" lIns="0" tIns="0" rIns="0" bIns="0" rtlCol="0" anchor="ctr"/>
          <a:lstStyle>
            <a:lvl1pPr algn="l">
              <a:defRPr sz="700">
                <a:solidFill>
                  <a:srgbClr val="8B8580"/>
                </a:solidFill>
              </a:defRPr>
            </a:lvl1pPr>
          </a:lstStyle>
          <a:p>
            <a:r>
              <a:rPr lang="en-US"/>
              <a:t>Copyright © 2025, Oracle and/or its affiliates</a:t>
            </a:r>
            <a:endParaRPr lang="en-US" dirty="0"/>
          </a:p>
        </p:txBody>
      </p:sp>
    </p:spTree>
    <p:extLst>
      <p:ext uri="{BB962C8B-B14F-4D97-AF65-F5344CB8AC3E}">
        <p14:creationId xmlns:p14="http://schemas.microsoft.com/office/powerpoint/2010/main" val="235885285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Light - Quote_3">
    <p:bg>
      <p:bgPr>
        <a:solidFill>
          <a:srgbClr val="E5E2DE"/>
        </a:soli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F516AAC9-9B06-BA20-FF40-F39C6309EFD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1999" cy="6858000"/>
          </a:xfrm>
          <a:prstGeom prst="rect">
            <a:avLst/>
          </a:prstGeom>
        </p:spPr>
      </p:pic>
      <p:sp>
        <p:nvSpPr>
          <p:cNvPr id="5" name="Slide Number">
            <a:extLst>
              <a:ext uri="{FF2B5EF4-FFF2-40B4-BE49-F238E27FC236}">
                <a16:creationId xmlns:a16="http://schemas.microsoft.com/office/drawing/2014/main" id="{FA2E7555-617F-514A-998A-B4FD6333A9F5}"/>
              </a:ext>
            </a:extLst>
          </p:cNvPr>
          <p:cNvSpPr>
            <a:spLocks noGrp="1"/>
          </p:cNvSpPr>
          <p:nvPr>
            <p:ph type="sldNum" sz="quarter" idx="4"/>
          </p:nvPr>
        </p:nvSpPr>
        <p:spPr>
          <a:xfrm>
            <a:off x="762000" y="6423660"/>
            <a:ext cx="365760" cy="365760"/>
          </a:xfrm>
          <a:prstGeom prst="rect">
            <a:avLst/>
          </a:prstGeom>
        </p:spPr>
        <p:txBody>
          <a:bodyPr vert="horz" lIns="0" tIns="0" rIns="0" bIns="0" rtlCol="0" anchor="ctr"/>
          <a:lstStyle>
            <a:lvl1pPr algn="l">
              <a:defRPr sz="700">
                <a:solidFill>
                  <a:srgbClr val="8B8580"/>
                </a:solidFill>
              </a:defRPr>
            </a:lvl1pPr>
          </a:lstStyle>
          <a:p>
            <a:fld id="{345D60D9-5372-5F40-9443-0F9AE5BDC3C8}" type="slidenum">
              <a:rPr lang="en-US" smtClean="0"/>
              <a:pPr/>
              <a:t>‹#›</a:t>
            </a:fld>
            <a:endParaRPr lang="en-US" dirty="0"/>
          </a:p>
        </p:txBody>
      </p:sp>
      <p:sp>
        <p:nvSpPr>
          <p:cNvPr id="6" name="Footer">
            <a:extLst>
              <a:ext uri="{FF2B5EF4-FFF2-40B4-BE49-F238E27FC236}">
                <a16:creationId xmlns:a16="http://schemas.microsoft.com/office/drawing/2014/main" id="{B348A6A2-2DAA-8349-9F70-D848FE897B02}"/>
              </a:ext>
            </a:extLst>
          </p:cNvPr>
          <p:cNvSpPr>
            <a:spLocks noGrp="1"/>
          </p:cNvSpPr>
          <p:nvPr>
            <p:ph type="ftr" sz="quarter" idx="3"/>
          </p:nvPr>
        </p:nvSpPr>
        <p:spPr>
          <a:xfrm>
            <a:off x="1127759" y="6423978"/>
            <a:ext cx="5745379" cy="365125"/>
          </a:xfrm>
          <a:prstGeom prst="rect">
            <a:avLst/>
          </a:prstGeom>
        </p:spPr>
        <p:txBody>
          <a:bodyPr vert="horz" lIns="0" tIns="0" rIns="0" bIns="0" rtlCol="0" anchor="ctr"/>
          <a:lstStyle>
            <a:lvl1pPr algn="l">
              <a:defRPr sz="700">
                <a:solidFill>
                  <a:srgbClr val="8B8580"/>
                </a:solidFill>
              </a:defRPr>
            </a:lvl1pPr>
          </a:lstStyle>
          <a:p>
            <a:r>
              <a:rPr lang="en-US"/>
              <a:t>Copyright © 2025, Oracle and/or its affiliates</a:t>
            </a:r>
            <a:endParaRPr lang="en-US" dirty="0"/>
          </a:p>
        </p:txBody>
      </p:sp>
      <p:pic>
        <p:nvPicPr>
          <p:cNvPr id="7" name="OTag">
            <a:extLst>
              <a:ext uri="{FF2B5EF4-FFF2-40B4-BE49-F238E27FC236}">
                <a16:creationId xmlns:a16="http://schemas.microsoft.com/office/drawing/2014/main" id="{905E1C4B-3BE4-CD4B-B2AC-9AC383AC9B95}"/>
              </a:ext>
              <a:ext uri="{C183D7F6-B498-43B3-948B-1728B52AA6E4}">
                <adec:decorative xmlns:adec="http://schemas.microsoft.com/office/drawing/2017/decorative" val="1"/>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14" name="Text Placeholder 26">
            <a:extLst>
              <a:ext uri="{FF2B5EF4-FFF2-40B4-BE49-F238E27FC236}">
                <a16:creationId xmlns:a16="http://schemas.microsoft.com/office/drawing/2014/main" id="{C0E79884-7BFB-CD28-9A0A-18D691FDDD84}"/>
              </a:ext>
            </a:extLst>
          </p:cNvPr>
          <p:cNvSpPr>
            <a:spLocks noGrp="1"/>
          </p:cNvSpPr>
          <p:nvPr>
            <p:ph type="body" sz="quarter" idx="39"/>
          </p:nvPr>
        </p:nvSpPr>
        <p:spPr>
          <a:xfrm>
            <a:off x="1127758" y="5005697"/>
            <a:ext cx="6458798" cy="266291"/>
          </a:xfrm>
        </p:spPr>
        <p:txBody>
          <a:bodyPr/>
          <a:lstStyle>
            <a:lvl1pPr>
              <a:defRPr b="1" i="0">
                <a:solidFill>
                  <a:srgbClr val="312D2A"/>
                </a:solidFill>
                <a:latin typeface="Oracle Sans Extra Bold" panose="020B0503020204020204" pitchFamily="34" charset="0"/>
                <a:cs typeface="Oracle Sans Extra Bold" panose="020B0503020204020204" pitchFamily="34" charset="0"/>
              </a:defRPr>
            </a:lvl1pPr>
          </a:lstStyle>
          <a:p>
            <a:pPr lvl="0"/>
            <a:r>
              <a:rPr lang="en-GB"/>
              <a:t>Click to edit Master text styles</a:t>
            </a:r>
          </a:p>
        </p:txBody>
      </p:sp>
      <p:sp>
        <p:nvSpPr>
          <p:cNvPr id="15" name="Text Placeholder 25">
            <a:extLst>
              <a:ext uri="{FF2B5EF4-FFF2-40B4-BE49-F238E27FC236}">
                <a16:creationId xmlns:a16="http://schemas.microsoft.com/office/drawing/2014/main" id="{101C925F-2184-423B-8C6A-D625A5EC99FC}"/>
              </a:ext>
            </a:extLst>
          </p:cNvPr>
          <p:cNvSpPr>
            <a:spLocks noGrp="1"/>
          </p:cNvSpPr>
          <p:nvPr>
            <p:ph type="body" sz="quarter" idx="38"/>
          </p:nvPr>
        </p:nvSpPr>
        <p:spPr>
          <a:xfrm>
            <a:off x="1127758" y="5312363"/>
            <a:ext cx="6458798" cy="606216"/>
          </a:xfrm>
        </p:spPr>
        <p:txBody>
          <a:bodyPr/>
          <a:lstStyle>
            <a:lvl1pPr>
              <a:defRPr b="0" i="0">
                <a:solidFill>
                  <a:srgbClr val="312D2A"/>
                </a:solidFill>
                <a:latin typeface="Oracle Sans Light" panose="020B0403020204020204" pitchFamily="34" charset="0"/>
                <a:cs typeface="Oracle Sans Light" panose="020B0403020204020204" pitchFamily="34" charset="0"/>
              </a:defRPr>
            </a:lvl1pPr>
          </a:lstStyle>
          <a:p>
            <a:pPr lvl="0"/>
            <a:r>
              <a:rPr lang="en-GB"/>
              <a:t>Click to edit Master text styles</a:t>
            </a:r>
          </a:p>
        </p:txBody>
      </p:sp>
      <p:sp>
        <p:nvSpPr>
          <p:cNvPr id="4" name="Picture Placeholder 3">
            <a:extLst>
              <a:ext uri="{FF2B5EF4-FFF2-40B4-BE49-F238E27FC236}">
                <a16:creationId xmlns:a16="http://schemas.microsoft.com/office/drawing/2014/main" id="{098F91D3-3F61-F993-39C3-383C68C4293A}"/>
              </a:ext>
            </a:extLst>
          </p:cNvPr>
          <p:cNvSpPr>
            <a:spLocks noGrp="1"/>
          </p:cNvSpPr>
          <p:nvPr>
            <p:ph type="pic" sz="quarter" idx="41"/>
          </p:nvPr>
        </p:nvSpPr>
        <p:spPr>
          <a:xfrm>
            <a:off x="8375634" y="2802466"/>
            <a:ext cx="2500312" cy="1253068"/>
          </a:xfrm>
        </p:spPr>
        <p:txBody>
          <a:bodyPr anchor="ctr"/>
          <a:lstStyle>
            <a:lvl1pPr algn="ctr">
              <a:defRPr sz="1400">
                <a:solidFill>
                  <a:srgbClr val="312D2A"/>
                </a:solidFill>
              </a:defRPr>
            </a:lvl1pPr>
          </a:lstStyle>
          <a:p>
            <a:r>
              <a:rPr lang="en-GB"/>
              <a:t>Click icon to add picture</a:t>
            </a:r>
            <a:endParaRPr lang="en-US" dirty="0"/>
          </a:p>
        </p:txBody>
      </p:sp>
      <p:sp>
        <p:nvSpPr>
          <p:cNvPr id="3" name="Text Placeholder 9">
            <a:extLst>
              <a:ext uri="{FF2B5EF4-FFF2-40B4-BE49-F238E27FC236}">
                <a16:creationId xmlns:a16="http://schemas.microsoft.com/office/drawing/2014/main" id="{7C5E635F-6181-1C44-94A8-E914332DADE6}"/>
              </a:ext>
            </a:extLst>
          </p:cNvPr>
          <p:cNvSpPr>
            <a:spLocks noGrp="1"/>
          </p:cNvSpPr>
          <p:nvPr>
            <p:ph type="body" sz="quarter" idx="42" hasCustomPrompt="1"/>
          </p:nvPr>
        </p:nvSpPr>
        <p:spPr>
          <a:xfrm>
            <a:off x="958418" y="1243641"/>
            <a:ext cx="6458798" cy="3130510"/>
          </a:xfrm>
        </p:spPr>
        <p:txBody>
          <a:bodyPr anchor="b"/>
          <a:lstStyle>
            <a:lvl1pPr marL="180000" indent="-457200">
              <a:lnSpc>
                <a:spcPct val="100000"/>
              </a:lnSpc>
              <a:spcBef>
                <a:spcPts val="0"/>
              </a:spcBef>
              <a:defRPr sz="2800">
                <a:solidFill>
                  <a:srgbClr val="312D2A"/>
                </a:solidFill>
                <a:latin typeface="+mj-lt"/>
              </a:defRPr>
            </a:lvl1pPr>
          </a:lstStyle>
          <a:p>
            <a:pPr lvl="0"/>
            <a:r>
              <a:rPr lang="en-GB" dirty="0"/>
              <a:t>“Click to type customer or partner quote surrounded by quotation marks. Remove or replace placeholder logo as needed.”</a:t>
            </a:r>
            <a:endParaRPr lang="en-US" dirty="0"/>
          </a:p>
        </p:txBody>
      </p:sp>
      <p:cxnSp>
        <p:nvCxnSpPr>
          <p:cNvPr id="8" name="Accent Mark">
            <a:extLst>
              <a:ext uri="{FF2B5EF4-FFF2-40B4-BE49-F238E27FC236}">
                <a16:creationId xmlns:a16="http://schemas.microsoft.com/office/drawing/2014/main" id="{320A5064-7DB6-92C4-1F2E-8BAD35A3624E}"/>
              </a:ext>
              <a:ext uri="{C183D7F6-B498-43B3-948B-1728B52AA6E4}">
                <adec:decorative xmlns:adec="http://schemas.microsoft.com/office/drawing/2017/decorative" val="1"/>
              </a:ext>
            </a:extLst>
          </p:cNvPr>
          <p:cNvCxnSpPr>
            <a:cxnSpLocks/>
          </p:cNvCxnSpPr>
          <p:nvPr userDrawn="1"/>
        </p:nvCxnSpPr>
        <p:spPr>
          <a:xfrm flipH="1">
            <a:off x="1127758" y="4685420"/>
            <a:ext cx="327600" cy="0"/>
          </a:xfrm>
          <a:prstGeom prst="line">
            <a:avLst/>
          </a:prstGeom>
          <a:ln w="28575" cap="flat">
            <a:solidFill>
              <a:srgbClr val="F6B53F"/>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87220918"/>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Dark - Quote_3">
    <p:bg>
      <p:bgPr>
        <a:solidFill>
          <a:srgbClr val="302D29"/>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C5A34CE-119F-82B1-63DB-9E30B0B7C69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Slide Number">
            <a:extLst>
              <a:ext uri="{FF2B5EF4-FFF2-40B4-BE49-F238E27FC236}">
                <a16:creationId xmlns:a16="http://schemas.microsoft.com/office/drawing/2014/main" id="{93DA2E73-5D4C-E24A-9DBC-F14114AA2BD9}"/>
              </a:ext>
            </a:extLst>
          </p:cNvPr>
          <p:cNvSpPr txBox="1">
            <a:spLocks/>
          </p:cNvSpPr>
          <p:nvPr userDrawn="1"/>
        </p:nvSpPr>
        <p:spPr>
          <a:xfrm>
            <a:off x="762000" y="6423660"/>
            <a:ext cx="365760" cy="365760"/>
          </a:xfrm>
          <a:prstGeom prst="rect">
            <a:avLst/>
          </a:prstGeom>
        </p:spPr>
        <p:txBody>
          <a:bodyPr vert="horz" lIns="0" tIns="0" rIns="0" bIns="0" rtlCol="0" anchor="ctr"/>
          <a:lstStyle>
            <a:defPPr>
              <a:defRPr lang="en-US"/>
            </a:defPPr>
            <a:lvl1pPr marL="0" algn="l" defTabSz="914400" rtl="0" eaLnBrk="1" latinLnBrk="0" hangingPunct="1">
              <a:defRPr sz="700" kern="1200">
                <a:solidFill>
                  <a:schemeClr val="tx1">
                    <a:alpha val="30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fld id="{345D60D9-5372-5F40-9443-0F9AE5BDC3C8}" type="slidenum">
              <a:rPr kumimoji="0" lang="en-US" sz="700" b="0" i="0" u="none" strike="noStrike" kern="1200" cap="none" spc="0" normalizeH="0" baseline="0" noProof="0" smtClean="0">
                <a:ln>
                  <a:noFill/>
                </a:ln>
                <a:solidFill>
                  <a:srgbClr val="FCFBFA">
                    <a:alpha val="30000"/>
                  </a:srgbClr>
                </a:solidFill>
                <a:effectLst/>
                <a:uLnTx/>
                <a:uFillTx/>
                <a:latin typeface="Oracle Sans"/>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US" sz="700" b="0" i="0" u="none" strike="noStrike" kern="1200" cap="none" spc="0" normalizeH="0" baseline="0" noProof="0" dirty="0">
              <a:ln>
                <a:noFill/>
              </a:ln>
              <a:solidFill>
                <a:srgbClr val="FCFBFA">
                  <a:alpha val="30000"/>
                </a:srgbClr>
              </a:solidFill>
              <a:effectLst/>
              <a:uLnTx/>
              <a:uFillTx/>
              <a:latin typeface="Oracle Sans"/>
              <a:ea typeface="+mn-ea"/>
              <a:cs typeface="+mn-cs"/>
            </a:endParaRPr>
          </a:p>
        </p:txBody>
      </p:sp>
      <p:pic>
        <p:nvPicPr>
          <p:cNvPr id="9" name="OTag">
            <a:extLst>
              <a:ext uri="{FF2B5EF4-FFF2-40B4-BE49-F238E27FC236}">
                <a16:creationId xmlns:a16="http://schemas.microsoft.com/office/drawing/2014/main" id="{B2EE25E3-7DB6-7C4F-B0D9-4BAF12465AF5}"/>
              </a:ext>
              <a:ext uri="{C183D7F6-B498-43B3-948B-1728B52AA6E4}">
                <adec:decorative xmlns:adec="http://schemas.microsoft.com/office/drawing/2017/decorative" val="1"/>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3" name="Text Placeholder 26">
            <a:extLst>
              <a:ext uri="{FF2B5EF4-FFF2-40B4-BE49-F238E27FC236}">
                <a16:creationId xmlns:a16="http://schemas.microsoft.com/office/drawing/2014/main" id="{E07FB26F-2813-5B02-0220-D93A8C2C2F4B}"/>
              </a:ext>
            </a:extLst>
          </p:cNvPr>
          <p:cNvSpPr>
            <a:spLocks noGrp="1"/>
          </p:cNvSpPr>
          <p:nvPr>
            <p:ph type="body" sz="quarter" idx="39"/>
          </p:nvPr>
        </p:nvSpPr>
        <p:spPr>
          <a:xfrm>
            <a:off x="1127758" y="5005697"/>
            <a:ext cx="6458798" cy="266291"/>
          </a:xfrm>
        </p:spPr>
        <p:txBody>
          <a:bodyPr/>
          <a:lstStyle>
            <a:lvl1pPr>
              <a:defRPr b="1" i="0">
                <a:solidFill>
                  <a:schemeClr val="bg2"/>
                </a:solidFill>
                <a:latin typeface="Oracle Sans Extra Bold" panose="020B0503020204020204" pitchFamily="34" charset="0"/>
                <a:cs typeface="Oracle Sans Extra Bold" panose="020B0503020204020204" pitchFamily="34" charset="0"/>
              </a:defRPr>
            </a:lvl1pPr>
          </a:lstStyle>
          <a:p>
            <a:pPr lvl="0"/>
            <a:r>
              <a:rPr lang="en-GB"/>
              <a:t>Click to edit Master text styles</a:t>
            </a:r>
          </a:p>
        </p:txBody>
      </p:sp>
      <p:sp>
        <p:nvSpPr>
          <p:cNvPr id="4" name="Text Placeholder 25">
            <a:extLst>
              <a:ext uri="{FF2B5EF4-FFF2-40B4-BE49-F238E27FC236}">
                <a16:creationId xmlns:a16="http://schemas.microsoft.com/office/drawing/2014/main" id="{6C6DACA9-D009-887D-8AEF-F77408D25821}"/>
              </a:ext>
            </a:extLst>
          </p:cNvPr>
          <p:cNvSpPr>
            <a:spLocks noGrp="1"/>
          </p:cNvSpPr>
          <p:nvPr>
            <p:ph type="body" sz="quarter" idx="38"/>
          </p:nvPr>
        </p:nvSpPr>
        <p:spPr>
          <a:xfrm>
            <a:off x="1127758" y="5312363"/>
            <a:ext cx="6458798" cy="606216"/>
          </a:xfrm>
        </p:spPr>
        <p:txBody>
          <a:bodyPr/>
          <a:lstStyle>
            <a:lvl1pPr>
              <a:defRPr b="0" i="0">
                <a:solidFill>
                  <a:schemeClr val="bg2"/>
                </a:solidFill>
                <a:latin typeface="Oracle Sans Light" panose="020B0403020204020204" pitchFamily="34" charset="0"/>
                <a:cs typeface="Oracle Sans Light" panose="020B0403020204020204" pitchFamily="34" charset="0"/>
              </a:defRPr>
            </a:lvl1pPr>
          </a:lstStyle>
          <a:p>
            <a:pPr lvl="0"/>
            <a:r>
              <a:rPr lang="en-GB"/>
              <a:t>Click to edit Master text styles</a:t>
            </a:r>
          </a:p>
        </p:txBody>
      </p:sp>
      <p:sp>
        <p:nvSpPr>
          <p:cNvPr id="10" name="Text Placeholder 9">
            <a:extLst>
              <a:ext uri="{FF2B5EF4-FFF2-40B4-BE49-F238E27FC236}">
                <a16:creationId xmlns:a16="http://schemas.microsoft.com/office/drawing/2014/main" id="{B8AF2E3D-6BE0-8B4C-55A7-121AB8BBD9CA}"/>
              </a:ext>
            </a:extLst>
          </p:cNvPr>
          <p:cNvSpPr>
            <a:spLocks noGrp="1"/>
          </p:cNvSpPr>
          <p:nvPr>
            <p:ph type="body" sz="quarter" idx="42" hasCustomPrompt="1"/>
          </p:nvPr>
        </p:nvSpPr>
        <p:spPr>
          <a:xfrm>
            <a:off x="958418" y="1243641"/>
            <a:ext cx="6458798" cy="3130510"/>
          </a:xfrm>
        </p:spPr>
        <p:txBody>
          <a:bodyPr anchor="b"/>
          <a:lstStyle>
            <a:lvl1pPr marL="180000" indent="-457200">
              <a:lnSpc>
                <a:spcPct val="100000"/>
              </a:lnSpc>
              <a:spcBef>
                <a:spcPts val="0"/>
              </a:spcBef>
              <a:defRPr sz="2800">
                <a:solidFill>
                  <a:schemeClr val="bg2"/>
                </a:solidFill>
                <a:latin typeface="+mj-lt"/>
              </a:defRPr>
            </a:lvl1pPr>
          </a:lstStyle>
          <a:p>
            <a:pPr lvl="0"/>
            <a:r>
              <a:rPr lang="en-GB" dirty="0"/>
              <a:t>“Click to type customer or partner quote surrounded by quotation marks. Remove or replace placeholder logo as needed.”</a:t>
            </a:r>
            <a:endParaRPr lang="en-US" dirty="0"/>
          </a:p>
        </p:txBody>
      </p:sp>
      <p:cxnSp>
        <p:nvCxnSpPr>
          <p:cNvPr id="2" name="Accent Mark">
            <a:extLst>
              <a:ext uri="{FF2B5EF4-FFF2-40B4-BE49-F238E27FC236}">
                <a16:creationId xmlns:a16="http://schemas.microsoft.com/office/drawing/2014/main" id="{C1002FE7-CFC7-992C-2E32-E8272134B986}"/>
              </a:ext>
              <a:ext uri="{C183D7F6-B498-43B3-948B-1728B52AA6E4}">
                <adec:decorative xmlns:adec="http://schemas.microsoft.com/office/drawing/2017/decorative" val="1"/>
              </a:ext>
            </a:extLst>
          </p:cNvPr>
          <p:cNvCxnSpPr>
            <a:cxnSpLocks/>
          </p:cNvCxnSpPr>
          <p:nvPr userDrawn="1"/>
        </p:nvCxnSpPr>
        <p:spPr>
          <a:xfrm flipH="1">
            <a:off x="1127758" y="4685420"/>
            <a:ext cx="327600" cy="0"/>
          </a:xfrm>
          <a:prstGeom prst="line">
            <a:avLst/>
          </a:prstGeom>
          <a:ln w="28575" cap="flat">
            <a:solidFill>
              <a:srgbClr val="F6B53F"/>
            </a:solidFill>
            <a:prstDash val="solid"/>
          </a:ln>
        </p:spPr>
        <p:style>
          <a:lnRef idx="1">
            <a:schemeClr val="accent1"/>
          </a:lnRef>
          <a:fillRef idx="0">
            <a:schemeClr val="accent1"/>
          </a:fillRef>
          <a:effectRef idx="0">
            <a:schemeClr val="accent1"/>
          </a:effectRef>
          <a:fontRef idx="minor">
            <a:schemeClr val="tx1"/>
          </a:fontRef>
        </p:style>
      </p:cxnSp>
      <p:sp>
        <p:nvSpPr>
          <p:cNvPr id="11" name="Picture Placeholder 3">
            <a:extLst>
              <a:ext uri="{FF2B5EF4-FFF2-40B4-BE49-F238E27FC236}">
                <a16:creationId xmlns:a16="http://schemas.microsoft.com/office/drawing/2014/main" id="{E6C019AA-6825-863B-B512-47A813556E46}"/>
              </a:ext>
            </a:extLst>
          </p:cNvPr>
          <p:cNvSpPr>
            <a:spLocks noGrp="1"/>
          </p:cNvSpPr>
          <p:nvPr>
            <p:ph type="pic" sz="quarter" idx="41"/>
          </p:nvPr>
        </p:nvSpPr>
        <p:spPr>
          <a:xfrm>
            <a:off x="8375634" y="2802466"/>
            <a:ext cx="2500312" cy="1253068"/>
          </a:xfrm>
        </p:spPr>
        <p:txBody>
          <a:bodyPr anchor="ctr"/>
          <a:lstStyle>
            <a:lvl1pPr algn="ctr">
              <a:defRPr sz="1400">
                <a:solidFill>
                  <a:schemeClr val="bg2"/>
                </a:solidFill>
              </a:defRPr>
            </a:lvl1pPr>
          </a:lstStyle>
          <a:p>
            <a:r>
              <a:rPr lang="en-GB"/>
              <a:t>Click icon to add picture</a:t>
            </a:r>
            <a:endParaRPr lang="en-US" dirty="0"/>
          </a:p>
        </p:txBody>
      </p:sp>
      <p:sp>
        <p:nvSpPr>
          <p:cNvPr id="6" name="Footer">
            <a:extLst>
              <a:ext uri="{FF2B5EF4-FFF2-40B4-BE49-F238E27FC236}">
                <a16:creationId xmlns:a16="http://schemas.microsoft.com/office/drawing/2014/main" id="{1821DAD6-F74B-FDE8-A602-1AADA2E95418}"/>
              </a:ext>
            </a:extLst>
          </p:cNvPr>
          <p:cNvSpPr>
            <a:spLocks noGrp="1"/>
          </p:cNvSpPr>
          <p:nvPr>
            <p:ph type="ftr" sz="quarter" idx="3"/>
          </p:nvPr>
        </p:nvSpPr>
        <p:spPr>
          <a:xfrm>
            <a:off x="1127759" y="6423978"/>
            <a:ext cx="5745379" cy="365125"/>
          </a:xfrm>
          <a:prstGeom prst="rect">
            <a:avLst/>
          </a:prstGeom>
        </p:spPr>
        <p:txBody>
          <a:bodyPr vert="horz" lIns="0" tIns="0" rIns="0" bIns="0" rtlCol="0" anchor="ctr"/>
          <a:lstStyle>
            <a:lvl1pPr algn="l">
              <a:defRPr sz="700">
                <a:solidFill>
                  <a:srgbClr val="8B8580"/>
                </a:solidFill>
              </a:defRPr>
            </a:lvl1pPr>
          </a:lstStyle>
          <a:p>
            <a:r>
              <a:rPr lang="en-US"/>
              <a:t>Copyright © 2025, Oracle and/or its affiliates</a:t>
            </a:r>
            <a:endParaRPr lang="en-US" dirty="0"/>
          </a:p>
        </p:txBody>
      </p:sp>
    </p:spTree>
    <p:extLst>
      <p:ext uri="{BB962C8B-B14F-4D97-AF65-F5344CB8AC3E}">
        <p14:creationId xmlns:p14="http://schemas.microsoft.com/office/powerpoint/2010/main" val="298926280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Light - Title Quad Infographic">
    <p:bg>
      <p:bgPr>
        <a:solidFill>
          <a:srgbClr val="F2EFED"/>
        </a:solidFill>
        <a:effectLst/>
      </p:bgPr>
    </p:bg>
    <p:spTree>
      <p:nvGrpSpPr>
        <p:cNvPr id="1" name=""/>
        <p:cNvGrpSpPr/>
        <p:nvPr/>
      </p:nvGrpSpPr>
      <p:grpSpPr>
        <a:xfrm>
          <a:off x="0" y="0"/>
          <a:ext cx="0" cy="0"/>
          <a:chOff x="0" y="0"/>
          <a:chExt cx="0" cy="0"/>
        </a:xfrm>
      </p:grpSpPr>
      <p:pic>
        <p:nvPicPr>
          <p:cNvPr id="10" name="OTag">
            <a:extLst>
              <a:ext uri="{FF2B5EF4-FFF2-40B4-BE49-F238E27FC236}">
                <a16:creationId xmlns:a16="http://schemas.microsoft.com/office/drawing/2014/main" id="{00F1077A-D301-437A-8CE7-A0EA6CDECB51}"/>
              </a:ext>
              <a:ext uri="{C183D7F6-B498-43B3-948B-1728B52AA6E4}">
                <adec:decorative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8" name="Slide Number">
            <a:extLst>
              <a:ext uri="{FF2B5EF4-FFF2-40B4-BE49-F238E27FC236}">
                <a16:creationId xmlns:a16="http://schemas.microsoft.com/office/drawing/2014/main" id="{A58E8F99-B5B4-F945-8046-6BF8077857D6}"/>
              </a:ext>
            </a:extLst>
          </p:cNvPr>
          <p:cNvSpPr>
            <a:spLocks noGrp="1"/>
          </p:cNvSpPr>
          <p:nvPr>
            <p:ph type="sldNum" sz="quarter" idx="4"/>
          </p:nvPr>
        </p:nvSpPr>
        <p:spPr>
          <a:xfrm>
            <a:off x="762000" y="6423660"/>
            <a:ext cx="365760" cy="365760"/>
          </a:xfrm>
          <a:prstGeom prst="rect">
            <a:avLst/>
          </a:prstGeom>
        </p:spPr>
        <p:txBody>
          <a:bodyPr vert="horz" lIns="0" tIns="0" rIns="0" bIns="0" rtlCol="0" anchor="ctr"/>
          <a:lstStyle>
            <a:lvl1pPr algn="l">
              <a:defRPr sz="700">
                <a:solidFill>
                  <a:srgbClr val="8B8580"/>
                </a:solidFill>
              </a:defRPr>
            </a:lvl1pPr>
          </a:lstStyle>
          <a:p>
            <a:fld id="{345D60D9-5372-5F40-9443-0F9AE5BDC3C8}" type="slidenum">
              <a:rPr lang="en-US" smtClean="0"/>
              <a:pPr/>
              <a:t>‹#›</a:t>
            </a:fld>
            <a:endParaRPr lang="en-US" dirty="0"/>
          </a:p>
        </p:txBody>
      </p:sp>
      <p:sp>
        <p:nvSpPr>
          <p:cNvPr id="9" name="Footer">
            <a:extLst>
              <a:ext uri="{FF2B5EF4-FFF2-40B4-BE49-F238E27FC236}">
                <a16:creationId xmlns:a16="http://schemas.microsoft.com/office/drawing/2014/main" id="{385270F4-E9B9-C740-ACF6-08D90C8428D2}"/>
              </a:ext>
            </a:extLst>
          </p:cNvPr>
          <p:cNvSpPr>
            <a:spLocks noGrp="1"/>
          </p:cNvSpPr>
          <p:nvPr>
            <p:ph type="ftr" sz="quarter" idx="3"/>
          </p:nvPr>
        </p:nvSpPr>
        <p:spPr>
          <a:xfrm>
            <a:off x="1127759" y="6423978"/>
            <a:ext cx="5745379" cy="365125"/>
          </a:xfrm>
          <a:prstGeom prst="rect">
            <a:avLst/>
          </a:prstGeom>
        </p:spPr>
        <p:txBody>
          <a:bodyPr vert="horz" lIns="0" tIns="0" rIns="0" bIns="0" rtlCol="0" anchor="ctr"/>
          <a:lstStyle>
            <a:lvl1pPr algn="l">
              <a:defRPr sz="700">
                <a:solidFill>
                  <a:srgbClr val="8B8580"/>
                </a:solidFill>
              </a:defRPr>
            </a:lvl1pPr>
          </a:lstStyle>
          <a:p>
            <a:r>
              <a:rPr lang="en-US"/>
              <a:t>Copyright © 2025, Oracle and/or its affiliates</a:t>
            </a:r>
            <a:endParaRPr lang="en-US" dirty="0"/>
          </a:p>
        </p:txBody>
      </p:sp>
      <p:sp>
        <p:nvSpPr>
          <p:cNvPr id="6" name="Title 4">
            <a:extLst>
              <a:ext uri="{FF2B5EF4-FFF2-40B4-BE49-F238E27FC236}">
                <a16:creationId xmlns:a16="http://schemas.microsoft.com/office/drawing/2014/main" id="{AC23E4C1-00A7-ADC7-0572-06B23DB78401}"/>
              </a:ext>
            </a:extLst>
          </p:cNvPr>
          <p:cNvSpPr>
            <a:spLocks noGrp="1"/>
          </p:cNvSpPr>
          <p:nvPr>
            <p:ph type="title" hasCustomPrompt="1"/>
          </p:nvPr>
        </p:nvSpPr>
        <p:spPr>
          <a:xfrm>
            <a:off x="768875" y="338328"/>
            <a:ext cx="10671048" cy="822960"/>
          </a:xfrm>
        </p:spPr>
        <p:txBody>
          <a:bodyPr/>
          <a:lstStyle>
            <a:lvl1pPr>
              <a:defRPr>
                <a:solidFill>
                  <a:srgbClr val="312D2A"/>
                </a:solidFill>
              </a:defRPr>
            </a:lvl1pPr>
          </a:lstStyle>
          <a:p>
            <a:r>
              <a:rPr lang="en-US" dirty="0"/>
              <a:t>Title</a:t>
            </a:r>
          </a:p>
        </p:txBody>
      </p:sp>
      <p:sp>
        <p:nvSpPr>
          <p:cNvPr id="7" name="Picture Placeholder 1">
            <a:extLst>
              <a:ext uri="{FF2B5EF4-FFF2-40B4-BE49-F238E27FC236}">
                <a16:creationId xmlns:a16="http://schemas.microsoft.com/office/drawing/2014/main" id="{BB706B2B-1A91-91D4-583C-400A73EF3709}"/>
              </a:ext>
            </a:extLst>
          </p:cNvPr>
          <p:cNvSpPr>
            <a:spLocks noGrp="1"/>
          </p:cNvSpPr>
          <p:nvPr>
            <p:ph type="pic" sz="quarter" idx="23"/>
          </p:nvPr>
        </p:nvSpPr>
        <p:spPr>
          <a:xfrm>
            <a:off x="768875" y="1534720"/>
            <a:ext cx="1618488" cy="1618488"/>
          </a:xfrm>
          <a:prstGeom prst="rect">
            <a:avLst/>
          </a:prstGeom>
        </p:spPr>
        <p:txBody>
          <a:bodyPr anchor="ctr"/>
          <a:lstStyle>
            <a:lvl1pPr algn="ctr">
              <a:defRPr sz="1000" b="0" i="0">
                <a:latin typeface="Oracle Sans Light" panose="020B0403020204020204" pitchFamily="34" charset="0"/>
                <a:cs typeface="Oracle Sans Light" panose="020B0403020204020204" pitchFamily="34" charset="0"/>
              </a:defRPr>
            </a:lvl1pPr>
          </a:lstStyle>
          <a:p>
            <a:r>
              <a:rPr lang="en-GB"/>
              <a:t>Click icon to add picture</a:t>
            </a:r>
            <a:endParaRPr lang="en-US" dirty="0"/>
          </a:p>
        </p:txBody>
      </p:sp>
      <p:sp>
        <p:nvSpPr>
          <p:cNvPr id="11" name="Text Field 1">
            <a:extLst>
              <a:ext uri="{FF2B5EF4-FFF2-40B4-BE49-F238E27FC236}">
                <a16:creationId xmlns:a16="http://schemas.microsoft.com/office/drawing/2014/main" id="{C913E62A-E7D5-1359-D1A8-DE8B8E7BED4A}"/>
              </a:ext>
            </a:extLst>
          </p:cNvPr>
          <p:cNvSpPr>
            <a:spLocks noGrp="1"/>
          </p:cNvSpPr>
          <p:nvPr>
            <p:ph type="body" sz="quarter" idx="14"/>
          </p:nvPr>
        </p:nvSpPr>
        <p:spPr>
          <a:xfrm>
            <a:off x="2635245" y="1534720"/>
            <a:ext cx="3203704" cy="1873245"/>
          </a:xfrm>
          <a:prstGeom prst="rect">
            <a:avLst/>
          </a:prstGeom>
        </p:spPr>
        <p:txBody>
          <a:bodyPr/>
          <a:lstStyle>
            <a:lvl1pPr>
              <a:defRPr b="0" i="0">
                <a:solidFill>
                  <a:srgbClr val="312D2A"/>
                </a:solidFill>
                <a:latin typeface="Oracle Sans Tab Light"/>
                <a:cs typeface="Oracle Sans Light" panose="020B0403020204020204" pitchFamily="34" charset="0"/>
              </a:defRPr>
            </a:lvl1pPr>
            <a:lvl2pPr>
              <a:defRPr b="0" i="0">
                <a:solidFill>
                  <a:srgbClr val="312D2A"/>
                </a:solidFill>
                <a:latin typeface="Oracle Sans Tab Light"/>
                <a:cs typeface="Oracle Sans Light" panose="020B0403020204020204" pitchFamily="34" charset="0"/>
              </a:defRPr>
            </a:lvl2pPr>
            <a:lvl3pPr>
              <a:defRPr b="0" i="0">
                <a:solidFill>
                  <a:srgbClr val="312D2A"/>
                </a:solidFill>
                <a:latin typeface="Oracle Sans Tab Light"/>
                <a:cs typeface="Oracle Sans Light" panose="020B0403020204020204" pitchFamily="34" charset="0"/>
              </a:defRPr>
            </a:lvl3pPr>
            <a:lvl4pPr>
              <a:defRPr b="0" i="0">
                <a:solidFill>
                  <a:srgbClr val="312D2A"/>
                </a:solidFill>
                <a:latin typeface="Oracle Sans Tab Light"/>
                <a:cs typeface="Oracle Sans Light" panose="020B0403020204020204" pitchFamily="34" charset="0"/>
              </a:defRPr>
            </a:lvl4pPr>
            <a:lvl5pPr marL="914400" indent="-182880">
              <a:buFont typeface="Oracle Sans Tab Light" panose="020B0403020204020204" pitchFamily="34" charset="0"/>
              <a:buChar char="•"/>
              <a:defRPr b="0" i="0">
                <a:solidFill>
                  <a:srgbClr val="312D2A"/>
                </a:solidFill>
                <a:latin typeface="Oracle Sans Tab Light"/>
                <a:cs typeface="Oracle Sans Light" panose="020B040302020402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12" name="Picture Placeholder 1">
            <a:extLst>
              <a:ext uri="{FF2B5EF4-FFF2-40B4-BE49-F238E27FC236}">
                <a16:creationId xmlns:a16="http://schemas.microsoft.com/office/drawing/2014/main" id="{8AFA8429-732E-B5BF-64E2-FAE1A62A2402}"/>
              </a:ext>
            </a:extLst>
          </p:cNvPr>
          <p:cNvSpPr>
            <a:spLocks noGrp="1"/>
          </p:cNvSpPr>
          <p:nvPr>
            <p:ph type="pic" sz="quarter" idx="30"/>
          </p:nvPr>
        </p:nvSpPr>
        <p:spPr>
          <a:xfrm>
            <a:off x="6378368" y="1534720"/>
            <a:ext cx="1618488" cy="1618488"/>
          </a:xfrm>
          <a:prstGeom prst="rect">
            <a:avLst/>
          </a:prstGeom>
        </p:spPr>
        <p:txBody>
          <a:bodyPr anchor="ctr"/>
          <a:lstStyle>
            <a:lvl1pPr algn="ctr">
              <a:defRPr sz="1000" b="0" i="0">
                <a:latin typeface="Oracle Sans Light" panose="020B0403020204020204" pitchFamily="34" charset="0"/>
                <a:cs typeface="Oracle Sans Light" panose="020B0403020204020204" pitchFamily="34" charset="0"/>
              </a:defRPr>
            </a:lvl1pPr>
          </a:lstStyle>
          <a:p>
            <a:r>
              <a:rPr lang="en-GB"/>
              <a:t>Click icon to add picture</a:t>
            </a:r>
            <a:endParaRPr lang="en-US" dirty="0"/>
          </a:p>
        </p:txBody>
      </p:sp>
      <p:sp>
        <p:nvSpPr>
          <p:cNvPr id="13" name="Text Field 1">
            <a:extLst>
              <a:ext uri="{FF2B5EF4-FFF2-40B4-BE49-F238E27FC236}">
                <a16:creationId xmlns:a16="http://schemas.microsoft.com/office/drawing/2014/main" id="{4C5C3FE2-FEEB-022A-72CF-B4F635B79FD3}"/>
              </a:ext>
            </a:extLst>
          </p:cNvPr>
          <p:cNvSpPr>
            <a:spLocks noGrp="1"/>
          </p:cNvSpPr>
          <p:nvPr>
            <p:ph type="body" sz="quarter" idx="31"/>
          </p:nvPr>
        </p:nvSpPr>
        <p:spPr>
          <a:xfrm>
            <a:off x="8244738" y="1534720"/>
            <a:ext cx="3203704" cy="1873245"/>
          </a:xfrm>
          <a:prstGeom prst="rect">
            <a:avLst/>
          </a:prstGeom>
        </p:spPr>
        <p:txBody>
          <a:bodyPr/>
          <a:lstStyle>
            <a:lvl1pPr>
              <a:defRPr b="0" i="0">
                <a:solidFill>
                  <a:srgbClr val="312D2A"/>
                </a:solidFill>
                <a:latin typeface="Oracle Sans Tab Light"/>
                <a:cs typeface="Oracle Sans Light" panose="020B0403020204020204" pitchFamily="34" charset="0"/>
              </a:defRPr>
            </a:lvl1pPr>
            <a:lvl2pPr>
              <a:defRPr b="0" i="0">
                <a:solidFill>
                  <a:srgbClr val="312D2A"/>
                </a:solidFill>
                <a:latin typeface="Oracle Sans Tab Light"/>
                <a:cs typeface="Oracle Sans Light" panose="020B0403020204020204" pitchFamily="34" charset="0"/>
              </a:defRPr>
            </a:lvl2pPr>
            <a:lvl3pPr>
              <a:defRPr b="0" i="0">
                <a:solidFill>
                  <a:srgbClr val="312D2A"/>
                </a:solidFill>
                <a:latin typeface="Oracle Sans Tab Light"/>
                <a:cs typeface="Oracle Sans Light" panose="020B0403020204020204" pitchFamily="34" charset="0"/>
              </a:defRPr>
            </a:lvl3pPr>
            <a:lvl4pPr>
              <a:defRPr b="0" i="0">
                <a:solidFill>
                  <a:srgbClr val="312D2A"/>
                </a:solidFill>
                <a:latin typeface="Oracle Sans Tab Light"/>
                <a:cs typeface="Oracle Sans Light" panose="020B0403020204020204" pitchFamily="34" charset="0"/>
              </a:defRPr>
            </a:lvl4pPr>
            <a:lvl5pPr marL="914400" indent="-182880">
              <a:buFont typeface="Oracle Sans Tab Light" panose="020B0403020204020204" pitchFamily="34" charset="0"/>
              <a:buChar char="•"/>
              <a:defRPr b="0" i="0">
                <a:solidFill>
                  <a:srgbClr val="312D2A"/>
                </a:solidFill>
                <a:latin typeface="Oracle Sans Tab Light"/>
                <a:cs typeface="Oracle Sans Light" panose="020B040302020402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14" name="Picture Placeholder 1">
            <a:extLst>
              <a:ext uri="{FF2B5EF4-FFF2-40B4-BE49-F238E27FC236}">
                <a16:creationId xmlns:a16="http://schemas.microsoft.com/office/drawing/2014/main" id="{DF231B05-A96E-6F82-997F-A367557A0D37}"/>
              </a:ext>
            </a:extLst>
          </p:cNvPr>
          <p:cNvSpPr>
            <a:spLocks noGrp="1"/>
          </p:cNvSpPr>
          <p:nvPr>
            <p:ph type="pic" sz="quarter" idx="32"/>
          </p:nvPr>
        </p:nvSpPr>
        <p:spPr>
          <a:xfrm>
            <a:off x="762000" y="4176666"/>
            <a:ext cx="1618488" cy="1618488"/>
          </a:xfrm>
          <a:prstGeom prst="rect">
            <a:avLst/>
          </a:prstGeom>
        </p:spPr>
        <p:txBody>
          <a:bodyPr anchor="ctr"/>
          <a:lstStyle>
            <a:lvl1pPr algn="ctr">
              <a:defRPr sz="1000" b="0" i="0">
                <a:latin typeface="Oracle Sans Light" panose="020B0403020204020204" pitchFamily="34" charset="0"/>
                <a:cs typeface="Oracle Sans Light" panose="020B0403020204020204" pitchFamily="34" charset="0"/>
              </a:defRPr>
            </a:lvl1pPr>
          </a:lstStyle>
          <a:p>
            <a:r>
              <a:rPr lang="en-GB"/>
              <a:t>Click icon to add picture</a:t>
            </a:r>
            <a:endParaRPr lang="en-US" dirty="0"/>
          </a:p>
        </p:txBody>
      </p:sp>
      <p:sp>
        <p:nvSpPr>
          <p:cNvPr id="15" name="Text Field 1">
            <a:extLst>
              <a:ext uri="{FF2B5EF4-FFF2-40B4-BE49-F238E27FC236}">
                <a16:creationId xmlns:a16="http://schemas.microsoft.com/office/drawing/2014/main" id="{AACFD3A0-A93D-5FA3-2A96-DEA59D13BE80}"/>
              </a:ext>
            </a:extLst>
          </p:cNvPr>
          <p:cNvSpPr>
            <a:spLocks noGrp="1"/>
          </p:cNvSpPr>
          <p:nvPr>
            <p:ph type="body" sz="quarter" idx="33"/>
          </p:nvPr>
        </p:nvSpPr>
        <p:spPr>
          <a:xfrm>
            <a:off x="2628370" y="4176666"/>
            <a:ext cx="3203704" cy="1873245"/>
          </a:xfrm>
          <a:prstGeom prst="rect">
            <a:avLst/>
          </a:prstGeom>
        </p:spPr>
        <p:txBody>
          <a:bodyPr/>
          <a:lstStyle>
            <a:lvl1pPr>
              <a:defRPr b="0" i="0">
                <a:solidFill>
                  <a:srgbClr val="312D2A"/>
                </a:solidFill>
                <a:latin typeface="Oracle Sans Tab Light"/>
                <a:cs typeface="Oracle Sans Light" panose="020B0403020204020204" pitchFamily="34" charset="0"/>
              </a:defRPr>
            </a:lvl1pPr>
            <a:lvl2pPr>
              <a:defRPr b="0" i="0">
                <a:solidFill>
                  <a:srgbClr val="312D2A"/>
                </a:solidFill>
                <a:latin typeface="Oracle Sans Tab Light"/>
                <a:cs typeface="Oracle Sans Light" panose="020B0403020204020204" pitchFamily="34" charset="0"/>
              </a:defRPr>
            </a:lvl2pPr>
            <a:lvl3pPr>
              <a:defRPr b="0" i="0">
                <a:solidFill>
                  <a:srgbClr val="312D2A"/>
                </a:solidFill>
                <a:latin typeface="Oracle Sans Tab Light"/>
                <a:cs typeface="Oracle Sans Light" panose="020B0403020204020204" pitchFamily="34" charset="0"/>
              </a:defRPr>
            </a:lvl3pPr>
            <a:lvl4pPr>
              <a:defRPr b="0" i="0">
                <a:solidFill>
                  <a:srgbClr val="312D2A"/>
                </a:solidFill>
                <a:latin typeface="Oracle Sans Tab Light"/>
                <a:cs typeface="Oracle Sans Light" panose="020B0403020204020204" pitchFamily="34" charset="0"/>
              </a:defRPr>
            </a:lvl4pPr>
            <a:lvl5pPr marL="914400" indent="-182880">
              <a:buFont typeface="Oracle Sans Tab Light" panose="020B0403020204020204" pitchFamily="34" charset="0"/>
              <a:buChar char="•"/>
              <a:defRPr b="0" i="0">
                <a:solidFill>
                  <a:srgbClr val="312D2A"/>
                </a:solidFill>
                <a:latin typeface="Oracle Sans Tab Light"/>
                <a:cs typeface="Oracle Sans Light" panose="020B040302020402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16" name="Picture Placeholder 1">
            <a:extLst>
              <a:ext uri="{FF2B5EF4-FFF2-40B4-BE49-F238E27FC236}">
                <a16:creationId xmlns:a16="http://schemas.microsoft.com/office/drawing/2014/main" id="{2A6D19D1-FE0E-2C2E-85BA-D595361AAFF8}"/>
              </a:ext>
            </a:extLst>
          </p:cNvPr>
          <p:cNvSpPr>
            <a:spLocks noGrp="1"/>
          </p:cNvSpPr>
          <p:nvPr>
            <p:ph type="pic" sz="quarter" idx="34"/>
          </p:nvPr>
        </p:nvSpPr>
        <p:spPr>
          <a:xfrm>
            <a:off x="6371492" y="4176666"/>
            <a:ext cx="1618488" cy="1618488"/>
          </a:xfrm>
          <a:prstGeom prst="rect">
            <a:avLst/>
          </a:prstGeom>
        </p:spPr>
        <p:txBody>
          <a:bodyPr anchor="ctr"/>
          <a:lstStyle>
            <a:lvl1pPr algn="ctr">
              <a:defRPr sz="1000" b="0" i="0">
                <a:latin typeface="Oracle Sans Light" panose="020B0403020204020204" pitchFamily="34" charset="0"/>
                <a:cs typeface="Oracle Sans Light" panose="020B0403020204020204" pitchFamily="34" charset="0"/>
              </a:defRPr>
            </a:lvl1pPr>
          </a:lstStyle>
          <a:p>
            <a:r>
              <a:rPr lang="en-GB"/>
              <a:t>Click icon to add picture</a:t>
            </a:r>
            <a:endParaRPr lang="en-US" dirty="0"/>
          </a:p>
        </p:txBody>
      </p:sp>
      <p:sp>
        <p:nvSpPr>
          <p:cNvPr id="17" name="Text Field 1">
            <a:extLst>
              <a:ext uri="{FF2B5EF4-FFF2-40B4-BE49-F238E27FC236}">
                <a16:creationId xmlns:a16="http://schemas.microsoft.com/office/drawing/2014/main" id="{4590C7CC-1F83-3122-CE60-DA50162CC8FD}"/>
              </a:ext>
            </a:extLst>
          </p:cNvPr>
          <p:cNvSpPr>
            <a:spLocks noGrp="1"/>
          </p:cNvSpPr>
          <p:nvPr>
            <p:ph type="body" sz="quarter" idx="35"/>
          </p:nvPr>
        </p:nvSpPr>
        <p:spPr>
          <a:xfrm>
            <a:off x="8237862" y="4176666"/>
            <a:ext cx="3203704" cy="1873245"/>
          </a:xfrm>
          <a:prstGeom prst="rect">
            <a:avLst/>
          </a:prstGeom>
        </p:spPr>
        <p:txBody>
          <a:bodyPr/>
          <a:lstStyle>
            <a:lvl1pPr>
              <a:defRPr b="0" i="0">
                <a:solidFill>
                  <a:srgbClr val="312D2A"/>
                </a:solidFill>
                <a:latin typeface="Oracle Sans Tab Light"/>
                <a:cs typeface="Oracle Sans Light" panose="020B0403020204020204" pitchFamily="34" charset="0"/>
              </a:defRPr>
            </a:lvl1pPr>
            <a:lvl2pPr>
              <a:defRPr b="0" i="0">
                <a:solidFill>
                  <a:srgbClr val="312D2A"/>
                </a:solidFill>
                <a:latin typeface="Oracle Sans Tab Light"/>
                <a:cs typeface="Oracle Sans Light" panose="020B0403020204020204" pitchFamily="34" charset="0"/>
              </a:defRPr>
            </a:lvl2pPr>
            <a:lvl3pPr>
              <a:defRPr b="0" i="0">
                <a:solidFill>
                  <a:srgbClr val="312D2A"/>
                </a:solidFill>
                <a:latin typeface="Oracle Sans Tab Light"/>
                <a:cs typeface="Oracle Sans Light" panose="020B0403020204020204" pitchFamily="34" charset="0"/>
              </a:defRPr>
            </a:lvl3pPr>
            <a:lvl4pPr>
              <a:defRPr b="0" i="0">
                <a:solidFill>
                  <a:srgbClr val="312D2A"/>
                </a:solidFill>
                <a:latin typeface="Oracle Sans Tab Light"/>
                <a:cs typeface="Oracle Sans Light" panose="020B0403020204020204" pitchFamily="34" charset="0"/>
              </a:defRPr>
            </a:lvl4pPr>
            <a:lvl5pPr marL="914400" indent="-182880">
              <a:buFont typeface="Oracle Sans Tab Light" panose="020B0403020204020204" pitchFamily="34" charset="0"/>
              <a:buChar char="•"/>
              <a:defRPr b="0" i="0">
                <a:solidFill>
                  <a:srgbClr val="312D2A"/>
                </a:solidFill>
                <a:latin typeface="Oracle Sans Tab Light"/>
                <a:cs typeface="Oracle Sans Light" panose="020B040302020402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pic>
        <p:nvPicPr>
          <p:cNvPr id="3" name="Picture 2">
            <a:extLst>
              <a:ext uri="{FF2B5EF4-FFF2-40B4-BE49-F238E27FC236}">
                <a16:creationId xmlns:a16="http://schemas.microsoft.com/office/drawing/2014/main" id="{114E6EF7-570D-F2EE-6830-CE3854B01733}"/>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t="1" b="8475"/>
          <a:stretch/>
        </p:blipFill>
        <p:spPr>
          <a:xfrm>
            <a:off x="0" y="1"/>
            <a:ext cx="12188952" cy="232416"/>
          </a:xfrm>
          <a:prstGeom prst="rect">
            <a:avLst/>
          </a:prstGeom>
        </p:spPr>
      </p:pic>
    </p:spTree>
    <p:extLst>
      <p:ext uri="{BB962C8B-B14F-4D97-AF65-F5344CB8AC3E}">
        <p14:creationId xmlns:p14="http://schemas.microsoft.com/office/powerpoint/2010/main" val="1126669372"/>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Dark - Title Quad Infographic">
    <p:bg>
      <p:bgPr>
        <a:solidFill>
          <a:srgbClr val="302D29"/>
        </a:solidFill>
        <a:effectLst/>
      </p:bgPr>
    </p:bg>
    <p:spTree>
      <p:nvGrpSpPr>
        <p:cNvPr id="1" name=""/>
        <p:cNvGrpSpPr/>
        <p:nvPr/>
      </p:nvGrpSpPr>
      <p:grpSpPr>
        <a:xfrm>
          <a:off x="0" y="0"/>
          <a:ext cx="0" cy="0"/>
          <a:chOff x="0" y="0"/>
          <a:chExt cx="0" cy="0"/>
        </a:xfrm>
      </p:grpSpPr>
      <p:pic>
        <p:nvPicPr>
          <p:cNvPr id="4" name="OTag">
            <a:extLst>
              <a:ext uri="{FF2B5EF4-FFF2-40B4-BE49-F238E27FC236}">
                <a16:creationId xmlns:a16="http://schemas.microsoft.com/office/drawing/2014/main" id="{5AF6802B-1E3E-852C-23FC-7284E8C0A7DF}"/>
              </a:ext>
              <a:ext uri="{C183D7F6-B498-43B3-948B-1728B52AA6E4}">
                <adec:decorative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2" name="Slide Number">
            <a:extLst>
              <a:ext uri="{FF2B5EF4-FFF2-40B4-BE49-F238E27FC236}">
                <a16:creationId xmlns:a16="http://schemas.microsoft.com/office/drawing/2014/main" id="{AB8AAA53-CCE3-03B7-1A62-2E097B0506FF}"/>
              </a:ext>
            </a:extLst>
          </p:cNvPr>
          <p:cNvSpPr txBox="1">
            <a:spLocks/>
          </p:cNvSpPr>
          <p:nvPr userDrawn="1"/>
        </p:nvSpPr>
        <p:spPr>
          <a:xfrm>
            <a:off x="762000" y="6423660"/>
            <a:ext cx="365760" cy="365760"/>
          </a:xfrm>
          <a:prstGeom prst="rect">
            <a:avLst/>
          </a:prstGeom>
        </p:spPr>
        <p:txBody>
          <a:bodyPr vert="horz" lIns="0" tIns="0" rIns="0" bIns="0" rtlCol="0" anchor="ctr"/>
          <a:lstStyle>
            <a:defPPr>
              <a:defRPr lang="en-US"/>
            </a:defPPr>
            <a:lvl1pPr marL="0" algn="l" defTabSz="914400" rtl="0" eaLnBrk="1" latinLnBrk="0" hangingPunct="1">
              <a:defRPr sz="700" kern="1200">
                <a:solidFill>
                  <a:srgbClr val="8B858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45D60D9-5372-5F40-9443-0F9AE5BDC3C8}" type="slidenum">
              <a:rPr lang="en-US" smtClean="0"/>
              <a:pPr/>
              <a:t>‹#›</a:t>
            </a:fld>
            <a:endParaRPr lang="en-US" dirty="0"/>
          </a:p>
        </p:txBody>
      </p:sp>
      <p:sp>
        <p:nvSpPr>
          <p:cNvPr id="7" name="Title 4">
            <a:extLst>
              <a:ext uri="{FF2B5EF4-FFF2-40B4-BE49-F238E27FC236}">
                <a16:creationId xmlns:a16="http://schemas.microsoft.com/office/drawing/2014/main" id="{CC9B3F56-0008-241C-A57D-1FD84F730B32}"/>
              </a:ext>
            </a:extLst>
          </p:cNvPr>
          <p:cNvSpPr>
            <a:spLocks noGrp="1"/>
          </p:cNvSpPr>
          <p:nvPr>
            <p:ph type="title" hasCustomPrompt="1"/>
          </p:nvPr>
        </p:nvSpPr>
        <p:spPr>
          <a:xfrm>
            <a:off x="768875" y="338328"/>
            <a:ext cx="10671048" cy="822960"/>
          </a:xfrm>
        </p:spPr>
        <p:txBody>
          <a:bodyPr/>
          <a:lstStyle>
            <a:lvl1pPr>
              <a:defRPr b="1" i="0">
                <a:solidFill>
                  <a:schemeClr val="tx2"/>
                </a:solidFill>
                <a:latin typeface="Oracle Sans Extra Bold" panose="020B0503020204020204" pitchFamily="34" charset="0"/>
                <a:cs typeface="Oracle Sans Extra Bold" panose="020B0503020204020204" pitchFamily="34" charset="0"/>
              </a:defRPr>
            </a:lvl1pPr>
          </a:lstStyle>
          <a:p>
            <a:r>
              <a:rPr lang="en-US" dirty="0"/>
              <a:t>Title</a:t>
            </a:r>
          </a:p>
        </p:txBody>
      </p:sp>
      <p:sp>
        <p:nvSpPr>
          <p:cNvPr id="10" name="Picture Placeholder 1">
            <a:extLst>
              <a:ext uri="{FF2B5EF4-FFF2-40B4-BE49-F238E27FC236}">
                <a16:creationId xmlns:a16="http://schemas.microsoft.com/office/drawing/2014/main" id="{1F255FF9-1897-D1C4-84A3-41B358E432E0}"/>
              </a:ext>
            </a:extLst>
          </p:cNvPr>
          <p:cNvSpPr>
            <a:spLocks noGrp="1"/>
          </p:cNvSpPr>
          <p:nvPr>
            <p:ph type="pic" sz="quarter" idx="23"/>
          </p:nvPr>
        </p:nvSpPr>
        <p:spPr>
          <a:xfrm>
            <a:off x="768875" y="1534720"/>
            <a:ext cx="1618488" cy="1618488"/>
          </a:xfrm>
          <a:prstGeom prst="rect">
            <a:avLst/>
          </a:prstGeom>
        </p:spPr>
        <p:txBody>
          <a:bodyPr anchor="ctr"/>
          <a:lstStyle>
            <a:lvl1pPr algn="ctr">
              <a:defRPr sz="1000" b="0" i="0">
                <a:solidFill>
                  <a:schemeClr val="tx2"/>
                </a:solidFill>
                <a:latin typeface="Oracle Sans Light" panose="020B0403020204020204" pitchFamily="34" charset="0"/>
                <a:cs typeface="Oracle Sans Light" panose="020B0403020204020204" pitchFamily="34" charset="0"/>
              </a:defRPr>
            </a:lvl1pPr>
          </a:lstStyle>
          <a:p>
            <a:r>
              <a:rPr lang="en-GB"/>
              <a:t>Click icon to add picture</a:t>
            </a:r>
            <a:endParaRPr lang="en-US" dirty="0"/>
          </a:p>
        </p:txBody>
      </p:sp>
      <p:sp>
        <p:nvSpPr>
          <p:cNvPr id="11" name="Text Field 1">
            <a:extLst>
              <a:ext uri="{FF2B5EF4-FFF2-40B4-BE49-F238E27FC236}">
                <a16:creationId xmlns:a16="http://schemas.microsoft.com/office/drawing/2014/main" id="{9B24CAF5-1AF8-C5AB-FE24-05EE4999EFC8}"/>
              </a:ext>
            </a:extLst>
          </p:cNvPr>
          <p:cNvSpPr>
            <a:spLocks noGrp="1"/>
          </p:cNvSpPr>
          <p:nvPr>
            <p:ph type="body" sz="quarter" idx="14"/>
          </p:nvPr>
        </p:nvSpPr>
        <p:spPr>
          <a:xfrm>
            <a:off x="2635245" y="1534720"/>
            <a:ext cx="3203704" cy="1873245"/>
          </a:xfrm>
          <a:prstGeom prst="rect">
            <a:avLst/>
          </a:prstGeom>
        </p:spPr>
        <p:txBody>
          <a:bodyPr/>
          <a:lstStyle>
            <a:lvl1pPr>
              <a:defRPr b="0" i="0">
                <a:solidFill>
                  <a:schemeClr val="tx2"/>
                </a:solidFill>
                <a:latin typeface="Oracle Sans Tab Light"/>
                <a:cs typeface="Oracle Sans Light" panose="020B0403020204020204" pitchFamily="34" charset="0"/>
              </a:defRPr>
            </a:lvl1pPr>
            <a:lvl2pPr>
              <a:defRPr b="0" i="0">
                <a:solidFill>
                  <a:schemeClr val="tx2"/>
                </a:solidFill>
                <a:latin typeface="Oracle Sans Tab Light"/>
                <a:cs typeface="Oracle Sans Light" panose="020B0403020204020204" pitchFamily="34" charset="0"/>
              </a:defRPr>
            </a:lvl2pPr>
            <a:lvl3pPr>
              <a:defRPr b="0" i="0">
                <a:solidFill>
                  <a:schemeClr val="tx2"/>
                </a:solidFill>
                <a:latin typeface="Oracle Sans Tab Light"/>
                <a:cs typeface="Oracle Sans Light" panose="020B0403020204020204" pitchFamily="34" charset="0"/>
              </a:defRPr>
            </a:lvl3pPr>
            <a:lvl4pPr>
              <a:defRPr b="0" i="0">
                <a:solidFill>
                  <a:schemeClr val="tx2"/>
                </a:solidFill>
                <a:latin typeface="Oracle Sans Tab Light"/>
                <a:cs typeface="Oracle Sans Light" panose="020B0403020204020204" pitchFamily="34" charset="0"/>
              </a:defRPr>
            </a:lvl4pPr>
            <a:lvl5pPr marL="914400" indent="-182880">
              <a:buFont typeface="Oracle Sans Tab Light" panose="020B0403020204020204" pitchFamily="34" charset="0"/>
              <a:buChar char="•"/>
              <a:defRPr b="0" i="0">
                <a:solidFill>
                  <a:schemeClr val="tx2"/>
                </a:solidFill>
                <a:latin typeface="Oracle Sans Tab Light"/>
                <a:cs typeface="Oracle Sans Light" panose="020B040302020402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14" name="Picture Placeholder 1">
            <a:extLst>
              <a:ext uri="{FF2B5EF4-FFF2-40B4-BE49-F238E27FC236}">
                <a16:creationId xmlns:a16="http://schemas.microsoft.com/office/drawing/2014/main" id="{96850E1B-9F91-A6A2-5FBD-EFBFAF795AD9}"/>
              </a:ext>
            </a:extLst>
          </p:cNvPr>
          <p:cNvSpPr>
            <a:spLocks noGrp="1"/>
          </p:cNvSpPr>
          <p:nvPr>
            <p:ph type="pic" sz="quarter" idx="30"/>
          </p:nvPr>
        </p:nvSpPr>
        <p:spPr>
          <a:xfrm>
            <a:off x="6378368" y="1534720"/>
            <a:ext cx="1618488" cy="1618488"/>
          </a:xfrm>
          <a:prstGeom prst="rect">
            <a:avLst/>
          </a:prstGeom>
        </p:spPr>
        <p:txBody>
          <a:bodyPr anchor="ctr"/>
          <a:lstStyle>
            <a:lvl1pPr algn="ctr">
              <a:defRPr sz="1000" b="0" i="0">
                <a:solidFill>
                  <a:schemeClr val="tx2"/>
                </a:solidFill>
                <a:latin typeface="Oracle Sans Light" panose="020B0403020204020204" pitchFamily="34" charset="0"/>
                <a:cs typeface="Oracle Sans Light" panose="020B0403020204020204" pitchFamily="34" charset="0"/>
              </a:defRPr>
            </a:lvl1pPr>
          </a:lstStyle>
          <a:p>
            <a:r>
              <a:rPr lang="en-GB"/>
              <a:t>Click icon to add picture</a:t>
            </a:r>
            <a:endParaRPr lang="en-US" dirty="0"/>
          </a:p>
        </p:txBody>
      </p:sp>
      <p:sp>
        <p:nvSpPr>
          <p:cNvPr id="15" name="Text Field 1">
            <a:extLst>
              <a:ext uri="{FF2B5EF4-FFF2-40B4-BE49-F238E27FC236}">
                <a16:creationId xmlns:a16="http://schemas.microsoft.com/office/drawing/2014/main" id="{7FE70A6F-245D-29A2-8640-2841D5AA797B}"/>
              </a:ext>
            </a:extLst>
          </p:cNvPr>
          <p:cNvSpPr>
            <a:spLocks noGrp="1"/>
          </p:cNvSpPr>
          <p:nvPr>
            <p:ph type="body" sz="quarter" idx="31"/>
          </p:nvPr>
        </p:nvSpPr>
        <p:spPr>
          <a:xfrm>
            <a:off x="8244738" y="1534720"/>
            <a:ext cx="3203704" cy="1873245"/>
          </a:xfrm>
          <a:prstGeom prst="rect">
            <a:avLst/>
          </a:prstGeom>
        </p:spPr>
        <p:txBody>
          <a:bodyPr/>
          <a:lstStyle>
            <a:lvl1pPr>
              <a:defRPr b="0" i="0">
                <a:solidFill>
                  <a:schemeClr val="tx2"/>
                </a:solidFill>
                <a:latin typeface="Oracle Sans Tab Light"/>
                <a:cs typeface="Oracle Sans Light" panose="020B0403020204020204" pitchFamily="34" charset="0"/>
              </a:defRPr>
            </a:lvl1pPr>
            <a:lvl2pPr>
              <a:defRPr b="0" i="0">
                <a:solidFill>
                  <a:schemeClr val="tx2"/>
                </a:solidFill>
                <a:latin typeface="Oracle Sans Tab Light"/>
                <a:cs typeface="Oracle Sans Light" panose="020B0403020204020204" pitchFamily="34" charset="0"/>
              </a:defRPr>
            </a:lvl2pPr>
            <a:lvl3pPr>
              <a:defRPr b="0" i="0">
                <a:solidFill>
                  <a:schemeClr val="tx2"/>
                </a:solidFill>
                <a:latin typeface="Oracle Sans Tab Light"/>
                <a:cs typeface="Oracle Sans Light" panose="020B0403020204020204" pitchFamily="34" charset="0"/>
              </a:defRPr>
            </a:lvl3pPr>
            <a:lvl4pPr>
              <a:defRPr b="0" i="0">
                <a:solidFill>
                  <a:schemeClr val="tx2"/>
                </a:solidFill>
                <a:latin typeface="Oracle Sans Tab Light"/>
                <a:cs typeface="Oracle Sans Light" panose="020B0403020204020204" pitchFamily="34" charset="0"/>
              </a:defRPr>
            </a:lvl4pPr>
            <a:lvl5pPr marL="914400" indent="-182880">
              <a:buFont typeface="Oracle Sans Tab Light" panose="020B0403020204020204" pitchFamily="34" charset="0"/>
              <a:buChar char="•"/>
              <a:defRPr b="0" i="0">
                <a:solidFill>
                  <a:schemeClr val="tx2"/>
                </a:solidFill>
                <a:latin typeface="Oracle Sans Tab Light"/>
                <a:cs typeface="Oracle Sans Light" panose="020B040302020402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16" name="Picture Placeholder 1">
            <a:extLst>
              <a:ext uri="{FF2B5EF4-FFF2-40B4-BE49-F238E27FC236}">
                <a16:creationId xmlns:a16="http://schemas.microsoft.com/office/drawing/2014/main" id="{0E17C75D-11A7-3805-00A6-32B61FE6B197}"/>
              </a:ext>
            </a:extLst>
          </p:cNvPr>
          <p:cNvSpPr>
            <a:spLocks noGrp="1"/>
          </p:cNvSpPr>
          <p:nvPr>
            <p:ph type="pic" sz="quarter" idx="32"/>
          </p:nvPr>
        </p:nvSpPr>
        <p:spPr>
          <a:xfrm>
            <a:off x="762000" y="4176666"/>
            <a:ext cx="1618488" cy="1618488"/>
          </a:xfrm>
          <a:prstGeom prst="rect">
            <a:avLst/>
          </a:prstGeom>
        </p:spPr>
        <p:txBody>
          <a:bodyPr anchor="ctr"/>
          <a:lstStyle>
            <a:lvl1pPr algn="ctr">
              <a:defRPr sz="1000" b="0" i="0">
                <a:solidFill>
                  <a:schemeClr val="tx2"/>
                </a:solidFill>
                <a:latin typeface="Oracle Sans Light" panose="020B0403020204020204" pitchFamily="34" charset="0"/>
                <a:cs typeface="Oracle Sans Light" panose="020B0403020204020204" pitchFamily="34" charset="0"/>
              </a:defRPr>
            </a:lvl1pPr>
          </a:lstStyle>
          <a:p>
            <a:r>
              <a:rPr lang="en-GB"/>
              <a:t>Click icon to add picture</a:t>
            </a:r>
            <a:endParaRPr lang="en-US" dirty="0"/>
          </a:p>
        </p:txBody>
      </p:sp>
      <p:sp>
        <p:nvSpPr>
          <p:cNvPr id="17" name="Text Field 1">
            <a:extLst>
              <a:ext uri="{FF2B5EF4-FFF2-40B4-BE49-F238E27FC236}">
                <a16:creationId xmlns:a16="http://schemas.microsoft.com/office/drawing/2014/main" id="{E1CC111C-2C4F-5572-6B61-993ED354E42D}"/>
              </a:ext>
            </a:extLst>
          </p:cNvPr>
          <p:cNvSpPr>
            <a:spLocks noGrp="1"/>
          </p:cNvSpPr>
          <p:nvPr>
            <p:ph type="body" sz="quarter" idx="33"/>
          </p:nvPr>
        </p:nvSpPr>
        <p:spPr>
          <a:xfrm>
            <a:off x="2628370" y="4176666"/>
            <a:ext cx="3203704" cy="1873245"/>
          </a:xfrm>
          <a:prstGeom prst="rect">
            <a:avLst/>
          </a:prstGeom>
        </p:spPr>
        <p:txBody>
          <a:bodyPr/>
          <a:lstStyle>
            <a:lvl1pPr>
              <a:defRPr b="0" i="0">
                <a:solidFill>
                  <a:schemeClr val="tx2"/>
                </a:solidFill>
                <a:latin typeface="Oracle Sans Tab Light"/>
                <a:cs typeface="Oracle Sans Light" panose="020B0403020204020204" pitchFamily="34" charset="0"/>
              </a:defRPr>
            </a:lvl1pPr>
            <a:lvl2pPr>
              <a:defRPr b="0" i="0">
                <a:solidFill>
                  <a:schemeClr val="tx2"/>
                </a:solidFill>
                <a:latin typeface="Oracle Sans Tab Light"/>
                <a:cs typeface="Oracle Sans Light" panose="020B0403020204020204" pitchFamily="34" charset="0"/>
              </a:defRPr>
            </a:lvl2pPr>
            <a:lvl3pPr>
              <a:defRPr b="0" i="0">
                <a:solidFill>
                  <a:schemeClr val="tx2"/>
                </a:solidFill>
                <a:latin typeface="Oracle Sans Tab Light"/>
                <a:cs typeface="Oracle Sans Light" panose="020B0403020204020204" pitchFamily="34" charset="0"/>
              </a:defRPr>
            </a:lvl3pPr>
            <a:lvl4pPr>
              <a:defRPr b="0" i="0">
                <a:solidFill>
                  <a:schemeClr val="tx2"/>
                </a:solidFill>
                <a:latin typeface="Oracle Sans Tab Light"/>
                <a:cs typeface="Oracle Sans Light" panose="020B0403020204020204" pitchFamily="34" charset="0"/>
              </a:defRPr>
            </a:lvl4pPr>
            <a:lvl5pPr marL="914400" indent="-182880">
              <a:buFont typeface="Oracle Sans Tab Light" panose="020B0403020204020204" pitchFamily="34" charset="0"/>
              <a:buChar char="•"/>
              <a:defRPr b="0" i="0">
                <a:solidFill>
                  <a:schemeClr val="tx2"/>
                </a:solidFill>
                <a:latin typeface="Oracle Sans Tab Light"/>
                <a:cs typeface="Oracle Sans Light" panose="020B040302020402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18" name="Picture Placeholder 1">
            <a:extLst>
              <a:ext uri="{FF2B5EF4-FFF2-40B4-BE49-F238E27FC236}">
                <a16:creationId xmlns:a16="http://schemas.microsoft.com/office/drawing/2014/main" id="{B3067D92-DB0D-F041-3680-742B003E831E}"/>
              </a:ext>
            </a:extLst>
          </p:cNvPr>
          <p:cNvSpPr>
            <a:spLocks noGrp="1"/>
          </p:cNvSpPr>
          <p:nvPr>
            <p:ph type="pic" sz="quarter" idx="34"/>
          </p:nvPr>
        </p:nvSpPr>
        <p:spPr>
          <a:xfrm>
            <a:off x="6371492" y="4176666"/>
            <a:ext cx="1618488" cy="1618488"/>
          </a:xfrm>
          <a:prstGeom prst="rect">
            <a:avLst/>
          </a:prstGeom>
        </p:spPr>
        <p:txBody>
          <a:bodyPr anchor="ctr"/>
          <a:lstStyle>
            <a:lvl1pPr algn="ctr">
              <a:defRPr sz="1000" b="0" i="0">
                <a:solidFill>
                  <a:schemeClr val="tx2"/>
                </a:solidFill>
                <a:latin typeface="Oracle Sans Light" panose="020B0403020204020204" pitchFamily="34" charset="0"/>
                <a:cs typeface="Oracle Sans Light" panose="020B0403020204020204" pitchFamily="34" charset="0"/>
              </a:defRPr>
            </a:lvl1pPr>
          </a:lstStyle>
          <a:p>
            <a:r>
              <a:rPr lang="en-GB"/>
              <a:t>Click icon to add picture</a:t>
            </a:r>
            <a:endParaRPr lang="en-US" dirty="0"/>
          </a:p>
        </p:txBody>
      </p:sp>
      <p:sp>
        <p:nvSpPr>
          <p:cNvPr id="19" name="Text Field 1">
            <a:extLst>
              <a:ext uri="{FF2B5EF4-FFF2-40B4-BE49-F238E27FC236}">
                <a16:creationId xmlns:a16="http://schemas.microsoft.com/office/drawing/2014/main" id="{CD5638F6-9299-FAE6-60DB-4AF639CA6115}"/>
              </a:ext>
            </a:extLst>
          </p:cNvPr>
          <p:cNvSpPr>
            <a:spLocks noGrp="1"/>
          </p:cNvSpPr>
          <p:nvPr>
            <p:ph type="body" sz="quarter" idx="35"/>
          </p:nvPr>
        </p:nvSpPr>
        <p:spPr>
          <a:xfrm>
            <a:off x="8237862" y="4176666"/>
            <a:ext cx="3203704" cy="1873245"/>
          </a:xfrm>
          <a:prstGeom prst="rect">
            <a:avLst/>
          </a:prstGeom>
        </p:spPr>
        <p:txBody>
          <a:bodyPr/>
          <a:lstStyle>
            <a:lvl1pPr>
              <a:defRPr b="0" i="0">
                <a:solidFill>
                  <a:schemeClr val="tx2"/>
                </a:solidFill>
                <a:latin typeface="Oracle Sans Tab Light"/>
                <a:cs typeface="Oracle Sans Light" panose="020B0403020204020204" pitchFamily="34" charset="0"/>
              </a:defRPr>
            </a:lvl1pPr>
            <a:lvl2pPr>
              <a:defRPr b="0" i="0">
                <a:solidFill>
                  <a:schemeClr val="tx2"/>
                </a:solidFill>
                <a:latin typeface="Oracle Sans Tab Light"/>
                <a:cs typeface="Oracle Sans Light" panose="020B0403020204020204" pitchFamily="34" charset="0"/>
              </a:defRPr>
            </a:lvl2pPr>
            <a:lvl3pPr>
              <a:defRPr b="0" i="0">
                <a:solidFill>
                  <a:schemeClr val="tx2"/>
                </a:solidFill>
                <a:latin typeface="Oracle Sans Tab Light"/>
                <a:cs typeface="Oracle Sans Light" panose="020B0403020204020204" pitchFamily="34" charset="0"/>
              </a:defRPr>
            </a:lvl3pPr>
            <a:lvl4pPr>
              <a:defRPr b="0" i="0">
                <a:solidFill>
                  <a:schemeClr val="tx2"/>
                </a:solidFill>
                <a:latin typeface="Oracle Sans Tab Light"/>
                <a:cs typeface="Oracle Sans Light" panose="020B0403020204020204" pitchFamily="34" charset="0"/>
              </a:defRPr>
            </a:lvl4pPr>
            <a:lvl5pPr marL="914400" indent="-182880">
              <a:buFont typeface="Oracle Sans Tab Light" panose="020B0403020204020204" pitchFamily="34" charset="0"/>
              <a:buChar char="•"/>
              <a:defRPr b="0" i="0">
                <a:solidFill>
                  <a:schemeClr val="tx2"/>
                </a:solidFill>
                <a:latin typeface="Oracle Sans Tab Light"/>
                <a:cs typeface="Oracle Sans Light" panose="020B040302020402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pic>
        <p:nvPicPr>
          <p:cNvPr id="6" name="Picture 5">
            <a:extLst>
              <a:ext uri="{FF2B5EF4-FFF2-40B4-BE49-F238E27FC236}">
                <a16:creationId xmlns:a16="http://schemas.microsoft.com/office/drawing/2014/main" id="{F54A3ACE-F73B-D32D-4185-E6625655F0FD}"/>
              </a:ext>
            </a:extLst>
          </p:cNvPr>
          <p:cNvPicPr>
            <a:picLocks noChangeAspect="1"/>
          </p:cNvPicPr>
          <p:nvPr userDrawn="1"/>
        </p:nvPicPr>
        <p:blipFill>
          <a:blip r:embed="rId3">
            <a:extLst>
              <a:ext uri="{28A0092B-C50C-407E-A947-70E740481C1C}">
                <a14:useLocalDpi xmlns:a14="http://schemas.microsoft.com/office/drawing/2010/main" val="0"/>
              </a:ext>
            </a:extLst>
          </a:blip>
          <a:srcRect t="4237" b="4237"/>
          <a:stretch/>
        </p:blipFill>
        <p:spPr>
          <a:xfrm>
            <a:off x="0" y="1"/>
            <a:ext cx="12188952" cy="232416"/>
          </a:xfrm>
          <a:prstGeom prst="rect">
            <a:avLst/>
          </a:prstGeom>
        </p:spPr>
      </p:pic>
      <p:sp>
        <p:nvSpPr>
          <p:cNvPr id="5" name="Footer">
            <a:extLst>
              <a:ext uri="{FF2B5EF4-FFF2-40B4-BE49-F238E27FC236}">
                <a16:creationId xmlns:a16="http://schemas.microsoft.com/office/drawing/2014/main" id="{339DD676-10B8-8CBC-6772-9415CDE652B0}"/>
              </a:ext>
            </a:extLst>
          </p:cNvPr>
          <p:cNvSpPr>
            <a:spLocks noGrp="1"/>
          </p:cNvSpPr>
          <p:nvPr>
            <p:ph type="ftr" sz="quarter" idx="3"/>
          </p:nvPr>
        </p:nvSpPr>
        <p:spPr>
          <a:xfrm>
            <a:off x="1127759" y="6423978"/>
            <a:ext cx="5745379" cy="365125"/>
          </a:xfrm>
          <a:prstGeom prst="rect">
            <a:avLst/>
          </a:prstGeom>
        </p:spPr>
        <p:txBody>
          <a:bodyPr vert="horz" lIns="0" tIns="0" rIns="0" bIns="0" rtlCol="0" anchor="ctr"/>
          <a:lstStyle>
            <a:lvl1pPr algn="l">
              <a:defRPr sz="700">
                <a:solidFill>
                  <a:srgbClr val="8B8580"/>
                </a:solidFill>
              </a:defRPr>
            </a:lvl1pPr>
          </a:lstStyle>
          <a:p>
            <a:r>
              <a:rPr lang="en-US"/>
              <a:t>Copyright © 2025, Oracle and/or its affiliates</a:t>
            </a:r>
            <a:endParaRPr lang="en-US" dirty="0"/>
          </a:p>
        </p:txBody>
      </p:sp>
    </p:spTree>
    <p:extLst>
      <p:ext uri="{BB962C8B-B14F-4D97-AF65-F5344CB8AC3E}">
        <p14:creationId xmlns:p14="http://schemas.microsoft.com/office/powerpoint/2010/main" val="1075008927"/>
      </p:ext>
    </p:extLst>
  </p:cSld>
  <p:clrMapOvr>
    <a:overrideClrMapping bg1="dk1" tx1="lt1" bg2="dk2" tx2="lt2" accent1="accent1" accent2="accent2" accent3="accent3" accent4="accent4" accent5="accent5" accent6="accent6" hlink="hlink" folHlink="folHlink"/>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Light - Metric_Pillar">
    <p:bg>
      <p:bgPr>
        <a:solidFill>
          <a:srgbClr val="F2EFED"/>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F27633A7-844A-C12C-05F6-8FF4B72C486C}"/>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1" t="27078" r="48417" b="14893"/>
          <a:stretch/>
        </p:blipFill>
        <p:spPr>
          <a:xfrm>
            <a:off x="6095998" y="0"/>
            <a:ext cx="6096002" cy="6858000"/>
          </a:xfrm>
          <a:prstGeom prst="rect">
            <a:avLst/>
          </a:prstGeom>
        </p:spPr>
      </p:pic>
      <p:pic>
        <p:nvPicPr>
          <p:cNvPr id="10" name="OTag">
            <a:extLst>
              <a:ext uri="{FF2B5EF4-FFF2-40B4-BE49-F238E27FC236}">
                <a16:creationId xmlns:a16="http://schemas.microsoft.com/office/drawing/2014/main" id="{00F1077A-D301-437A-8CE7-A0EA6CDECB51}"/>
              </a:ext>
              <a:ext uri="{C183D7F6-B498-43B3-948B-1728B52AA6E4}">
                <adec:decorative xmlns:adec="http://schemas.microsoft.com/office/drawing/2017/decorative" val="1"/>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8" name="Slide Number">
            <a:extLst>
              <a:ext uri="{FF2B5EF4-FFF2-40B4-BE49-F238E27FC236}">
                <a16:creationId xmlns:a16="http://schemas.microsoft.com/office/drawing/2014/main" id="{A58E8F99-B5B4-F945-8046-6BF8077857D6}"/>
              </a:ext>
            </a:extLst>
          </p:cNvPr>
          <p:cNvSpPr>
            <a:spLocks noGrp="1"/>
          </p:cNvSpPr>
          <p:nvPr>
            <p:ph type="sldNum" sz="quarter" idx="4"/>
          </p:nvPr>
        </p:nvSpPr>
        <p:spPr>
          <a:xfrm>
            <a:off x="762000" y="6423660"/>
            <a:ext cx="365760" cy="365760"/>
          </a:xfrm>
          <a:prstGeom prst="rect">
            <a:avLst/>
          </a:prstGeom>
        </p:spPr>
        <p:txBody>
          <a:bodyPr vert="horz" lIns="0" tIns="0" rIns="0" bIns="0" rtlCol="0" anchor="ctr"/>
          <a:lstStyle>
            <a:lvl1pPr algn="l">
              <a:defRPr sz="700">
                <a:solidFill>
                  <a:srgbClr val="8B8580"/>
                </a:solidFill>
              </a:defRPr>
            </a:lvl1pPr>
          </a:lstStyle>
          <a:p>
            <a:fld id="{345D60D9-5372-5F40-9443-0F9AE5BDC3C8}" type="slidenum">
              <a:rPr lang="en-US" smtClean="0"/>
              <a:pPr/>
              <a:t>‹#›</a:t>
            </a:fld>
            <a:endParaRPr lang="en-US" dirty="0"/>
          </a:p>
        </p:txBody>
      </p:sp>
      <p:sp>
        <p:nvSpPr>
          <p:cNvPr id="9" name="Footer">
            <a:extLst>
              <a:ext uri="{FF2B5EF4-FFF2-40B4-BE49-F238E27FC236}">
                <a16:creationId xmlns:a16="http://schemas.microsoft.com/office/drawing/2014/main" id="{385270F4-E9B9-C740-ACF6-08D90C8428D2}"/>
              </a:ext>
            </a:extLst>
          </p:cNvPr>
          <p:cNvSpPr>
            <a:spLocks noGrp="1"/>
          </p:cNvSpPr>
          <p:nvPr>
            <p:ph type="ftr" sz="quarter" idx="3"/>
          </p:nvPr>
        </p:nvSpPr>
        <p:spPr>
          <a:xfrm>
            <a:off x="1127759" y="6423978"/>
            <a:ext cx="5745379" cy="365125"/>
          </a:xfrm>
          <a:prstGeom prst="rect">
            <a:avLst/>
          </a:prstGeom>
        </p:spPr>
        <p:txBody>
          <a:bodyPr vert="horz" lIns="0" tIns="0" rIns="0" bIns="0" rtlCol="0" anchor="ctr"/>
          <a:lstStyle>
            <a:lvl1pPr algn="l">
              <a:defRPr sz="700">
                <a:solidFill>
                  <a:srgbClr val="8B8580"/>
                </a:solidFill>
              </a:defRPr>
            </a:lvl1pPr>
          </a:lstStyle>
          <a:p>
            <a:r>
              <a:rPr lang="en-US"/>
              <a:t>Copyright © 2025, Oracle and/or its affiliates</a:t>
            </a:r>
            <a:endParaRPr lang="en-US" dirty="0"/>
          </a:p>
        </p:txBody>
      </p:sp>
      <p:sp>
        <p:nvSpPr>
          <p:cNvPr id="4" name="Text Placeholder 4">
            <a:extLst>
              <a:ext uri="{FF2B5EF4-FFF2-40B4-BE49-F238E27FC236}">
                <a16:creationId xmlns:a16="http://schemas.microsoft.com/office/drawing/2014/main" id="{8C88C335-F0DF-4840-C350-51257C55368D}"/>
              </a:ext>
            </a:extLst>
          </p:cNvPr>
          <p:cNvSpPr>
            <a:spLocks noGrp="1"/>
          </p:cNvSpPr>
          <p:nvPr>
            <p:ph type="body" sz="quarter" idx="15" hasCustomPrompt="1"/>
          </p:nvPr>
        </p:nvSpPr>
        <p:spPr>
          <a:xfrm>
            <a:off x="723900" y="1600200"/>
            <a:ext cx="5072063" cy="2415700"/>
          </a:xfrm>
        </p:spPr>
        <p:txBody>
          <a:bodyPr anchor="b" anchorCtr="0"/>
          <a:lstStyle>
            <a:lvl1pPr>
              <a:defRPr sz="8000" b="1" i="0">
                <a:solidFill>
                  <a:srgbClr val="2C5266"/>
                </a:solidFill>
                <a:latin typeface="Oracle Sans Extra Bold" panose="020B0503020204020204" pitchFamily="34" charset="0"/>
                <a:cs typeface="Oracle Sans Extra Bold" panose="020B0503020204020204" pitchFamily="34" charset="0"/>
              </a:defRPr>
            </a:lvl1pPr>
          </a:lstStyle>
          <a:p>
            <a:pPr lvl="0"/>
            <a:r>
              <a:rPr lang="en-US" dirty="0"/>
              <a:t>00%</a:t>
            </a:r>
          </a:p>
        </p:txBody>
      </p:sp>
      <p:sp>
        <p:nvSpPr>
          <p:cNvPr id="18" name="Content">
            <a:extLst>
              <a:ext uri="{FF2B5EF4-FFF2-40B4-BE49-F238E27FC236}">
                <a16:creationId xmlns:a16="http://schemas.microsoft.com/office/drawing/2014/main" id="{7A7AA03B-FF2F-828D-A9DC-23DD7B9FDD46}"/>
              </a:ext>
            </a:extLst>
          </p:cNvPr>
          <p:cNvSpPr>
            <a:spLocks noGrp="1"/>
          </p:cNvSpPr>
          <p:nvPr>
            <p:ph sz="quarter" idx="14"/>
          </p:nvPr>
        </p:nvSpPr>
        <p:spPr>
          <a:xfrm>
            <a:off x="723900" y="4649788"/>
            <a:ext cx="5072063" cy="1457325"/>
          </a:xfrm>
        </p:spPr>
        <p:txBody>
          <a:bodyPr/>
          <a:lstStyle>
            <a:lvl1pPr>
              <a:defRPr>
                <a:solidFill>
                  <a:srgbClr val="312D2A"/>
                </a:solidFill>
              </a:defRPr>
            </a:lvl1pPr>
            <a:lvl2pPr>
              <a:defRPr>
                <a:solidFill>
                  <a:srgbClr val="312D2A"/>
                </a:solidFill>
              </a:defRPr>
            </a:lvl2pPr>
            <a:lvl3pPr>
              <a:defRPr>
                <a:solidFill>
                  <a:srgbClr val="312D2A"/>
                </a:solidFill>
              </a:defRPr>
            </a:lvl3pPr>
            <a:lvl4pPr>
              <a:defRPr>
                <a:solidFill>
                  <a:srgbClr val="312D2A"/>
                </a:solidFill>
              </a:defRPr>
            </a:lvl4pPr>
            <a:lvl5pPr>
              <a:defRPr>
                <a:solidFill>
                  <a:srgbClr val="312D2A"/>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2" name="Content Placeholder 10">
            <a:extLst>
              <a:ext uri="{FF2B5EF4-FFF2-40B4-BE49-F238E27FC236}">
                <a16:creationId xmlns:a16="http://schemas.microsoft.com/office/drawing/2014/main" id="{1C5F6DA5-8261-AAE2-8D76-EFFF8B7E0231}"/>
              </a:ext>
            </a:extLst>
          </p:cNvPr>
          <p:cNvSpPr>
            <a:spLocks noGrp="1"/>
          </p:cNvSpPr>
          <p:nvPr>
            <p:ph sz="quarter" idx="16" hasCustomPrompt="1"/>
          </p:nvPr>
        </p:nvSpPr>
        <p:spPr>
          <a:xfrm>
            <a:off x="762001" y="694600"/>
            <a:ext cx="3031067" cy="365126"/>
          </a:xfrm>
        </p:spPr>
        <p:txBody>
          <a:bodyPr/>
          <a:lstStyle>
            <a:lvl1pPr>
              <a:defRPr lang="en-US" sz="1200" b="0" i="0" kern="1200" spc="0" baseline="0" dirty="0">
                <a:solidFill>
                  <a:srgbClr val="312D2A">
                    <a:alpha val="50000"/>
                  </a:srgbClr>
                </a:solidFill>
                <a:latin typeface="Georgia" panose="02040502050405020303" pitchFamily="18" charset="0"/>
                <a:ea typeface="+mn-ea"/>
                <a:cs typeface="Oracle Sans Extra Bold" panose="020B0503020204020204" pitchFamily="34" charset="0"/>
              </a:defRPr>
            </a:lvl1pPr>
          </a:lstStyle>
          <a:p>
            <a:pPr lvl="0"/>
            <a:r>
              <a:rPr lang="en-US" dirty="0"/>
              <a:t>Presentation title</a:t>
            </a:r>
          </a:p>
        </p:txBody>
      </p:sp>
      <p:cxnSp>
        <p:nvCxnSpPr>
          <p:cNvPr id="3" name="Accent Mark">
            <a:extLst>
              <a:ext uri="{FF2B5EF4-FFF2-40B4-BE49-F238E27FC236}">
                <a16:creationId xmlns:a16="http://schemas.microsoft.com/office/drawing/2014/main" id="{3CA1E2A9-46E2-FC69-2E57-95B6F26B9DE8}"/>
              </a:ext>
              <a:ext uri="{C183D7F6-B498-43B3-948B-1728B52AA6E4}">
                <adec:decorative xmlns:adec="http://schemas.microsoft.com/office/drawing/2017/decorative" val="1"/>
              </a:ext>
            </a:extLst>
          </p:cNvPr>
          <p:cNvCxnSpPr>
            <a:cxnSpLocks/>
          </p:cNvCxnSpPr>
          <p:nvPr userDrawn="1"/>
        </p:nvCxnSpPr>
        <p:spPr>
          <a:xfrm flipH="1">
            <a:off x="762000" y="4194349"/>
            <a:ext cx="327600" cy="0"/>
          </a:xfrm>
          <a:prstGeom prst="line">
            <a:avLst/>
          </a:prstGeom>
          <a:ln w="28575" cap="flat">
            <a:solidFill>
              <a:srgbClr val="F6B53F"/>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56046477"/>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Dark - Metric_Pillar">
    <p:bg>
      <p:bgPr>
        <a:solidFill>
          <a:srgbClr val="302D29"/>
        </a:soli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05F0BCDC-493D-59C3-2306-6554B0BB1D86}"/>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27038" r="48432" b="14950"/>
          <a:stretch/>
        </p:blipFill>
        <p:spPr>
          <a:xfrm>
            <a:off x="6095999" y="0"/>
            <a:ext cx="6096001" cy="6858000"/>
          </a:xfrm>
          <a:prstGeom prst="rect">
            <a:avLst/>
          </a:prstGeom>
        </p:spPr>
      </p:pic>
      <p:pic>
        <p:nvPicPr>
          <p:cNvPr id="4" name="OTag">
            <a:extLst>
              <a:ext uri="{FF2B5EF4-FFF2-40B4-BE49-F238E27FC236}">
                <a16:creationId xmlns:a16="http://schemas.microsoft.com/office/drawing/2014/main" id="{5AF6802B-1E3E-852C-23FC-7284E8C0A7DF}"/>
              </a:ext>
              <a:ext uri="{C183D7F6-B498-43B3-948B-1728B52AA6E4}">
                <adec:decorative xmlns:adec="http://schemas.microsoft.com/office/drawing/2017/decorative" val="1"/>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2" name="Slide Number">
            <a:extLst>
              <a:ext uri="{FF2B5EF4-FFF2-40B4-BE49-F238E27FC236}">
                <a16:creationId xmlns:a16="http://schemas.microsoft.com/office/drawing/2014/main" id="{AB8AAA53-CCE3-03B7-1A62-2E097B0506FF}"/>
              </a:ext>
            </a:extLst>
          </p:cNvPr>
          <p:cNvSpPr txBox="1">
            <a:spLocks/>
          </p:cNvSpPr>
          <p:nvPr userDrawn="1"/>
        </p:nvSpPr>
        <p:spPr>
          <a:xfrm>
            <a:off x="762000" y="6423660"/>
            <a:ext cx="365760" cy="365760"/>
          </a:xfrm>
          <a:prstGeom prst="rect">
            <a:avLst/>
          </a:prstGeom>
        </p:spPr>
        <p:txBody>
          <a:bodyPr vert="horz" lIns="0" tIns="0" rIns="0" bIns="0" rtlCol="0" anchor="ctr"/>
          <a:lstStyle>
            <a:defPPr>
              <a:defRPr lang="en-US"/>
            </a:defPPr>
            <a:lvl1pPr marL="0" algn="l" defTabSz="914400" rtl="0" eaLnBrk="1" latinLnBrk="0" hangingPunct="1">
              <a:defRPr sz="700" kern="1200">
                <a:solidFill>
                  <a:srgbClr val="8B858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45D60D9-5372-5F40-9443-0F9AE5BDC3C8}" type="slidenum">
              <a:rPr lang="en-US" smtClean="0"/>
              <a:pPr/>
              <a:t>‹#›</a:t>
            </a:fld>
            <a:endParaRPr lang="en-US" dirty="0"/>
          </a:p>
        </p:txBody>
      </p:sp>
      <p:sp>
        <p:nvSpPr>
          <p:cNvPr id="6" name="Text Placeholder 4">
            <a:extLst>
              <a:ext uri="{FF2B5EF4-FFF2-40B4-BE49-F238E27FC236}">
                <a16:creationId xmlns:a16="http://schemas.microsoft.com/office/drawing/2014/main" id="{C8A446E3-DB0B-A1FE-8166-E7A8822D46E8}"/>
              </a:ext>
            </a:extLst>
          </p:cNvPr>
          <p:cNvSpPr>
            <a:spLocks noGrp="1"/>
          </p:cNvSpPr>
          <p:nvPr>
            <p:ph type="body" sz="quarter" idx="15" hasCustomPrompt="1"/>
          </p:nvPr>
        </p:nvSpPr>
        <p:spPr>
          <a:xfrm>
            <a:off x="723900" y="1600200"/>
            <a:ext cx="5072063" cy="2415700"/>
          </a:xfrm>
        </p:spPr>
        <p:txBody>
          <a:bodyPr anchor="b" anchorCtr="0"/>
          <a:lstStyle>
            <a:lvl1pPr>
              <a:defRPr sz="8000" b="1" i="0">
                <a:solidFill>
                  <a:schemeClr val="tx2"/>
                </a:solidFill>
                <a:latin typeface="Oracle Sans Extra Bold" panose="020B0503020204020204" pitchFamily="34" charset="0"/>
                <a:cs typeface="Oracle Sans Extra Bold" panose="020B0503020204020204" pitchFamily="34" charset="0"/>
              </a:defRPr>
            </a:lvl1pPr>
          </a:lstStyle>
          <a:p>
            <a:pPr lvl="0"/>
            <a:r>
              <a:rPr lang="en-US" dirty="0"/>
              <a:t>00%</a:t>
            </a:r>
          </a:p>
        </p:txBody>
      </p:sp>
      <p:sp>
        <p:nvSpPr>
          <p:cNvPr id="8" name="Content">
            <a:extLst>
              <a:ext uri="{FF2B5EF4-FFF2-40B4-BE49-F238E27FC236}">
                <a16:creationId xmlns:a16="http://schemas.microsoft.com/office/drawing/2014/main" id="{BF568A27-1653-D3D9-5CD7-3BA607C7E2BE}"/>
              </a:ext>
            </a:extLst>
          </p:cNvPr>
          <p:cNvSpPr>
            <a:spLocks noGrp="1"/>
          </p:cNvSpPr>
          <p:nvPr>
            <p:ph sz="quarter" idx="14"/>
          </p:nvPr>
        </p:nvSpPr>
        <p:spPr>
          <a:xfrm>
            <a:off x="723900" y="4649788"/>
            <a:ext cx="5072063" cy="1457325"/>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Content Placeholder 10">
            <a:extLst>
              <a:ext uri="{FF2B5EF4-FFF2-40B4-BE49-F238E27FC236}">
                <a16:creationId xmlns:a16="http://schemas.microsoft.com/office/drawing/2014/main" id="{3952DEAD-DCC7-7CBD-6454-348496254040}"/>
              </a:ext>
            </a:extLst>
          </p:cNvPr>
          <p:cNvSpPr>
            <a:spLocks noGrp="1"/>
          </p:cNvSpPr>
          <p:nvPr>
            <p:ph sz="quarter" idx="16" hasCustomPrompt="1"/>
          </p:nvPr>
        </p:nvSpPr>
        <p:spPr>
          <a:xfrm>
            <a:off x="762001" y="694600"/>
            <a:ext cx="3031067" cy="365126"/>
          </a:xfrm>
        </p:spPr>
        <p:txBody>
          <a:bodyPr/>
          <a:lstStyle>
            <a:lvl1pPr>
              <a:defRPr lang="en-US" sz="1200" b="0" i="0" kern="1200" spc="0" baseline="0" dirty="0">
                <a:solidFill>
                  <a:schemeClr val="tx2">
                    <a:alpha val="50000"/>
                  </a:schemeClr>
                </a:solidFill>
                <a:latin typeface="Georgia" panose="02040502050405020303" pitchFamily="18" charset="0"/>
                <a:ea typeface="+mn-ea"/>
                <a:cs typeface="Oracle Sans Extra Bold" panose="020B0503020204020204" pitchFamily="34" charset="0"/>
              </a:defRPr>
            </a:lvl1pPr>
          </a:lstStyle>
          <a:p>
            <a:pPr lvl="0"/>
            <a:r>
              <a:rPr lang="en-US" dirty="0"/>
              <a:t>Presentation title</a:t>
            </a:r>
          </a:p>
        </p:txBody>
      </p:sp>
      <p:cxnSp>
        <p:nvCxnSpPr>
          <p:cNvPr id="7" name="Accent Mark">
            <a:extLst>
              <a:ext uri="{FF2B5EF4-FFF2-40B4-BE49-F238E27FC236}">
                <a16:creationId xmlns:a16="http://schemas.microsoft.com/office/drawing/2014/main" id="{068EB64B-7130-3505-5AC3-F5BD8A3A4136}"/>
              </a:ext>
              <a:ext uri="{C183D7F6-B498-43B3-948B-1728B52AA6E4}">
                <adec:decorative xmlns:adec="http://schemas.microsoft.com/office/drawing/2017/decorative" val="1"/>
              </a:ext>
            </a:extLst>
          </p:cNvPr>
          <p:cNvCxnSpPr>
            <a:cxnSpLocks/>
          </p:cNvCxnSpPr>
          <p:nvPr userDrawn="1"/>
        </p:nvCxnSpPr>
        <p:spPr>
          <a:xfrm flipH="1">
            <a:off x="762000" y="4194349"/>
            <a:ext cx="327600" cy="0"/>
          </a:xfrm>
          <a:prstGeom prst="line">
            <a:avLst/>
          </a:prstGeom>
          <a:ln w="28575" cap="flat">
            <a:solidFill>
              <a:srgbClr val="F6B53F"/>
            </a:solidFill>
            <a:prstDash val="solid"/>
          </a:ln>
        </p:spPr>
        <p:style>
          <a:lnRef idx="1">
            <a:schemeClr val="accent1"/>
          </a:lnRef>
          <a:fillRef idx="0">
            <a:schemeClr val="accent1"/>
          </a:fillRef>
          <a:effectRef idx="0">
            <a:schemeClr val="accent1"/>
          </a:effectRef>
          <a:fontRef idx="minor">
            <a:schemeClr val="tx1"/>
          </a:fontRef>
        </p:style>
      </p:cxnSp>
      <p:sp>
        <p:nvSpPr>
          <p:cNvPr id="10" name="Footer">
            <a:extLst>
              <a:ext uri="{FF2B5EF4-FFF2-40B4-BE49-F238E27FC236}">
                <a16:creationId xmlns:a16="http://schemas.microsoft.com/office/drawing/2014/main" id="{CC0B3346-2CFB-C332-C3A3-927FD49224C4}"/>
              </a:ext>
            </a:extLst>
          </p:cNvPr>
          <p:cNvSpPr>
            <a:spLocks noGrp="1"/>
          </p:cNvSpPr>
          <p:nvPr>
            <p:ph type="ftr" sz="quarter" idx="3"/>
          </p:nvPr>
        </p:nvSpPr>
        <p:spPr>
          <a:xfrm>
            <a:off x="1127759" y="6423978"/>
            <a:ext cx="5745379" cy="365125"/>
          </a:xfrm>
          <a:prstGeom prst="rect">
            <a:avLst/>
          </a:prstGeom>
        </p:spPr>
        <p:txBody>
          <a:bodyPr vert="horz" lIns="0" tIns="0" rIns="0" bIns="0" rtlCol="0" anchor="ctr"/>
          <a:lstStyle>
            <a:lvl1pPr algn="l">
              <a:defRPr sz="700">
                <a:solidFill>
                  <a:srgbClr val="8B8580"/>
                </a:solidFill>
              </a:defRPr>
            </a:lvl1pPr>
          </a:lstStyle>
          <a:p>
            <a:r>
              <a:rPr lang="en-US"/>
              <a:t>Copyright © 2025, Oracle and/or its affiliates</a:t>
            </a:r>
            <a:endParaRPr lang="en-US" dirty="0"/>
          </a:p>
        </p:txBody>
      </p:sp>
    </p:spTree>
    <p:extLst>
      <p:ext uri="{BB962C8B-B14F-4D97-AF65-F5344CB8AC3E}">
        <p14:creationId xmlns:p14="http://schemas.microsoft.com/office/powerpoint/2010/main" val="3700923003"/>
      </p:ext>
    </p:extLst>
  </p:cSld>
  <p:clrMapOvr>
    <a:overrideClrMapping bg1="dk1" tx1="lt1" bg2="dk2" tx2="lt2" accent1="accent1" accent2="accent2" accent3="accent3" accent4="accent4" accent5="accent5" accent6="accent6" hlink="hlink" folHlink="folHlink"/>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userDrawn="1">
  <p:cSld name="Light - Abstract background_1">
    <p:bg>
      <p:bgPr>
        <a:solidFill>
          <a:srgbClr val="E5E2DE"/>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CDD7C6B-0C70-470B-FF4E-E434EAA9A8B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1999" cy="6858000"/>
          </a:xfrm>
          <a:prstGeom prst="rect">
            <a:avLst/>
          </a:prstGeom>
        </p:spPr>
      </p:pic>
      <p:sp>
        <p:nvSpPr>
          <p:cNvPr id="5" name="Slide Number">
            <a:extLst>
              <a:ext uri="{FF2B5EF4-FFF2-40B4-BE49-F238E27FC236}">
                <a16:creationId xmlns:a16="http://schemas.microsoft.com/office/drawing/2014/main" id="{FA2E7555-617F-514A-998A-B4FD6333A9F5}"/>
              </a:ext>
            </a:extLst>
          </p:cNvPr>
          <p:cNvSpPr>
            <a:spLocks noGrp="1"/>
          </p:cNvSpPr>
          <p:nvPr>
            <p:ph type="sldNum" sz="quarter" idx="4"/>
          </p:nvPr>
        </p:nvSpPr>
        <p:spPr>
          <a:xfrm>
            <a:off x="762000" y="6423660"/>
            <a:ext cx="365760" cy="365760"/>
          </a:xfrm>
          <a:prstGeom prst="rect">
            <a:avLst/>
          </a:prstGeom>
        </p:spPr>
        <p:txBody>
          <a:bodyPr vert="horz" lIns="0" tIns="0" rIns="0" bIns="0" rtlCol="0" anchor="ctr"/>
          <a:lstStyle>
            <a:lvl1pPr algn="l">
              <a:defRPr sz="700">
                <a:solidFill>
                  <a:srgbClr val="8B8580"/>
                </a:solidFill>
              </a:defRPr>
            </a:lvl1pPr>
          </a:lstStyle>
          <a:p>
            <a:fld id="{345D60D9-5372-5F40-9443-0F9AE5BDC3C8}" type="slidenum">
              <a:rPr lang="en-US" smtClean="0"/>
              <a:pPr/>
              <a:t>‹#›</a:t>
            </a:fld>
            <a:endParaRPr lang="en-US" dirty="0"/>
          </a:p>
        </p:txBody>
      </p:sp>
      <p:sp>
        <p:nvSpPr>
          <p:cNvPr id="6" name="Footer">
            <a:extLst>
              <a:ext uri="{FF2B5EF4-FFF2-40B4-BE49-F238E27FC236}">
                <a16:creationId xmlns:a16="http://schemas.microsoft.com/office/drawing/2014/main" id="{B348A6A2-2DAA-8349-9F70-D848FE897B02}"/>
              </a:ext>
            </a:extLst>
          </p:cNvPr>
          <p:cNvSpPr>
            <a:spLocks noGrp="1"/>
          </p:cNvSpPr>
          <p:nvPr>
            <p:ph type="ftr" sz="quarter" idx="3"/>
          </p:nvPr>
        </p:nvSpPr>
        <p:spPr>
          <a:xfrm>
            <a:off x="1127759" y="6423978"/>
            <a:ext cx="5745379" cy="365125"/>
          </a:xfrm>
          <a:prstGeom prst="rect">
            <a:avLst/>
          </a:prstGeom>
        </p:spPr>
        <p:txBody>
          <a:bodyPr vert="horz" lIns="0" tIns="0" rIns="0" bIns="0" rtlCol="0" anchor="ctr"/>
          <a:lstStyle>
            <a:lvl1pPr algn="l">
              <a:defRPr sz="700">
                <a:solidFill>
                  <a:srgbClr val="8B8580"/>
                </a:solidFill>
              </a:defRPr>
            </a:lvl1pPr>
          </a:lstStyle>
          <a:p>
            <a:r>
              <a:rPr lang="en-US"/>
              <a:t>Copyright © 2025, Oracle and/or its affiliates</a:t>
            </a:r>
            <a:endParaRPr lang="en-US" dirty="0"/>
          </a:p>
        </p:txBody>
      </p:sp>
      <p:pic>
        <p:nvPicPr>
          <p:cNvPr id="7" name="OTag">
            <a:extLst>
              <a:ext uri="{FF2B5EF4-FFF2-40B4-BE49-F238E27FC236}">
                <a16:creationId xmlns:a16="http://schemas.microsoft.com/office/drawing/2014/main" id="{905E1C4B-3BE4-CD4B-B2AC-9AC383AC9B95}"/>
              </a:ext>
              <a:ext uri="{C183D7F6-B498-43B3-948B-1728B52AA6E4}">
                <adec:decorative xmlns:adec="http://schemas.microsoft.com/office/drawing/2017/decorative" val="1"/>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cxnSp>
        <p:nvCxnSpPr>
          <p:cNvPr id="9" name="Accent Mark">
            <a:extLst>
              <a:ext uri="{FF2B5EF4-FFF2-40B4-BE49-F238E27FC236}">
                <a16:creationId xmlns:a16="http://schemas.microsoft.com/office/drawing/2014/main" id="{C41B3747-2BFA-CCAF-11B3-C93BC4D69E16}"/>
              </a:ext>
              <a:ext uri="{C183D7F6-B498-43B3-948B-1728B52AA6E4}">
                <adec:decorative xmlns:adec="http://schemas.microsoft.com/office/drawing/2017/decorative" val="1"/>
              </a:ext>
            </a:extLst>
          </p:cNvPr>
          <p:cNvCxnSpPr>
            <a:cxnSpLocks/>
          </p:cNvCxnSpPr>
          <p:nvPr userDrawn="1"/>
        </p:nvCxnSpPr>
        <p:spPr>
          <a:xfrm flipH="1">
            <a:off x="5783680" y="3910987"/>
            <a:ext cx="624641" cy="0"/>
          </a:xfrm>
          <a:prstGeom prst="line">
            <a:avLst/>
          </a:prstGeom>
          <a:ln w="31750" cap="flat">
            <a:solidFill>
              <a:srgbClr val="F6B53F"/>
            </a:solidFill>
            <a:prstDash val="solid"/>
          </a:ln>
        </p:spPr>
        <p:style>
          <a:lnRef idx="1">
            <a:schemeClr val="accent1"/>
          </a:lnRef>
          <a:fillRef idx="0">
            <a:schemeClr val="accent1"/>
          </a:fillRef>
          <a:effectRef idx="0">
            <a:schemeClr val="accent1"/>
          </a:effectRef>
          <a:fontRef idx="minor">
            <a:schemeClr val="tx1"/>
          </a:fontRef>
        </p:style>
      </p:cxnSp>
      <p:sp>
        <p:nvSpPr>
          <p:cNvPr id="11" name="Text Field 2">
            <a:extLst>
              <a:ext uri="{FF2B5EF4-FFF2-40B4-BE49-F238E27FC236}">
                <a16:creationId xmlns:a16="http://schemas.microsoft.com/office/drawing/2014/main" id="{1C40C7D3-4B5F-2FA8-FDFB-383706F2CCC9}"/>
              </a:ext>
            </a:extLst>
          </p:cNvPr>
          <p:cNvSpPr>
            <a:spLocks noGrp="1"/>
          </p:cNvSpPr>
          <p:nvPr>
            <p:ph type="body" sz="quarter" idx="36" hasCustomPrompt="1"/>
          </p:nvPr>
        </p:nvSpPr>
        <p:spPr>
          <a:xfrm>
            <a:off x="1708352" y="1713618"/>
            <a:ext cx="8775289" cy="1850422"/>
          </a:xfrm>
          <a:prstGeom prst="rect">
            <a:avLst/>
          </a:prstGeom>
        </p:spPr>
        <p:txBody>
          <a:bodyPr anchor="ctr">
            <a:noAutofit/>
          </a:bodyPr>
          <a:lstStyle>
            <a:lvl1pPr algn="ctr">
              <a:defRPr sz="4800" b="1" i="0">
                <a:solidFill>
                  <a:srgbClr val="312D2A"/>
                </a:solidFill>
                <a:latin typeface="Oracle Sans Extra Bold" panose="020B0503020204020204" pitchFamily="34" charset="0"/>
                <a:cs typeface="Oracle Sans Extra Bold" panose="020B0503020204020204" pitchFamily="34" charset="0"/>
              </a:defRPr>
            </a:lvl1pPr>
          </a:lstStyle>
          <a:p>
            <a:pPr lvl="0"/>
            <a:r>
              <a:rPr lang="en-US" dirty="0"/>
              <a:t>A short headline, no longer than two lines goes here</a:t>
            </a:r>
          </a:p>
        </p:txBody>
      </p:sp>
      <p:sp>
        <p:nvSpPr>
          <p:cNvPr id="13" name="Text Placeholder 25">
            <a:extLst>
              <a:ext uri="{FF2B5EF4-FFF2-40B4-BE49-F238E27FC236}">
                <a16:creationId xmlns:a16="http://schemas.microsoft.com/office/drawing/2014/main" id="{338E28F8-4B80-42C9-0760-A856CF12C5F4}"/>
              </a:ext>
            </a:extLst>
          </p:cNvPr>
          <p:cNvSpPr>
            <a:spLocks noGrp="1"/>
          </p:cNvSpPr>
          <p:nvPr>
            <p:ph type="body" sz="quarter" idx="38" hasCustomPrompt="1"/>
          </p:nvPr>
        </p:nvSpPr>
        <p:spPr>
          <a:xfrm>
            <a:off x="2866597" y="4376472"/>
            <a:ext cx="6458798" cy="606216"/>
          </a:xfrm>
        </p:spPr>
        <p:txBody>
          <a:bodyPr/>
          <a:lstStyle>
            <a:lvl1pPr algn="ctr">
              <a:defRPr sz="3600" b="0" i="0">
                <a:solidFill>
                  <a:srgbClr val="312D2A"/>
                </a:solidFill>
                <a:latin typeface="Oracle Sans Light" panose="020B0403020204020204" pitchFamily="34" charset="0"/>
                <a:cs typeface="Oracle Sans Light" panose="020B0403020204020204" pitchFamily="34" charset="0"/>
              </a:defRPr>
            </a:lvl1pPr>
          </a:lstStyle>
          <a:p>
            <a:r>
              <a:rPr lang="en-US" dirty="0"/>
              <a:t>Lorem ipsum dolor sit </a:t>
            </a:r>
            <a:r>
              <a:rPr lang="en-US" dirty="0" err="1"/>
              <a:t>amet</a:t>
            </a:r>
            <a:endParaRPr lang="en-US" dirty="0"/>
          </a:p>
        </p:txBody>
      </p:sp>
    </p:spTree>
    <p:extLst>
      <p:ext uri="{BB962C8B-B14F-4D97-AF65-F5344CB8AC3E}">
        <p14:creationId xmlns:p14="http://schemas.microsoft.com/office/powerpoint/2010/main" val="25084297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Dark - Abstract background_1">
    <p:bg>
      <p:bgPr>
        <a:solidFill>
          <a:srgbClr val="302D29"/>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7A685BE-1F6A-81E8-47B2-0E8ABEF1F5F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6" name="OTag">
            <a:extLst>
              <a:ext uri="{FF2B5EF4-FFF2-40B4-BE49-F238E27FC236}">
                <a16:creationId xmlns:a16="http://schemas.microsoft.com/office/drawing/2014/main" id="{17D9A782-4BD9-454C-AB47-50BB65EE86CE}"/>
              </a:ext>
              <a:ext uri="{C183D7F6-B498-43B3-948B-1728B52AA6E4}">
                <adec:decorative xmlns:adec="http://schemas.microsoft.com/office/drawing/2017/decorative" val="1"/>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3" name="Slide Number">
            <a:extLst>
              <a:ext uri="{FF2B5EF4-FFF2-40B4-BE49-F238E27FC236}">
                <a16:creationId xmlns:a16="http://schemas.microsoft.com/office/drawing/2014/main" id="{0F2C3963-EB18-2367-A8B8-BED7D4ADE67B}"/>
              </a:ext>
            </a:extLst>
          </p:cNvPr>
          <p:cNvSpPr txBox="1">
            <a:spLocks/>
          </p:cNvSpPr>
          <p:nvPr userDrawn="1"/>
        </p:nvSpPr>
        <p:spPr>
          <a:xfrm>
            <a:off x="762000" y="6423660"/>
            <a:ext cx="365760" cy="365760"/>
          </a:xfrm>
          <a:prstGeom prst="rect">
            <a:avLst/>
          </a:prstGeom>
        </p:spPr>
        <p:txBody>
          <a:bodyPr vert="horz" lIns="0" tIns="0" rIns="0" bIns="0" rtlCol="0" anchor="ctr"/>
          <a:lstStyle>
            <a:defPPr>
              <a:defRPr lang="en-US"/>
            </a:defPPr>
            <a:lvl1pPr marL="0" algn="l" defTabSz="914400" rtl="0" eaLnBrk="1" latinLnBrk="0" hangingPunct="1">
              <a:defRPr sz="700" kern="1200">
                <a:solidFill>
                  <a:srgbClr val="8B858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45D60D9-5372-5F40-9443-0F9AE5BDC3C8}" type="slidenum">
              <a:rPr lang="en-US" smtClean="0"/>
              <a:pPr/>
              <a:t>‹#›</a:t>
            </a:fld>
            <a:endParaRPr lang="en-US" dirty="0"/>
          </a:p>
        </p:txBody>
      </p:sp>
      <p:cxnSp>
        <p:nvCxnSpPr>
          <p:cNvPr id="21" name="Straight Connector 20">
            <a:extLst>
              <a:ext uri="{FF2B5EF4-FFF2-40B4-BE49-F238E27FC236}">
                <a16:creationId xmlns:a16="http://schemas.microsoft.com/office/drawing/2014/main" id="{7A5622F7-F74B-95C7-2CFD-CA8D5EE2C68B}"/>
              </a:ext>
            </a:extLst>
          </p:cNvPr>
          <p:cNvCxnSpPr>
            <a:cxnSpLocks/>
          </p:cNvCxnSpPr>
          <p:nvPr userDrawn="1"/>
        </p:nvCxnSpPr>
        <p:spPr>
          <a:xfrm>
            <a:off x="8364604" y="827314"/>
            <a:ext cx="0" cy="2984229"/>
          </a:xfrm>
          <a:prstGeom prst="line">
            <a:avLst/>
          </a:prstGeom>
          <a:ln w="12700">
            <a:solidFill>
              <a:schemeClr val="tx2">
                <a:alpha val="70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2A15F3C0-D76E-7F52-9396-09C583BFDA59}"/>
              </a:ext>
            </a:extLst>
          </p:cNvPr>
          <p:cNvCxnSpPr>
            <a:cxnSpLocks/>
          </p:cNvCxnSpPr>
          <p:nvPr userDrawn="1"/>
        </p:nvCxnSpPr>
        <p:spPr>
          <a:xfrm flipV="1">
            <a:off x="5065350" y="3811543"/>
            <a:ext cx="6598508" cy="1"/>
          </a:xfrm>
          <a:prstGeom prst="line">
            <a:avLst/>
          </a:prstGeom>
          <a:ln w="12700">
            <a:solidFill>
              <a:schemeClr val="tx2">
                <a:alpha val="70000"/>
              </a:schemeClr>
            </a:solidFill>
          </a:ln>
        </p:spPr>
        <p:style>
          <a:lnRef idx="1">
            <a:schemeClr val="accent1"/>
          </a:lnRef>
          <a:fillRef idx="0">
            <a:schemeClr val="accent1"/>
          </a:fillRef>
          <a:effectRef idx="0">
            <a:schemeClr val="accent1"/>
          </a:effectRef>
          <a:fontRef idx="minor">
            <a:schemeClr val="tx1"/>
          </a:fontRef>
        </p:style>
      </p:cxnSp>
      <p:sp>
        <p:nvSpPr>
          <p:cNvPr id="23" name="Text Placeholder 24">
            <a:extLst>
              <a:ext uri="{FF2B5EF4-FFF2-40B4-BE49-F238E27FC236}">
                <a16:creationId xmlns:a16="http://schemas.microsoft.com/office/drawing/2014/main" id="{06788D3D-F7E9-294A-5EDA-71AB8623BC66}"/>
              </a:ext>
            </a:extLst>
          </p:cNvPr>
          <p:cNvSpPr>
            <a:spLocks noGrp="1"/>
          </p:cNvSpPr>
          <p:nvPr userDrawn="1">
            <p:ph type="body" idx="1" hasCustomPrompt="1"/>
          </p:nvPr>
        </p:nvSpPr>
        <p:spPr>
          <a:xfrm>
            <a:off x="762000" y="2334870"/>
            <a:ext cx="2717796" cy="1169244"/>
          </a:xfrm>
        </p:spPr>
        <p:txBody>
          <a:bodyPr anchor="ctr"/>
          <a:lstStyle>
            <a:lvl1pPr>
              <a:defRPr sz="3200" b="1" i="0">
                <a:solidFill>
                  <a:schemeClr val="tx2"/>
                </a:solidFill>
                <a:latin typeface="Oracle Sans Extra Bold" panose="020B0503020204020204" pitchFamily="34" charset="0"/>
                <a:cs typeface="Oracle Sans Extra Bold" panose="020B0503020204020204" pitchFamily="34" charset="0"/>
              </a:defRPr>
            </a:lvl1pPr>
          </a:lstStyle>
          <a:p>
            <a:r>
              <a:rPr lang="en-US" dirty="0"/>
              <a:t>Short title</a:t>
            </a:r>
          </a:p>
          <a:p>
            <a:r>
              <a:rPr lang="en-US" dirty="0"/>
              <a:t>goes here</a:t>
            </a:r>
          </a:p>
        </p:txBody>
      </p:sp>
      <p:sp>
        <p:nvSpPr>
          <p:cNvPr id="24" name="Text Placeholder 25">
            <a:extLst>
              <a:ext uri="{FF2B5EF4-FFF2-40B4-BE49-F238E27FC236}">
                <a16:creationId xmlns:a16="http://schemas.microsoft.com/office/drawing/2014/main" id="{2E144B91-2802-5369-9BA4-888FE09E79BC}"/>
              </a:ext>
            </a:extLst>
          </p:cNvPr>
          <p:cNvSpPr>
            <a:spLocks noGrp="1"/>
          </p:cNvSpPr>
          <p:nvPr userDrawn="1">
            <p:ph type="body" sz="quarter" idx="38" hasCustomPrompt="1"/>
          </p:nvPr>
        </p:nvSpPr>
        <p:spPr>
          <a:xfrm>
            <a:off x="765791" y="3713957"/>
            <a:ext cx="2713993" cy="365120"/>
          </a:xfrm>
        </p:spPr>
        <p:txBody>
          <a:bodyPr/>
          <a:lstStyle>
            <a:lvl1pPr algn="l">
              <a:defRPr sz="1600" b="0" i="1">
                <a:solidFill>
                  <a:schemeClr val="tx2"/>
                </a:solidFill>
                <a:latin typeface="Oracle Sans Light" panose="020B0403020204020204" pitchFamily="34" charset="0"/>
                <a:cs typeface="Oracle Sans Light" panose="020B0403020204020204" pitchFamily="34" charset="0"/>
              </a:defRPr>
            </a:lvl1pPr>
          </a:lstStyle>
          <a:p>
            <a:r>
              <a:rPr lang="en-US" dirty="0"/>
              <a:t>Subhead if needed</a:t>
            </a:r>
          </a:p>
        </p:txBody>
      </p:sp>
      <p:sp>
        <p:nvSpPr>
          <p:cNvPr id="25" name="Text Placeholder 24">
            <a:extLst>
              <a:ext uri="{FF2B5EF4-FFF2-40B4-BE49-F238E27FC236}">
                <a16:creationId xmlns:a16="http://schemas.microsoft.com/office/drawing/2014/main" id="{3DBB487C-0634-30E3-1396-4548D5879447}"/>
              </a:ext>
            </a:extLst>
          </p:cNvPr>
          <p:cNvSpPr>
            <a:spLocks noGrp="1"/>
          </p:cNvSpPr>
          <p:nvPr>
            <p:ph type="body" idx="39" hasCustomPrompt="1"/>
          </p:nvPr>
        </p:nvSpPr>
        <p:spPr>
          <a:xfrm>
            <a:off x="5228682" y="1341325"/>
            <a:ext cx="2717796" cy="359903"/>
          </a:xfrm>
        </p:spPr>
        <p:txBody>
          <a:bodyPr anchor="ctr"/>
          <a:lstStyle>
            <a:lvl1pPr algn="ctr">
              <a:defRPr sz="1800" b="1" i="0">
                <a:solidFill>
                  <a:schemeClr val="tx2"/>
                </a:solidFill>
                <a:latin typeface="Oracle Sans" panose="020B0503020204020204" pitchFamily="34" charset="0"/>
                <a:cs typeface="Oracle Sans" panose="020B0503020204020204" pitchFamily="34" charset="0"/>
              </a:defRPr>
            </a:lvl1pPr>
          </a:lstStyle>
          <a:p>
            <a:pPr algn="ctr"/>
            <a:r>
              <a:rPr lang="en-US" b="1" dirty="0">
                <a:latin typeface="Oracle Sans" panose="020B0503020204020204" pitchFamily="34" charset="0"/>
                <a:cs typeface="Oracle Sans" panose="020B0503020204020204" pitchFamily="34" charset="0"/>
              </a:rPr>
              <a:t>Title goes here</a:t>
            </a:r>
          </a:p>
        </p:txBody>
      </p:sp>
      <p:sp>
        <p:nvSpPr>
          <p:cNvPr id="26" name="Text Placeholder 24">
            <a:extLst>
              <a:ext uri="{FF2B5EF4-FFF2-40B4-BE49-F238E27FC236}">
                <a16:creationId xmlns:a16="http://schemas.microsoft.com/office/drawing/2014/main" id="{AA8679C3-2311-2FCB-C0FF-C57AF63BBD51}"/>
              </a:ext>
            </a:extLst>
          </p:cNvPr>
          <p:cNvSpPr>
            <a:spLocks noGrp="1"/>
          </p:cNvSpPr>
          <p:nvPr>
            <p:ph type="body" idx="40" hasCustomPrompt="1"/>
          </p:nvPr>
        </p:nvSpPr>
        <p:spPr>
          <a:xfrm>
            <a:off x="5228682" y="2806058"/>
            <a:ext cx="2717796" cy="359903"/>
          </a:xfrm>
        </p:spPr>
        <p:txBody>
          <a:bodyPr anchor="ctr"/>
          <a:lstStyle>
            <a:lvl1pPr algn="ctr">
              <a:defRPr sz="1800" b="1" i="0">
                <a:solidFill>
                  <a:srgbClr val="81B2C3"/>
                </a:solidFill>
                <a:latin typeface="Oracle Sans" panose="020B0503020204020204" pitchFamily="34" charset="0"/>
                <a:cs typeface="Oracle Sans" panose="020B0503020204020204" pitchFamily="34" charset="0"/>
              </a:defRPr>
            </a:lvl1pPr>
          </a:lstStyle>
          <a:p>
            <a:r>
              <a:rPr lang="en-US" sz="1800" b="1" dirty="0">
                <a:solidFill>
                  <a:schemeClr val="accent3"/>
                </a:solidFill>
                <a:latin typeface="Oracle Sans" panose="020B0503020204020204" pitchFamily="34" charset="0"/>
                <a:cs typeface="Oracle Sans" panose="020B0503020204020204" pitchFamily="34" charset="0"/>
              </a:rPr>
              <a:t>-22% YoY</a:t>
            </a:r>
          </a:p>
        </p:txBody>
      </p:sp>
      <p:sp>
        <p:nvSpPr>
          <p:cNvPr id="29" name="Text Placeholder 24">
            <a:extLst>
              <a:ext uri="{FF2B5EF4-FFF2-40B4-BE49-F238E27FC236}">
                <a16:creationId xmlns:a16="http://schemas.microsoft.com/office/drawing/2014/main" id="{79AB431F-AD2F-E070-B669-7ABDFDD85A82}"/>
              </a:ext>
            </a:extLst>
          </p:cNvPr>
          <p:cNvSpPr>
            <a:spLocks noGrp="1"/>
          </p:cNvSpPr>
          <p:nvPr>
            <p:ph type="body" idx="41" hasCustomPrompt="1"/>
          </p:nvPr>
        </p:nvSpPr>
        <p:spPr>
          <a:xfrm>
            <a:off x="5228682" y="1833107"/>
            <a:ext cx="2717796" cy="843421"/>
          </a:xfrm>
        </p:spPr>
        <p:txBody>
          <a:bodyPr anchor="ctr"/>
          <a:lstStyle>
            <a:lvl1pPr algn="ctr">
              <a:defRPr sz="5400" b="1" i="0">
                <a:solidFill>
                  <a:schemeClr val="accent2"/>
                </a:solidFill>
                <a:latin typeface="Oracle Sans Extra Bold" panose="020B0503020204020204" pitchFamily="34" charset="0"/>
                <a:cs typeface="Oracle Sans Extra Bold" panose="020B0503020204020204" pitchFamily="34" charset="0"/>
              </a:defRPr>
            </a:lvl1pPr>
          </a:lstStyle>
          <a:p>
            <a:pPr algn="ctr"/>
            <a:r>
              <a:rPr lang="en-US" b="1" dirty="0">
                <a:latin typeface="Oracle Sans" panose="020B0503020204020204" pitchFamily="34" charset="0"/>
                <a:cs typeface="Oracle Sans" panose="020B0503020204020204" pitchFamily="34" charset="0"/>
              </a:rPr>
              <a:t>0000M</a:t>
            </a:r>
          </a:p>
        </p:txBody>
      </p:sp>
      <p:sp>
        <p:nvSpPr>
          <p:cNvPr id="30" name="Text Placeholder 24">
            <a:extLst>
              <a:ext uri="{FF2B5EF4-FFF2-40B4-BE49-F238E27FC236}">
                <a16:creationId xmlns:a16="http://schemas.microsoft.com/office/drawing/2014/main" id="{2CA741A1-FB78-C03F-97D0-33FCCAC3346F}"/>
              </a:ext>
            </a:extLst>
          </p:cNvPr>
          <p:cNvSpPr>
            <a:spLocks noGrp="1"/>
          </p:cNvSpPr>
          <p:nvPr>
            <p:ph type="body" idx="42" hasCustomPrompt="1"/>
          </p:nvPr>
        </p:nvSpPr>
        <p:spPr>
          <a:xfrm>
            <a:off x="8757073" y="1341325"/>
            <a:ext cx="2717796" cy="359903"/>
          </a:xfrm>
        </p:spPr>
        <p:txBody>
          <a:bodyPr anchor="ctr"/>
          <a:lstStyle>
            <a:lvl1pPr algn="ctr">
              <a:defRPr sz="1800" b="1" i="0">
                <a:solidFill>
                  <a:schemeClr val="tx2"/>
                </a:solidFill>
                <a:latin typeface="Oracle Sans" panose="020B0503020204020204" pitchFamily="34" charset="0"/>
                <a:cs typeface="Oracle Sans" panose="020B0503020204020204" pitchFamily="34" charset="0"/>
              </a:defRPr>
            </a:lvl1pPr>
          </a:lstStyle>
          <a:p>
            <a:pPr algn="ctr"/>
            <a:r>
              <a:rPr lang="en-US" b="1" dirty="0">
                <a:latin typeface="Oracle Sans" panose="020B0503020204020204" pitchFamily="34" charset="0"/>
                <a:cs typeface="Oracle Sans" panose="020B0503020204020204" pitchFamily="34" charset="0"/>
              </a:rPr>
              <a:t>Title goes here</a:t>
            </a:r>
          </a:p>
        </p:txBody>
      </p:sp>
      <p:sp>
        <p:nvSpPr>
          <p:cNvPr id="31" name="Text Placeholder 24">
            <a:extLst>
              <a:ext uri="{FF2B5EF4-FFF2-40B4-BE49-F238E27FC236}">
                <a16:creationId xmlns:a16="http://schemas.microsoft.com/office/drawing/2014/main" id="{70FA6814-D510-718F-24EE-7ECFA086EBB3}"/>
              </a:ext>
            </a:extLst>
          </p:cNvPr>
          <p:cNvSpPr>
            <a:spLocks noGrp="1"/>
          </p:cNvSpPr>
          <p:nvPr>
            <p:ph type="body" idx="43" hasCustomPrompt="1"/>
          </p:nvPr>
        </p:nvSpPr>
        <p:spPr>
          <a:xfrm>
            <a:off x="8757073" y="2806058"/>
            <a:ext cx="2717796" cy="359903"/>
          </a:xfrm>
        </p:spPr>
        <p:txBody>
          <a:bodyPr anchor="ctr"/>
          <a:lstStyle>
            <a:lvl1pPr algn="ctr">
              <a:defRPr sz="1800" b="1" i="0">
                <a:solidFill>
                  <a:srgbClr val="81B2C3"/>
                </a:solidFill>
                <a:latin typeface="Oracle Sans" panose="020B0503020204020204" pitchFamily="34" charset="0"/>
                <a:cs typeface="Oracle Sans" panose="020B0503020204020204" pitchFamily="34" charset="0"/>
              </a:defRPr>
            </a:lvl1pPr>
          </a:lstStyle>
          <a:p>
            <a:r>
              <a:rPr lang="en-US" sz="1800" b="1" dirty="0">
                <a:solidFill>
                  <a:schemeClr val="accent3"/>
                </a:solidFill>
                <a:latin typeface="Oracle Sans" panose="020B0503020204020204" pitchFamily="34" charset="0"/>
                <a:cs typeface="Oracle Sans" panose="020B0503020204020204" pitchFamily="34" charset="0"/>
              </a:rPr>
              <a:t>-22% YoY</a:t>
            </a:r>
          </a:p>
        </p:txBody>
      </p:sp>
      <p:sp>
        <p:nvSpPr>
          <p:cNvPr id="32" name="Text Placeholder 24">
            <a:extLst>
              <a:ext uri="{FF2B5EF4-FFF2-40B4-BE49-F238E27FC236}">
                <a16:creationId xmlns:a16="http://schemas.microsoft.com/office/drawing/2014/main" id="{732C4BB5-1A34-AC4C-10EA-7EC8F566766E}"/>
              </a:ext>
            </a:extLst>
          </p:cNvPr>
          <p:cNvSpPr>
            <a:spLocks noGrp="1"/>
          </p:cNvSpPr>
          <p:nvPr>
            <p:ph type="body" idx="44" hasCustomPrompt="1"/>
          </p:nvPr>
        </p:nvSpPr>
        <p:spPr>
          <a:xfrm>
            <a:off x="8757073" y="1833107"/>
            <a:ext cx="2717796" cy="843421"/>
          </a:xfrm>
        </p:spPr>
        <p:txBody>
          <a:bodyPr anchor="ctr"/>
          <a:lstStyle>
            <a:lvl1pPr algn="ctr">
              <a:defRPr sz="5400" b="1" i="0">
                <a:solidFill>
                  <a:schemeClr val="accent2"/>
                </a:solidFill>
                <a:latin typeface="Oracle Sans Extra Bold" panose="020B0503020204020204" pitchFamily="34" charset="0"/>
                <a:cs typeface="Oracle Sans Extra Bold" panose="020B0503020204020204" pitchFamily="34" charset="0"/>
              </a:defRPr>
            </a:lvl1pPr>
          </a:lstStyle>
          <a:p>
            <a:pPr algn="ctr"/>
            <a:r>
              <a:rPr lang="en-US" b="1" dirty="0">
                <a:latin typeface="Oracle Sans" panose="020B0503020204020204" pitchFamily="34" charset="0"/>
                <a:cs typeface="Oracle Sans" panose="020B0503020204020204" pitchFamily="34" charset="0"/>
              </a:rPr>
              <a:t>0000M</a:t>
            </a:r>
          </a:p>
        </p:txBody>
      </p:sp>
      <p:sp>
        <p:nvSpPr>
          <p:cNvPr id="33" name="Text Placeholder 24">
            <a:extLst>
              <a:ext uri="{FF2B5EF4-FFF2-40B4-BE49-F238E27FC236}">
                <a16:creationId xmlns:a16="http://schemas.microsoft.com/office/drawing/2014/main" id="{FDCD5CE9-F197-EE25-4782-250AB907E869}"/>
              </a:ext>
            </a:extLst>
          </p:cNvPr>
          <p:cNvSpPr>
            <a:spLocks noGrp="1"/>
          </p:cNvSpPr>
          <p:nvPr>
            <p:ph type="body" idx="45" hasCustomPrompt="1"/>
          </p:nvPr>
        </p:nvSpPr>
        <p:spPr>
          <a:xfrm>
            <a:off x="7005706" y="4422453"/>
            <a:ext cx="2717796" cy="359903"/>
          </a:xfrm>
        </p:spPr>
        <p:txBody>
          <a:bodyPr anchor="ctr"/>
          <a:lstStyle>
            <a:lvl1pPr algn="ctr">
              <a:defRPr sz="1800" b="1" i="0">
                <a:solidFill>
                  <a:schemeClr val="tx2"/>
                </a:solidFill>
                <a:latin typeface="Oracle Sans" panose="020B0503020204020204" pitchFamily="34" charset="0"/>
                <a:cs typeface="Oracle Sans" panose="020B0503020204020204" pitchFamily="34" charset="0"/>
              </a:defRPr>
            </a:lvl1pPr>
          </a:lstStyle>
          <a:p>
            <a:pPr algn="ctr"/>
            <a:r>
              <a:rPr lang="en-US" b="1" dirty="0">
                <a:latin typeface="Oracle Sans" panose="020B0503020204020204" pitchFamily="34" charset="0"/>
                <a:cs typeface="Oracle Sans" panose="020B0503020204020204" pitchFamily="34" charset="0"/>
              </a:rPr>
              <a:t>Title goes here</a:t>
            </a:r>
          </a:p>
        </p:txBody>
      </p:sp>
      <p:sp>
        <p:nvSpPr>
          <p:cNvPr id="34" name="Text Placeholder 24">
            <a:extLst>
              <a:ext uri="{FF2B5EF4-FFF2-40B4-BE49-F238E27FC236}">
                <a16:creationId xmlns:a16="http://schemas.microsoft.com/office/drawing/2014/main" id="{C0FBA852-FD99-0E86-5E2A-66FA669A5900}"/>
              </a:ext>
            </a:extLst>
          </p:cNvPr>
          <p:cNvSpPr>
            <a:spLocks noGrp="1"/>
          </p:cNvSpPr>
          <p:nvPr>
            <p:ph type="body" idx="46" hasCustomPrompt="1"/>
          </p:nvPr>
        </p:nvSpPr>
        <p:spPr>
          <a:xfrm>
            <a:off x="7005706" y="5887186"/>
            <a:ext cx="2717796" cy="359903"/>
          </a:xfrm>
        </p:spPr>
        <p:txBody>
          <a:bodyPr anchor="ctr"/>
          <a:lstStyle>
            <a:lvl1pPr algn="ctr">
              <a:defRPr sz="1800" b="1" i="0">
                <a:solidFill>
                  <a:srgbClr val="81B2C3"/>
                </a:solidFill>
                <a:latin typeface="Oracle Sans" panose="020B0503020204020204" pitchFamily="34" charset="0"/>
                <a:cs typeface="Oracle Sans" panose="020B0503020204020204" pitchFamily="34" charset="0"/>
              </a:defRPr>
            </a:lvl1pPr>
          </a:lstStyle>
          <a:p>
            <a:r>
              <a:rPr lang="en-US" sz="1800" b="1" dirty="0">
                <a:solidFill>
                  <a:schemeClr val="accent3"/>
                </a:solidFill>
                <a:latin typeface="Oracle Sans" panose="020B0503020204020204" pitchFamily="34" charset="0"/>
                <a:cs typeface="Oracle Sans" panose="020B0503020204020204" pitchFamily="34" charset="0"/>
              </a:rPr>
              <a:t>-22% YoY</a:t>
            </a:r>
          </a:p>
        </p:txBody>
      </p:sp>
      <p:sp>
        <p:nvSpPr>
          <p:cNvPr id="35" name="Text Placeholder 24">
            <a:extLst>
              <a:ext uri="{FF2B5EF4-FFF2-40B4-BE49-F238E27FC236}">
                <a16:creationId xmlns:a16="http://schemas.microsoft.com/office/drawing/2014/main" id="{DC999470-5663-ECC4-4ABB-944AC1B4133E}"/>
              </a:ext>
            </a:extLst>
          </p:cNvPr>
          <p:cNvSpPr>
            <a:spLocks noGrp="1"/>
          </p:cNvSpPr>
          <p:nvPr>
            <p:ph type="body" idx="47" hasCustomPrompt="1"/>
          </p:nvPr>
        </p:nvSpPr>
        <p:spPr>
          <a:xfrm>
            <a:off x="7005706" y="4914235"/>
            <a:ext cx="2717796" cy="843421"/>
          </a:xfrm>
        </p:spPr>
        <p:txBody>
          <a:bodyPr anchor="ctr"/>
          <a:lstStyle>
            <a:lvl1pPr algn="ctr">
              <a:defRPr sz="5400" b="1" i="0">
                <a:solidFill>
                  <a:schemeClr val="accent2"/>
                </a:solidFill>
                <a:latin typeface="Oracle Sans Extra Bold" panose="020B0503020204020204" pitchFamily="34" charset="0"/>
                <a:cs typeface="Oracle Sans Extra Bold" panose="020B0503020204020204" pitchFamily="34" charset="0"/>
              </a:defRPr>
            </a:lvl1pPr>
          </a:lstStyle>
          <a:p>
            <a:pPr algn="ctr"/>
            <a:r>
              <a:rPr lang="en-US" b="1" dirty="0">
                <a:latin typeface="Oracle Sans" panose="020B0503020204020204" pitchFamily="34" charset="0"/>
                <a:cs typeface="Oracle Sans" panose="020B0503020204020204" pitchFamily="34" charset="0"/>
              </a:rPr>
              <a:t>0000M</a:t>
            </a:r>
          </a:p>
        </p:txBody>
      </p:sp>
      <p:sp>
        <p:nvSpPr>
          <p:cNvPr id="4" name="Footer">
            <a:extLst>
              <a:ext uri="{FF2B5EF4-FFF2-40B4-BE49-F238E27FC236}">
                <a16:creationId xmlns:a16="http://schemas.microsoft.com/office/drawing/2014/main" id="{DFCA3181-213E-E4FB-7659-436A9987688C}"/>
              </a:ext>
            </a:extLst>
          </p:cNvPr>
          <p:cNvSpPr>
            <a:spLocks noGrp="1"/>
          </p:cNvSpPr>
          <p:nvPr>
            <p:ph type="ftr" sz="quarter" idx="3"/>
          </p:nvPr>
        </p:nvSpPr>
        <p:spPr>
          <a:xfrm>
            <a:off x="1127759" y="6423978"/>
            <a:ext cx="5745379" cy="365125"/>
          </a:xfrm>
          <a:prstGeom prst="rect">
            <a:avLst/>
          </a:prstGeom>
        </p:spPr>
        <p:txBody>
          <a:bodyPr vert="horz" lIns="0" tIns="0" rIns="0" bIns="0" rtlCol="0" anchor="ctr"/>
          <a:lstStyle>
            <a:lvl1pPr algn="l">
              <a:defRPr sz="700">
                <a:solidFill>
                  <a:srgbClr val="8B8580"/>
                </a:solidFill>
              </a:defRPr>
            </a:lvl1pPr>
          </a:lstStyle>
          <a:p>
            <a:r>
              <a:rPr lang="en-US"/>
              <a:t>Copyright © 2025, Oracle and/or its affiliates</a:t>
            </a:r>
            <a:endParaRPr lang="en-US" dirty="0"/>
          </a:p>
        </p:txBody>
      </p:sp>
    </p:spTree>
    <p:extLst>
      <p:ext uri="{BB962C8B-B14F-4D97-AF65-F5344CB8AC3E}">
        <p14:creationId xmlns:p14="http://schemas.microsoft.com/office/powerpoint/2010/main" val="997291981"/>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down)">
                                      <p:cBhvr>
                                        <p:cTn id="7" dur="500"/>
                                        <p:tgtEl>
                                          <p:spTgt spid="21"/>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wipe(left)">
                                      <p:cBhvr>
                                        <p:cTn id="1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ight - Divider_Oracle logo">
    <p:bg>
      <p:bgPr>
        <a:solidFill>
          <a:srgbClr val="FCF9F8"/>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CF749F5-91B3-34B8-0BB4-ACF176F37F6F}"/>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1" t="27078" r="48417" b="14893"/>
          <a:stretch/>
        </p:blipFill>
        <p:spPr>
          <a:xfrm>
            <a:off x="6095998" y="0"/>
            <a:ext cx="6096002" cy="6858000"/>
          </a:xfrm>
          <a:prstGeom prst="rect">
            <a:avLst/>
          </a:prstGeom>
        </p:spPr>
      </p:pic>
      <p:pic>
        <p:nvPicPr>
          <p:cNvPr id="6" name="OTag">
            <a:extLst>
              <a:ext uri="{FF2B5EF4-FFF2-40B4-BE49-F238E27FC236}">
                <a16:creationId xmlns:a16="http://schemas.microsoft.com/office/drawing/2014/main" id="{17D9A782-4BD9-454C-AB47-50BB65EE86CE}"/>
              </a:ext>
              <a:ext uri="{C183D7F6-B498-43B3-948B-1728B52AA6E4}">
                <adec:decorative xmlns:adec="http://schemas.microsoft.com/office/drawing/2017/decorative" val="1"/>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3" name="Slide Number">
            <a:extLst>
              <a:ext uri="{FF2B5EF4-FFF2-40B4-BE49-F238E27FC236}">
                <a16:creationId xmlns:a16="http://schemas.microsoft.com/office/drawing/2014/main" id="{0F2C3963-EB18-2367-A8B8-BED7D4ADE67B}"/>
              </a:ext>
            </a:extLst>
          </p:cNvPr>
          <p:cNvSpPr txBox="1">
            <a:spLocks/>
          </p:cNvSpPr>
          <p:nvPr userDrawn="1"/>
        </p:nvSpPr>
        <p:spPr>
          <a:xfrm>
            <a:off x="762000" y="6423660"/>
            <a:ext cx="365760" cy="365760"/>
          </a:xfrm>
          <a:prstGeom prst="rect">
            <a:avLst/>
          </a:prstGeom>
        </p:spPr>
        <p:txBody>
          <a:bodyPr vert="horz" lIns="0" tIns="0" rIns="0" bIns="0" rtlCol="0" anchor="ctr"/>
          <a:lstStyle>
            <a:defPPr>
              <a:defRPr lang="en-US"/>
            </a:defPPr>
            <a:lvl1pPr marL="0" algn="l" defTabSz="914400" rtl="0" eaLnBrk="1" latinLnBrk="0" hangingPunct="1">
              <a:defRPr sz="700" kern="1200">
                <a:solidFill>
                  <a:srgbClr val="8B858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45D60D9-5372-5F40-9443-0F9AE5BDC3C8}" type="slidenum">
              <a:rPr lang="en-US" smtClean="0"/>
              <a:pPr/>
              <a:t>‹#›</a:t>
            </a:fld>
            <a:endParaRPr lang="en-US" dirty="0"/>
          </a:p>
        </p:txBody>
      </p:sp>
      <p:sp>
        <p:nvSpPr>
          <p:cNvPr id="5" name="Title 1">
            <a:extLst>
              <a:ext uri="{FF2B5EF4-FFF2-40B4-BE49-F238E27FC236}">
                <a16:creationId xmlns:a16="http://schemas.microsoft.com/office/drawing/2014/main" id="{130E067C-AAD4-085D-65B9-A52DC88FACC1}"/>
              </a:ext>
            </a:extLst>
          </p:cNvPr>
          <p:cNvSpPr>
            <a:spLocks noGrp="1"/>
          </p:cNvSpPr>
          <p:nvPr>
            <p:ph type="title" hasCustomPrompt="1"/>
          </p:nvPr>
        </p:nvSpPr>
        <p:spPr>
          <a:xfrm>
            <a:off x="800159" y="2622129"/>
            <a:ext cx="4626057" cy="1578650"/>
          </a:xfrm>
        </p:spPr>
        <p:txBody>
          <a:bodyPr vert="horz" wrap="square" lIns="0" tIns="0" rIns="0" bIns="0" rtlCol="0" anchor="b" anchorCtr="0">
            <a:normAutofit/>
          </a:bodyPr>
          <a:lstStyle>
            <a:lvl1pPr>
              <a:defRPr lang="en-US" sz="3200" b="1" i="0">
                <a:solidFill>
                  <a:srgbClr val="312D2A"/>
                </a:solidFill>
                <a:latin typeface="Oracle Sans Extra Bold" panose="020B0503020204020204" pitchFamily="34" charset="0"/>
                <a:ea typeface="+mj-ea"/>
                <a:cs typeface="Oracle Sans Extra Bold" panose="020B0503020204020204" pitchFamily="34" charset="0"/>
              </a:defRPr>
            </a:lvl1pPr>
          </a:lstStyle>
          <a:p>
            <a:pPr marL="0" lvl="0">
              <a:lnSpc>
                <a:spcPct val="100000"/>
              </a:lnSpc>
            </a:pPr>
            <a:r>
              <a:rPr lang="en-US" dirty="0"/>
              <a:t>Presentation title</a:t>
            </a:r>
          </a:p>
        </p:txBody>
      </p:sp>
      <p:sp>
        <p:nvSpPr>
          <p:cNvPr id="8" name="Content Placeholder 10">
            <a:extLst>
              <a:ext uri="{FF2B5EF4-FFF2-40B4-BE49-F238E27FC236}">
                <a16:creationId xmlns:a16="http://schemas.microsoft.com/office/drawing/2014/main" id="{C9788CCF-0378-669B-715E-33AF09541E31}"/>
              </a:ext>
            </a:extLst>
          </p:cNvPr>
          <p:cNvSpPr>
            <a:spLocks noGrp="1"/>
          </p:cNvSpPr>
          <p:nvPr>
            <p:ph sz="quarter" idx="10" hasCustomPrompt="1"/>
          </p:nvPr>
        </p:nvSpPr>
        <p:spPr>
          <a:xfrm>
            <a:off x="800159" y="4856967"/>
            <a:ext cx="3567112" cy="365126"/>
          </a:xfrm>
        </p:spPr>
        <p:txBody>
          <a:bodyPr/>
          <a:lstStyle>
            <a:lvl1pPr>
              <a:defRPr lang="en-US" sz="1800" b="1" i="0" kern="1200" dirty="0">
                <a:solidFill>
                  <a:srgbClr val="312D2A"/>
                </a:solidFill>
                <a:latin typeface="Oracle Sans Extra Bold" panose="020B0503020204020204" pitchFamily="34" charset="0"/>
                <a:ea typeface="+mn-ea"/>
                <a:cs typeface="Oracle Sans Extra Bold" panose="020B0503020204020204" pitchFamily="34" charset="0"/>
              </a:defRPr>
            </a:lvl1pPr>
          </a:lstStyle>
          <a:p>
            <a:pPr marL="0" marR="0" lvl="0" indent="0" algn="l" defTabSz="914400" rtl="0" eaLnBrk="1" fontAlgn="auto" latinLnBrk="0" hangingPunct="1">
              <a:lnSpc>
                <a:spcPct val="95000"/>
              </a:lnSpc>
              <a:spcBef>
                <a:spcPts val="600"/>
              </a:spcBef>
              <a:spcAft>
                <a:spcPts val="0"/>
              </a:spcAft>
              <a:buClrTx/>
              <a:buSzTx/>
              <a:buFont typeface="System Font Regular"/>
              <a:buNone/>
              <a:tabLst/>
            </a:pPr>
            <a:r>
              <a:rPr lang="en-US" dirty="0"/>
              <a:t>Name of speaker</a:t>
            </a:r>
          </a:p>
        </p:txBody>
      </p:sp>
      <p:sp>
        <p:nvSpPr>
          <p:cNvPr id="9" name="Content Placeholder 10">
            <a:extLst>
              <a:ext uri="{FF2B5EF4-FFF2-40B4-BE49-F238E27FC236}">
                <a16:creationId xmlns:a16="http://schemas.microsoft.com/office/drawing/2014/main" id="{2EBE15F4-3637-46D0-96F9-698D7494D0EC}"/>
              </a:ext>
            </a:extLst>
          </p:cNvPr>
          <p:cNvSpPr>
            <a:spLocks noGrp="1"/>
          </p:cNvSpPr>
          <p:nvPr>
            <p:ph sz="quarter" idx="11" hasCustomPrompt="1"/>
          </p:nvPr>
        </p:nvSpPr>
        <p:spPr>
          <a:xfrm>
            <a:off x="800159" y="5204101"/>
            <a:ext cx="3567112" cy="365126"/>
          </a:xfrm>
        </p:spPr>
        <p:txBody>
          <a:bodyPr/>
          <a:lstStyle>
            <a:lvl1pPr>
              <a:defRPr sz="1400" b="0" i="0">
                <a:solidFill>
                  <a:srgbClr val="312D2A"/>
                </a:solidFill>
                <a:latin typeface="Oracle Sans Light" panose="020B0403020204020204" pitchFamily="34" charset="0"/>
                <a:cs typeface="Oracle Sans Light" panose="020B0403020204020204" pitchFamily="34" charset="0"/>
              </a:defRPr>
            </a:lvl1pPr>
          </a:lstStyle>
          <a:p>
            <a:pPr lvl="0"/>
            <a:r>
              <a:rPr lang="en-US" dirty="0"/>
              <a:t>October 2024</a:t>
            </a:r>
          </a:p>
        </p:txBody>
      </p:sp>
      <p:cxnSp>
        <p:nvCxnSpPr>
          <p:cNvPr id="13" name="Accent Mark">
            <a:extLst>
              <a:ext uri="{FF2B5EF4-FFF2-40B4-BE49-F238E27FC236}">
                <a16:creationId xmlns:a16="http://schemas.microsoft.com/office/drawing/2014/main" id="{C2655E58-81A9-7AB9-B8FC-28D6EF164D94}"/>
              </a:ext>
              <a:ext uri="{C183D7F6-B498-43B3-948B-1728B52AA6E4}">
                <adec:decorative xmlns:adec="http://schemas.microsoft.com/office/drawing/2017/decorative" val="1"/>
              </a:ext>
            </a:extLst>
          </p:cNvPr>
          <p:cNvCxnSpPr>
            <a:cxnSpLocks/>
          </p:cNvCxnSpPr>
          <p:nvPr userDrawn="1"/>
        </p:nvCxnSpPr>
        <p:spPr>
          <a:xfrm flipH="1">
            <a:off x="800159" y="4469604"/>
            <a:ext cx="327600" cy="0"/>
          </a:xfrm>
          <a:prstGeom prst="line">
            <a:avLst/>
          </a:prstGeom>
          <a:ln w="28575" cap="flat">
            <a:solidFill>
              <a:srgbClr val="F6B53F"/>
            </a:solidFill>
            <a:prstDash val="solid"/>
          </a:ln>
        </p:spPr>
        <p:style>
          <a:lnRef idx="1">
            <a:schemeClr val="accent1"/>
          </a:lnRef>
          <a:fillRef idx="0">
            <a:schemeClr val="accent1"/>
          </a:fillRef>
          <a:effectRef idx="0">
            <a:schemeClr val="accent1"/>
          </a:effectRef>
          <a:fontRef idx="minor">
            <a:schemeClr val="tx1"/>
          </a:fontRef>
        </p:style>
      </p:cxnSp>
      <p:pic>
        <p:nvPicPr>
          <p:cNvPr id="10" name="Oracle Logo" descr="Oracle Logo">
            <a:extLst>
              <a:ext uri="{FF2B5EF4-FFF2-40B4-BE49-F238E27FC236}">
                <a16:creationId xmlns:a16="http://schemas.microsoft.com/office/drawing/2014/main" id="{BD6554B2-EFB5-467D-0BE1-3725647F98DB}"/>
              </a:ext>
              <a:ext uri="{C183D7F6-B498-43B3-948B-1728B52AA6E4}">
                <adec:decorative xmlns:adec="http://schemas.microsoft.com/office/drawing/2017/decorative" val="0"/>
              </a:ext>
            </a:extLst>
          </p:cNvPr>
          <p:cNvPicPr>
            <a:picLocks noChangeAspect="1"/>
          </p:cNvPicPr>
          <p:nvPr userDrawn="1"/>
        </p:nvPicPr>
        <p:blipFill>
          <a:blip r:embed="rId4">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727429" y="1080917"/>
            <a:ext cx="1524893" cy="320040"/>
          </a:xfrm>
          <a:prstGeom prst="rect">
            <a:avLst/>
          </a:prstGeom>
        </p:spPr>
      </p:pic>
      <p:sp>
        <p:nvSpPr>
          <p:cNvPr id="4" name="Footer">
            <a:extLst>
              <a:ext uri="{FF2B5EF4-FFF2-40B4-BE49-F238E27FC236}">
                <a16:creationId xmlns:a16="http://schemas.microsoft.com/office/drawing/2014/main" id="{80A203F5-BAB7-8BE6-9F96-0B70428B2862}"/>
              </a:ext>
            </a:extLst>
          </p:cNvPr>
          <p:cNvSpPr>
            <a:spLocks noGrp="1"/>
          </p:cNvSpPr>
          <p:nvPr>
            <p:ph type="ftr" sz="quarter" idx="3"/>
          </p:nvPr>
        </p:nvSpPr>
        <p:spPr>
          <a:xfrm>
            <a:off x="1127759" y="6423978"/>
            <a:ext cx="5745379" cy="365125"/>
          </a:xfrm>
          <a:prstGeom prst="rect">
            <a:avLst/>
          </a:prstGeom>
        </p:spPr>
        <p:txBody>
          <a:bodyPr vert="horz" lIns="0" tIns="0" rIns="0" bIns="0" rtlCol="0" anchor="ctr"/>
          <a:lstStyle>
            <a:lvl1pPr algn="l">
              <a:defRPr sz="700">
                <a:solidFill>
                  <a:srgbClr val="8B8580"/>
                </a:solidFill>
              </a:defRPr>
            </a:lvl1pPr>
          </a:lstStyle>
          <a:p>
            <a:r>
              <a:rPr lang="en-US"/>
              <a:t>Copyright © 2025, Oracle and/or its affiliates</a:t>
            </a:r>
            <a:endParaRPr lang="en-US" dirty="0"/>
          </a:p>
        </p:txBody>
      </p:sp>
    </p:spTree>
    <p:extLst>
      <p:ext uri="{BB962C8B-B14F-4D97-AF65-F5344CB8AC3E}">
        <p14:creationId xmlns:p14="http://schemas.microsoft.com/office/powerpoint/2010/main" val="2752761864"/>
      </p:ext>
    </p:extLst>
  </p:cSld>
  <p:clrMapOvr>
    <a:overrideClrMapping bg1="dk1" tx1="lt1" bg2="dk2" tx2="lt2" accent1="accent1" accent2="accent2" accent3="accent3" accent4="accent4" accent5="accent5" accent6="accent6" hlink="hlink" folHlink="folHlink"/>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Dark - Abstract background_2">
    <p:bg>
      <p:bgPr>
        <a:solidFill>
          <a:srgbClr val="302D29"/>
        </a:solidFill>
        <a:effectLst/>
      </p:bgPr>
    </p:bg>
    <p:spTree>
      <p:nvGrpSpPr>
        <p:cNvPr id="1" name=""/>
        <p:cNvGrpSpPr/>
        <p:nvPr/>
      </p:nvGrpSpPr>
      <p:grpSpPr>
        <a:xfrm>
          <a:off x="0" y="0"/>
          <a:ext cx="0" cy="0"/>
          <a:chOff x="0" y="0"/>
          <a:chExt cx="0" cy="0"/>
        </a:xfrm>
      </p:grpSpPr>
      <p:pic>
        <p:nvPicPr>
          <p:cNvPr id="4" name="OTag">
            <a:extLst>
              <a:ext uri="{FF2B5EF4-FFF2-40B4-BE49-F238E27FC236}">
                <a16:creationId xmlns:a16="http://schemas.microsoft.com/office/drawing/2014/main" id="{5AF6802B-1E3E-852C-23FC-7284E8C0A7DF}"/>
              </a:ext>
              <a:ext uri="{C183D7F6-B498-43B3-948B-1728B52AA6E4}">
                <adec:decorative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2" name="Slide Number">
            <a:extLst>
              <a:ext uri="{FF2B5EF4-FFF2-40B4-BE49-F238E27FC236}">
                <a16:creationId xmlns:a16="http://schemas.microsoft.com/office/drawing/2014/main" id="{AB8AAA53-CCE3-03B7-1A62-2E097B0506FF}"/>
              </a:ext>
            </a:extLst>
          </p:cNvPr>
          <p:cNvSpPr txBox="1">
            <a:spLocks/>
          </p:cNvSpPr>
          <p:nvPr userDrawn="1"/>
        </p:nvSpPr>
        <p:spPr>
          <a:xfrm>
            <a:off x="762000" y="6423660"/>
            <a:ext cx="365760" cy="365760"/>
          </a:xfrm>
          <a:prstGeom prst="rect">
            <a:avLst/>
          </a:prstGeom>
        </p:spPr>
        <p:txBody>
          <a:bodyPr vert="horz" lIns="0" tIns="0" rIns="0" bIns="0" rtlCol="0" anchor="ctr"/>
          <a:lstStyle>
            <a:defPPr>
              <a:defRPr lang="en-US"/>
            </a:defPPr>
            <a:lvl1pPr marL="0" algn="l" defTabSz="914400" rtl="0" eaLnBrk="1" latinLnBrk="0" hangingPunct="1">
              <a:defRPr sz="700" kern="1200">
                <a:solidFill>
                  <a:srgbClr val="8B858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45D60D9-5372-5F40-9443-0F9AE5BDC3C8}" type="slidenum">
              <a:rPr lang="en-US" smtClean="0"/>
              <a:pPr/>
              <a:t>‹#›</a:t>
            </a:fld>
            <a:endParaRPr lang="en-US" dirty="0"/>
          </a:p>
        </p:txBody>
      </p:sp>
      <p:sp>
        <p:nvSpPr>
          <p:cNvPr id="13" name="Text Placeholder 24">
            <a:extLst>
              <a:ext uri="{FF2B5EF4-FFF2-40B4-BE49-F238E27FC236}">
                <a16:creationId xmlns:a16="http://schemas.microsoft.com/office/drawing/2014/main" id="{D10719AF-8A17-4B7B-8647-E072043E4A57}"/>
              </a:ext>
            </a:extLst>
          </p:cNvPr>
          <p:cNvSpPr>
            <a:spLocks noGrp="1"/>
          </p:cNvSpPr>
          <p:nvPr>
            <p:ph type="body" idx="1" hasCustomPrompt="1"/>
          </p:nvPr>
        </p:nvSpPr>
        <p:spPr>
          <a:xfrm>
            <a:off x="762000" y="1943767"/>
            <a:ext cx="2717796" cy="570509"/>
          </a:xfrm>
        </p:spPr>
        <p:txBody>
          <a:bodyPr anchor="ctr"/>
          <a:lstStyle>
            <a:lvl1pPr>
              <a:defRPr sz="2800" b="1" i="0">
                <a:solidFill>
                  <a:schemeClr val="tx2"/>
                </a:solidFill>
                <a:latin typeface="Oracle Sans Extra Bold" panose="020B0503020204020204" pitchFamily="34" charset="0"/>
                <a:cs typeface="Oracle Sans Extra Bold" panose="020B0503020204020204" pitchFamily="34" charset="0"/>
              </a:defRPr>
            </a:lvl1pPr>
          </a:lstStyle>
          <a:p>
            <a:r>
              <a:rPr lang="en-US" dirty="0"/>
              <a:t>Issue</a:t>
            </a:r>
          </a:p>
        </p:txBody>
      </p:sp>
      <p:sp>
        <p:nvSpPr>
          <p:cNvPr id="20" name="Text Placeholder 24">
            <a:extLst>
              <a:ext uri="{FF2B5EF4-FFF2-40B4-BE49-F238E27FC236}">
                <a16:creationId xmlns:a16="http://schemas.microsoft.com/office/drawing/2014/main" id="{E59359ED-156C-24F5-92DC-882EB4626427}"/>
              </a:ext>
            </a:extLst>
          </p:cNvPr>
          <p:cNvSpPr>
            <a:spLocks noGrp="1"/>
          </p:cNvSpPr>
          <p:nvPr>
            <p:ph type="body" idx="10" hasCustomPrompt="1"/>
          </p:nvPr>
        </p:nvSpPr>
        <p:spPr>
          <a:xfrm>
            <a:off x="4685880" y="1943767"/>
            <a:ext cx="2717796" cy="570509"/>
          </a:xfrm>
        </p:spPr>
        <p:txBody>
          <a:bodyPr anchor="ctr"/>
          <a:lstStyle>
            <a:lvl1pPr>
              <a:defRPr sz="2800" b="1" i="0">
                <a:solidFill>
                  <a:schemeClr val="tx2"/>
                </a:solidFill>
                <a:latin typeface="Oracle Sans Extra Bold" panose="020B0503020204020204" pitchFamily="34" charset="0"/>
                <a:cs typeface="Oracle Sans Extra Bold" panose="020B0503020204020204" pitchFamily="34" charset="0"/>
              </a:defRPr>
            </a:lvl1pPr>
          </a:lstStyle>
          <a:p>
            <a:r>
              <a:rPr lang="en-US" dirty="0"/>
              <a:t>Opportunity</a:t>
            </a:r>
          </a:p>
        </p:txBody>
      </p:sp>
      <p:sp>
        <p:nvSpPr>
          <p:cNvPr id="21" name="Text Placeholder 24">
            <a:extLst>
              <a:ext uri="{FF2B5EF4-FFF2-40B4-BE49-F238E27FC236}">
                <a16:creationId xmlns:a16="http://schemas.microsoft.com/office/drawing/2014/main" id="{DD53B441-D27D-AA8C-E20E-3432F1D0CDB4}"/>
              </a:ext>
            </a:extLst>
          </p:cNvPr>
          <p:cNvSpPr>
            <a:spLocks noGrp="1"/>
          </p:cNvSpPr>
          <p:nvPr>
            <p:ph type="body" idx="11" hasCustomPrompt="1"/>
          </p:nvPr>
        </p:nvSpPr>
        <p:spPr>
          <a:xfrm>
            <a:off x="8609762" y="1943767"/>
            <a:ext cx="2717796" cy="570509"/>
          </a:xfrm>
        </p:spPr>
        <p:txBody>
          <a:bodyPr anchor="ctr"/>
          <a:lstStyle>
            <a:lvl1pPr>
              <a:defRPr sz="2800" b="1" i="0">
                <a:solidFill>
                  <a:schemeClr val="tx2"/>
                </a:solidFill>
                <a:latin typeface="Oracle Sans Extra Bold" panose="020B0503020204020204" pitchFamily="34" charset="0"/>
                <a:cs typeface="Oracle Sans Extra Bold" panose="020B0503020204020204" pitchFamily="34" charset="0"/>
              </a:defRPr>
            </a:lvl1pPr>
          </a:lstStyle>
          <a:p>
            <a:r>
              <a:rPr lang="en-US" dirty="0"/>
              <a:t>Why Oracle?</a:t>
            </a:r>
          </a:p>
        </p:txBody>
      </p:sp>
      <p:sp>
        <p:nvSpPr>
          <p:cNvPr id="22" name="Text Placeholder 63">
            <a:extLst>
              <a:ext uri="{FF2B5EF4-FFF2-40B4-BE49-F238E27FC236}">
                <a16:creationId xmlns:a16="http://schemas.microsoft.com/office/drawing/2014/main" id="{B90A6038-6F8E-C84A-E7B5-DF0BB0F5EAE4}"/>
              </a:ext>
            </a:extLst>
          </p:cNvPr>
          <p:cNvSpPr>
            <a:spLocks noGrp="1"/>
          </p:cNvSpPr>
          <p:nvPr>
            <p:ph type="body" sz="quarter" idx="36" hasCustomPrompt="1"/>
          </p:nvPr>
        </p:nvSpPr>
        <p:spPr>
          <a:xfrm>
            <a:off x="762000" y="2842345"/>
            <a:ext cx="3096000" cy="2533987"/>
          </a:xfrm>
        </p:spPr>
        <p:txBody>
          <a:bodyPr/>
          <a:lstStyle>
            <a:lvl1pPr>
              <a:lnSpc>
                <a:spcPct val="120000"/>
              </a:lnSpc>
              <a:spcAft>
                <a:spcPts val="400"/>
              </a:spcAft>
              <a:defRPr b="0" i="0">
                <a:solidFill>
                  <a:schemeClr val="tx2"/>
                </a:solidFill>
                <a:latin typeface="Oracle Sans Light" panose="020B0403020204020204" pitchFamily="34" charset="0"/>
                <a:cs typeface="Oracle Sans Light" panose="020B0403020204020204" pitchFamily="34" charset="0"/>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latin typeface="Oracle Sans Light" panose="020B0403020204020204" pitchFamily="34" charset="0"/>
                <a:cs typeface="Oracle Sans Light" panose="020B0403020204020204" pitchFamily="34" charset="0"/>
              </a:rPr>
              <a:t>Lorem ipsum dolor sit </a:t>
            </a:r>
            <a:r>
              <a:rPr lang="en-US" dirty="0" err="1">
                <a:latin typeface="Oracle Sans Light" panose="020B0403020204020204" pitchFamily="34" charset="0"/>
                <a:cs typeface="Oracle Sans Light" panose="020B0403020204020204" pitchFamily="34" charset="0"/>
              </a:rPr>
              <a:t>amet</a:t>
            </a:r>
            <a:r>
              <a:rPr lang="en-US" dirty="0">
                <a:latin typeface="Oracle Sans Light" panose="020B0403020204020204" pitchFamily="34" charset="0"/>
                <a:cs typeface="Oracle Sans Light" panose="020B0403020204020204" pitchFamily="34" charset="0"/>
              </a:rPr>
              <a:t>, </a:t>
            </a:r>
            <a:r>
              <a:rPr lang="en-US" dirty="0" err="1">
                <a:latin typeface="Oracle Sans Light" panose="020B0403020204020204" pitchFamily="34" charset="0"/>
                <a:cs typeface="Oracle Sans Light" panose="020B0403020204020204" pitchFamily="34" charset="0"/>
              </a:rPr>
              <a:t>consectetur</a:t>
            </a:r>
            <a:r>
              <a:rPr lang="en-US" dirty="0">
                <a:latin typeface="Oracle Sans Light" panose="020B0403020204020204" pitchFamily="34" charset="0"/>
                <a:cs typeface="Oracle Sans Light" panose="020B0403020204020204" pitchFamily="34" charset="0"/>
              </a:rPr>
              <a:t> </a:t>
            </a:r>
            <a:r>
              <a:rPr lang="en-US" dirty="0" err="1">
                <a:latin typeface="Oracle Sans Light" panose="020B0403020204020204" pitchFamily="34" charset="0"/>
                <a:cs typeface="Oracle Sans Light" panose="020B0403020204020204" pitchFamily="34" charset="0"/>
              </a:rPr>
              <a:t>adipiscin</a:t>
            </a:r>
            <a:r>
              <a:rPr lang="en-US" dirty="0">
                <a:latin typeface="Oracle Sans Light" panose="020B0403020204020204" pitchFamily="34" charset="0"/>
                <a:cs typeface="Oracle Sans Light" panose="020B0403020204020204" pitchFamily="34" charset="0"/>
              </a:rPr>
              <a:t> </a:t>
            </a:r>
            <a:r>
              <a:rPr lang="en-US" dirty="0" err="1">
                <a:latin typeface="Oracle Sans Light" panose="020B0403020204020204" pitchFamily="34" charset="0"/>
                <a:cs typeface="Oracle Sans Light" panose="020B0403020204020204" pitchFamily="34" charset="0"/>
              </a:rPr>
              <a:t>elit</a:t>
            </a:r>
            <a:r>
              <a:rPr lang="en-US" dirty="0">
                <a:latin typeface="Oracle Sans Light" panose="020B0403020204020204" pitchFamily="34" charset="0"/>
                <a:cs typeface="Oracle Sans Light" panose="020B0403020204020204" pitchFamily="34" charset="0"/>
              </a:rPr>
              <a:t>, sed do </a:t>
            </a:r>
            <a:r>
              <a:rPr lang="en-US" dirty="0" err="1">
                <a:latin typeface="Oracle Sans Light" panose="020B0403020204020204" pitchFamily="34" charset="0"/>
                <a:cs typeface="Oracle Sans Light" panose="020B0403020204020204" pitchFamily="34" charset="0"/>
              </a:rPr>
              <a:t>eiusmod</a:t>
            </a:r>
            <a:r>
              <a:rPr lang="en-US" dirty="0">
                <a:latin typeface="Oracle Sans Light" panose="020B0403020204020204" pitchFamily="34" charset="0"/>
                <a:cs typeface="Oracle Sans Light" panose="020B0403020204020204" pitchFamily="34" charset="0"/>
              </a:rPr>
              <a:t> </a:t>
            </a:r>
            <a:r>
              <a:rPr lang="en-US" dirty="0" err="1">
                <a:latin typeface="Oracle Sans Light" panose="020B0403020204020204" pitchFamily="34" charset="0"/>
                <a:cs typeface="Oracle Sans Light" panose="020B0403020204020204" pitchFamily="34" charset="0"/>
              </a:rPr>
              <a:t>tempor</a:t>
            </a:r>
            <a:r>
              <a:rPr lang="en-US" dirty="0">
                <a:latin typeface="Oracle Sans Light" panose="020B0403020204020204" pitchFamily="34" charset="0"/>
                <a:cs typeface="Oracle Sans Light" panose="020B0403020204020204" pitchFamily="34" charset="0"/>
              </a:rPr>
              <a:t> </a:t>
            </a:r>
            <a:r>
              <a:rPr lang="en-US" dirty="0" err="1">
                <a:latin typeface="Oracle Sans Light" panose="020B0403020204020204" pitchFamily="34" charset="0"/>
                <a:cs typeface="Oracle Sans Light" panose="020B0403020204020204" pitchFamily="34" charset="0"/>
              </a:rPr>
              <a:t>incididunt</a:t>
            </a:r>
            <a:r>
              <a:rPr lang="en-US" dirty="0">
                <a:latin typeface="Oracle Sans Light" panose="020B0403020204020204" pitchFamily="34" charset="0"/>
                <a:cs typeface="Oracle Sans Light" panose="020B0403020204020204" pitchFamily="34" charset="0"/>
              </a:rPr>
              <a:t> </a:t>
            </a:r>
            <a:r>
              <a:rPr lang="en-US" dirty="0" err="1">
                <a:latin typeface="Oracle Sans Light" panose="020B0403020204020204" pitchFamily="34" charset="0"/>
                <a:cs typeface="Oracle Sans Light" panose="020B0403020204020204" pitchFamily="34" charset="0"/>
              </a:rPr>
              <a:t>ut</a:t>
            </a:r>
            <a:r>
              <a:rPr lang="en-US" dirty="0">
                <a:latin typeface="Oracle Sans Light" panose="020B0403020204020204" pitchFamily="34" charset="0"/>
                <a:cs typeface="Oracle Sans Light" panose="020B0403020204020204" pitchFamily="34" charset="0"/>
              </a:rPr>
              <a:t> labore et dolore magna </a:t>
            </a:r>
            <a:r>
              <a:rPr lang="en-US" dirty="0" err="1">
                <a:latin typeface="Oracle Sans Light" panose="020B0403020204020204" pitchFamily="34" charset="0"/>
                <a:cs typeface="Oracle Sans Light" panose="020B0403020204020204" pitchFamily="34" charset="0"/>
              </a:rPr>
              <a:t>aliqua</a:t>
            </a:r>
            <a:r>
              <a:rPr lang="en-US" dirty="0">
                <a:latin typeface="Oracle Sans Light" panose="020B0403020204020204" pitchFamily="34" charset="0"/>
                <a:cs typeface="Oracle Sans Light" panose="020B0403020204020204" pitchFamily="34" charset="0"/>
              </a:rPr>
              <a:t>. Ut </a:t>
            </a:r>
            <a:r>
              <a:rPr lang="en-US" dirty="0" err="1">
                <a:latin typeface="Oracle Sans Light" panose="020B0403020204020204" pitchFamily="34" charset="0"/>
                <a:cs typeface="Oracle Sans Light" panose="020B0403020204020204" pitchFamily="34" charset="0"/>
              </a:rPr>
              <a:t>enim</a:t>
            </a:r>
            <a:r>
              <a:rPr lang="en-US" dirty="0">
                <a:latin typeface="Oracle Sans Light" panose="020B0403020204020204" pitchFamily="34" charset="0"/>
                <a:cs typeface="Oracle Sans Light" panose="020B0403020204020204" pitchFamily="34" charset="0"/>
              </a:rPr>
              <a:t> ad minim </a:t>
            </a:r>
            <a:r>
              <a:rPr lang="en-US" dirty="0" err="1">
                <a:latin typeface="Oracle Sans Light" panose="020B0403020204020204" pitchFamily="34" charset="0"/>
                <a:cs typeface="Oracle Sans Light" panose="020B0403020204020204" pitchFamily="34" charset="0"/>
              </a:rPr>
              <a:t>veniam</a:t>
            </a:r>
            <a:r>
              <a:rPr lang="en-US" dirty="0">
                <a:latin typeface="Oracle Sans Light" panose="020B0403020204020204" pitchFamily="34" charset="0"/>
                <a:cs typeface="Oracle Sans Light" panose="020B0403020204020204" pitchFamily="34" charset="0"/>
              </a:rPr>
              <a:t>, </a:t>
            </a:r>
            <a:r>
              <a:rPr lang="en-US" dirty="0" err="1">
                <a:latin typeface="Oracle Sans Light" panose="020B0403020204020204" pitchFamily="34" charset="0"/>
                <a:cs typeface="Oracle Sans Light" panose="020B0403020204020204" pitchFamily="34" charset="0"/>
              </a:rPr>
              <a:t>quis</a:t>
            </a:r>
            <a:r>
              <a:rPr lang="en-US" dirty="0">
                <a:latin typeface="Oracle Sans Light" panose="020B0403020204020204" pitchFamily="34" charset="0"/>
                <a:cs typeface="Oracle Sans Light" panose="020B0403020204020204" pitchFamily="34" charset="0"/>
              </a:rPr>
              <a:t> </a:t>
            </a:r>
            <a:r>
              <a:rPr lang="en-US" dirty="0" err="1">
                <a:latin typeface="Oracle Sans Light" panose="020B0403020204020204" pitchFamily="34" charset="0"/>
                <a:cs typeface="Oracle Sans Light" panose="020B0403020204020204" pitchFamily="34" charset="0"/>
              </a:rPr>
              <a:t>nostrud</a:t>
            </a:r>
            <a:r>
              <a:rPr lang="en-US" dirty="0">
                <a:latin typeface="Oracle Sans Light" panose="020B0403020204020204" pitchFamily="34" charset="0"/>
                <a:cs typeface="Oracle Sans Light" panose="020B0403020204020204" pitchFamily="34" charset="0"/>
              </a:rPr>
              <a:t> exercitation </a:t>
            </a:r>
            <a:r>
              <a:rPr lang="en-US" dirty="0" err="1">
                <a:latin typeface="Oracle Sans Light" panose="020B0403020204020204" pitchFamily="34" charset="0"/>
                <a:cs typeface="Oracle Sans Light" panose="020B0403020204020204" pitchFamily="34" charset="0"/>
              </a:rPr>
              <a:t>ullamco</a:t>
            </a:r>
            <a:r>
              <a:rPr lang="en-US" dirty="0">
                <a:latin typeface="Oracle Sans Light" panose="020B0403020204020204" pitchFamily="34" charset="0"/>
                <a:cs typeface="Oracle Sans Light" panose="020B0403020204020204" pitchFamily="34" charset="0"/>
              </a:rPr>
              <a:t> </a:t>
            </a:r>
            <a:r>
              <a:rPr lang="en-US" dirty="0" err="1">
                <a:latin typeface="Oracle Sans Light" panose="020B0403020204020204" pitchFamily="34" charset="0"/>
                <a:cs typeface="Oracle Sans Light" panose="020B0403020204020204" pitchFamily="34" charset="0"/>
              </a:rPr>
              <a:t>laboris</a:t>
            </a:r>
            <a:r>
              <a:rPr lang="en-US" dirty="0">
                <a:latin typeface="Oracle Sans Light" panose="020B0403020204020204" pitchFamily="34" charset="0"/>
                <a:cs typeface="Oracle Sans Light" panose="020B0403020204020204" pitchFamily="34" charset="0"/>
              </a:rPr>
              <a:t>.</a:t>
            </a:r>
          </a:p>
        </p:txBody>
      </p:sp>
      <p:sp>
        <p:nvSpPr>
          <p:cNvPr id="23" name="Text Placeholder 63">
            <a:extLst>
              <a:ext uri="{FF2B5EF4-FFF2-40B4-BE49-F238E27FC236}">
                <a16:creationId xmlns:a16="http://schemas.microsoft.com/office/drawing/2014/main" id="{E05864CC-7300-1510-69B2-AD7FC1B7B4C4}"/>
              </a:ext>
            </a:extLst>
          </p:cNvPr>
          <p:cNvSpPr>
            <a:spLocks noGrp="1"/>
          </p:cNvSpPr>
          <p:nvPr>
            <p:ph type="body" sz="quarter" idx="37" hasCustomPrompt="1"/>
          </p:nvPr>
        </p:nvSpPr>
        <p:spPr>
          <a:xfrm>
            <a:off x="4685881" y="2842345"/>
            <a:ext cx="3096000" cy="2533987"/>
          </a:xfrm>
        </p:spPr>
        <p:txBody>
          <a:bodyPr/>
          <a:lstStyle>
            <a:lvl1pPr>
              <a:lnSpc>
                <a:spcPct val="120000"/>
              </a:lnSpc>
              <a:spcAft>
                <a:spcPts val="400"/>
              </a:spcAft>
              <a:defRPr b="0" i="0">
                <a:solidFill>
                  <a:schemeClr val="tx2"/>
                </a:solidFill>
                <a:latin typeface="Oracle Sans Light" panose="020B0403020204020204" pitchFamily="34" charset="0"/>
                <a:cs typeface="Oracle Sans Light" panose="020B0403020204020204" pitchFamily="34" charset="0"/>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latin typeface="Oracle Sans Light" panose="020B0403020204020204" pitchFamily="34" charset="0"/>
                <a:cs typeface="Oracle Sans Light" panose="020B0403020204020204" pitchFamily="34" charset="0"/>
              </a:rPr>
              <a:t>Lorem ipsum dolor sit </a:t>
            </a:r>
            <a:r>
              <a:rPr lang="en-US" dirty="0" err="1">
                <a:latin typeface="Oracle Sans Light" panose="020B0403020204020204" pitchFamily="34" charset="0"/>
                <a:cs typeface="Oracle Sans Light" panose="020B0403020204020204" pitchFamily="34" charset="0"/>
              </a:rPr>
              <a:t>amet</a:t>
            </a:r>
            <a:r>
              <a:rPr lang="en-US" dirty="0">
                <a:latin typeface="Oracle Sans Light" panose="020B0403020204020204" pitchFamily="34" charset="0"/>
                <a:cs typeface="Oracle Sans Light" panose="020B0403020204020204" pitchFamily="34" charset="0"/>
              </a:rPr>
              <a:t>, </a:t>
            </a:r>
            <a:r>
              <a:rPr lang="en-US" dirty="0" err="1">
                <a:latin typeface="Oracle Sans Light" panose="020B0403020204020204" pitchFamily="34" charset="0"/>
                <a:cs typeface="Oracle Sans Light" panose="020B0403020204020204" pitchFamily="34" charset="0"/>
              </a:rPr>
              <a:t>consectetur</a:t>
            </a:r>
            <a:r>
              <a:rPr lang="en-US" dirty="0">
                <a:latin typeface="Oracle Sans Light" panose="020B0403020204020204" pitchFamily="34" charset="0"/>
                <a:cs typeface="Oracle Sans Light" panose="020B0403020204020204" pitchFamily="34" charset="0"/>
              </a:rPr>
              <a:t> </a:t>
            </a:r>
            <a:r>
              <a:rPr lang="en-US" dirty="0" err="1">
                <a:latin typeface="Oracle Sans Light" panose="020B0403020204020204" pitchFamily="34" charset="0"/>
                <a:cs typeface="Oracle Sans Light" panose="020B0403020204020204" pitchFamily="34" charset="0"/>
              </a:rPr>
              <a:t>adipiscin</a:t>
            </a:r>
            <a:r>
              <a:rPr lang="en-US" dirty="0">
                <a:latin typeface="Oracle Sans Light" panose="020B0403020204020204" pitchFamily="34" charset="0"/>
                <a:cs typeface="Oracle Sans Light" panose="020B0403020204020204" pitchFamily="34" charset="0"/>
              </a:rPr>
              <a:t> </a:t>
            </a:r>
            <a:r>
              <a:rPr lang="en-US" dirty="0" err="1">
                <a:latin typeface="Oracle Sans Light" panose="020B0403020204020204" pitchFamily="34" charset="0"/>
                <a:cs typeface="Oracle Sans Light" panose="020B0403020204020204" pitchFamily="34" charset="0"/>
              </a:rPr>
              <a:t>elit</a:t>
            </a:r>
            <a:r>
              <a:rPr lang="en-US" dirty="0">
                <a:latin typeface="Oracle Sans Light" panose="020B0403020204020204" pitchFamily="34" charset="0"/>
                <a:cs typeface="Oracle Sans Light" panose="020B0403020204020204" pitchFamily="34" charset="0"/>
              </a:rPr>
              <a:t>, sed do </a:t>
            </a:r>
            <a:r>
              <a:rPr lang="en-US" dirty="0" err="1">
                <a:latin typeface="Oracle Sans Light" panose="020B0403020204020204" pitchFamily="34" charset="0"/>
                <a:cs typeface="Oracle Sans Light" panose="020B0403020204020204" pitchFamily="34" charset="0"/>
              </a:rPr>
              <a:t>eiusmod</a:t>
            </a:r>
            <a:r>
              <a:rPr lang="en-US" dirty="0">
                <a:latin typeface="Oracle Sans Light" panose="020B0403020204020204" pitchFamily="34" charset="0"/>
                <a:cs typeface="Oracle Sans Light" panose="020B0403020204020204" pitchFamily="34" charset="0"/>
              </a:rPr>
              <a:t> </a:t>
            </a:r>
            <a:r>
              <a:rPr lang="en-US" dirty="0" err="1">
                <a:latin typeface="Oracle Sans Light" panose="020B0403020204020204" pitchFamily="34" charset="0"/>
                <a:cs typeface="Oracle Sans Light" panose="020B0403020204020204" pitchFamily="34" charset="0"/>
              </a:rPr>
              <a:t>tempor</a:t>
            </a:r>
            <a:r>
              <a:rPr lang="en-US" dirty="0">
                <a:latin typeface="Oracle Sans Light" panose="020B0403020204020204" pitchFamily="34" charset="0"/>
                <a:cs typeface="Oracle Sans Light" panose="020B0403020204020204" pitchFamily="34" charset="0"/>
              </a:rPr>
              <a:t> </a:t>
            </a:r>
            <a:r>
              <a:rPr lang="en-US" dirty="0" err="1">
                <a:latin typeface="Oracle Sans Light" panose="020B0403020204020204" pitchFamily="34" charset="0"/>
                <a:cs typeface="Oracle Sans Light" panose="020B0403020204020204" pitchFamily="34" charset="0"/>
              </a:rPr>
              <a:t>incididunt</a:t>
            </a:r>
            <a:r>
              <a:rPr lang="en-US" dirty="0">
                <a:latin typeface="Oracle Sans Light" panose="020B0403020204020204" pitchFamily="34" charset="0"/>
                <a:cs typeface="Oracle Sans Light" panose="020B0403020204020204" pitchFamily="34" charset="0"/>
              </a:rPr>
              <a:t> </a:t>
            </a:r>
            <a:r>
              <a:rPr lang="en-US" dirty="0" err="1">
                <a:latin typeface="Oracle Sans Light" panose="020B0403020204020204" pitchFamily="34" charset="0"/>
                <a:cs typeface="Oracle Sans Light" panose="020B0403020204020204" pitchFamily="34" charset="0"/>
              </a:rPr>
              <a:t>ut</a:t>
            </a:r>
            <a:r>
              <a:rPr lang="en-US" dirty="0">
                <a:latin typeface="Oracle Sans Light" panose="020B0403020204020204" pitchFamily="34" charset="0"/>
                <a:cs typeface="Oracle Sans Light" panose="020B0403020204020204" pitchFamily="34" charset="0"/>
              </a:rPr>
              <a:t> labore et dolore magna </a:t>
            </a:r>
            <a:r>
              <a:rPr lang="en-US" dirty="0" err="1">
                <a:latin typeface="Oracle Sans Light" panose="020B0403020204020204" pitchFamily="34" charset="0"/>
                <a:cs typeface="Oracle Sans Light" panose="020B0403020204020204" pitchFamily="34" charset="0"/>
              </a:rPr>
              <a:t>aliqua</a:t>
            </a:r>
            <a:r>
              <a:rPr lang="en-US" dirty="0">
                <a:latin typeface="Oracle Sans Light" panose="020B0403020204020204" pitchFamily="34" charset="0"/>
                <a:cs typeface="Oracle Sans Light" panose="020B0403020204020204" pitchFamily="34" charset="0"/>
              </a:rPr>
              <a:t>. Ut </a:t>
            </a:r>
            <a:r>
              <a:rPr lang="en-US" dirty="0" err="1">
                <a:latin typeface="Oracle Sans Light" panose="020B0403020204020204" pitchFamily="34" charset="0"/>
                <a:cs typeface="Oracle Sans Light" panose="020B0403020204020204" pitchFamily="34" charset="0"/>
              </a:rPr>
              <a:t>enim</a:t>
            </a:r>
            <a:r>
              <a:rPr lang="en-US" dirty="0">
                <a:latin typeface="Oracle Sans Light" panose="020B0403020204020204" pitchFamily="34" charset="0"/>
                <a:cs typeface="Oracle Sans Light" panose="020B0403020204020204" pitchFamily="34" charset="0"/>
              </a:rPr>
              <a:t> ad minim </a:t>
            </a:r>
            <a:r>
              <a:rPr lang="en-US" dirty="0" err="1">
                <a:latin typeface="Oracle Sans Light" panose="020B0403020204020204" pitchFamily="34" charset="0"/>
                <a:cs typeface="Oracle Sans Light" panose="020B0403020204020204" pitchFamily="34" charset="0"/>
              </a:rPr>
              <a:t>veniam</a:t>
            </a:r>
            <a:r>
              <a:rPr lang="en-US" dirty="0">
                <a:latin typeface="Oracle Sans Light" panose="020B0403020204020204" pitchFamily="34" charset="0"/>
                <a:cs typeface="Oracle Sans Light" panose="020B0403020204020204" pitchFamily="34" charset="0"/>
              </a:rPr>
              <a:t>, </a:t>
            </a:r>
            <a:r>
              <a:rPr lang="en-US" dirty="0" err="1">
                <a:latin typeface="Oracle Sans Light" panose="020B0403020204020204" pitchFamily="34" charset="0"/>
                <a:cs typeface="Oracle Sans Light" panose="020B0403020204020204" pitchFamily="34" charset="0"/>
              </a:rPr>
              <a:t>quis</a:t>
            </a:r>
            <a:r>
              <a:rPr lang="en-US" dirty="0">
                <a:latin typeface="Oracle Sans Light" panose="020B0403020204020204" pitchFamily="34" charset="0"/>
                <a:cs typeface="Oracle Sans Light" panose="020B0403020204020204" pitchFamily="34" charset="0"/>
              </a:rPr>
              <a:t> </a:t>
            </a:r>
            <a:r>
              <a:rPr lang="en-US" dirty="0" err="1">
                <a:latin typeface="Oracle Sans Light" panose="020B0403020204020204" pitchFamily="34" charset="0"/>
                <a:cs typeface="Oracle Sans Light" panose="020B0403020204020204" pitchFamily="34" charset="0"/>
              </a:rPr>
              <a:t>nostrud</a:t>
            </a:r>
            <a:r>
              <a:rPr lang="en-US" dirty="0">
                <a:latin typeface="Oracle Sans Light" panose="020B0403020204020204" pitchFamily="34" charset="0"/>
                <a:cs typeface="Oracle Sans Light" panose="020B0403020204020204" pitchFamily="34" charset="0"/>
              </a:rPr>
              <a:t> exercitation </a:t>
            </a:r>
            <a:r>
              <a:rPr lang="en-US" dirty="0" err="1">
                <a:latin typeface="Oracle Sans Light" panose="020B0403020204020204" pitchFamily="34" charset="0"/>
                <a:cs typeface="Oracle Sans Light" panose="020B0403020204020204" pitchFamily="34" charset="0"/>
              </a:rPr>
              <a:t>ullamco</a:t>
            </a:r>
            <a:r>
              <a:rPr lang="en-US" dirty="0">
                <a:latin typeface="Oracle Sans Light" panose="020B0403020204020204" pitchFamily="34" charset="0"/>
                <a:cs typeface="Oracle Sans Light" panose="020B0403020204020204" pitchFamily="34" charset="0"/>
              </a:rPr>
              <a:t> </a:t>
            </a:r>
            <a:r>
              <a:rPr lang="en-US" dirty="0" err="1">
                <a:latin typeface="Oracle Sans Light" panose="020B0403020204020204" pitchFamily="34" charset="0"/>
                <a:cs typeface="Oracle Sans Light" panose="020B0403020204020204" pitchFamily="34" charset="0"/>
              </a:rPr>
              <a:t>laboris</a:t>
            </a:r>
            <a:r>
              <a:rPr lang="en-US" dirty="0">
                <a:latin typeface="Oracle Sans Light" panose="020B0403020204020204" pitchFamily="34" charset="0"/>
                <a:cs typeface="Oracle Sans Light" panose="020B0403020204020204" pitchFamily="34" charset="0"/>
              </a:rPr>
              <a:t>.</a:t>
            </a:r>
          </a:p>
        </p:txBody>
      </p:sp>
      <p:sp>
        <p:nvSpPr>
          <p:cNvPr id="24" name="Text Placeholder 63">
            <a:extLst>
              <a:ext uri="{FF2B5EF4-FFF2-40B4-BE49-F238E27FC236}">
                <a16:creationId xmlns:a16="http://schemas.microsoft.com/office/drawing/2014/main" id="{6CB2D330-629F-B45B-5A63-542875611205}"/>
              </a:ext>
            </a:extLst>
          </p:cNvPr>
          <p:cNvSpPr>
            <a:spLocks noGrp="1"/>
          </p:cNvSpPr>
          <p:nvPr>
            <p:ph type="body" sz="quarter" idx="38" hasCustomPrompt="1"/>
          </p:nvPr>
        </p:nvSpPr>
        <p:spPr>
          <a:xfrm>
            <a:off x="8609763" y="2842345"/>
            <a:ext cx="3096000" cy="2533987"/>
          </a:xfrm>
        </p:spPr>
        <p:txBody>
          <a:bodyPr/>
          <a:lstStyle>
            <a:lvl1pPr>
              <a:lnSpc>
                <a:spcPct val="120000"/>
              </a:lnSpc>
              <a:spcAft>
                <a:spcPts val="400"/>
              </a:spcAft>
              <a:defRPr b="0" i="0">
                <a:solidFill>
                  <a:schemeClr val="tx2"/>
                </a:solidFill>
                <a:latin typeface="Oracle Sans Light" panose="020B0403020204020204" pitchFamily="34" charset="0"/>
                <a:cs typeface="Oracle Sans Light" panose="020B0403020204020204" pitchFamily="34" charset="0"/>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latin typeface="Oracle Sans Light" panose="020B0403020204020204" pitchFamily="34" charset="0"/>
                <a:cs typeface="Oracle Sans Light" panose="020B0403020204020204" pitchFamily="34" charset="0"/>
              </a:rPr>
              <a:t>Lorem ipsum dolor sit </a:t>
            </a:r>
            <a:r>
              <a:rPr lang="en-US" dirty="0" err="1">
                <a:latin typeface="Oracle Sans Light" panose="020B0403020204020204" pitchFamily="34" charset="0"/>
                <a:cs typeface="Oracle Sans Light" panose="020B0403020204020204" pitchFamily="34" charset="0"/>
              </a:rPr>
              <a:t>amet</a:t>
            </a:r>
            <a:r>
              <a:rPr lang="en-US" dirty="0">
                <a:latin typeface="Oracle Sans Light" panose="020B0403020204020204" pitchFamily="34" charset="0"/>
                <a:cs typeface="Oracle Sans Light" panose="020B0403020204020204" pitchFamily="34" charset="0"/>
              </a:rPr>
              <a:t>, </a:t>
            </a:r>
            <a:r>
              <a:rPr lang="en-US" dirty="0" err="1">
                <a:latin typeface="Oracle Sans Light" panose="020B0403020204020204" pitchFamily="34" charset="0"/>
                <a:cs typeface="Oracle Sans Light" panose="020B0403020204020204" pitchFamily="34" charset="0"/>
              </a:rPr>
              <a:t>consectetur</a:t>
            </a:r>
            <a:r>
              <a:rPr lang="en-US" dirty="0">
                <a:latin typeface="Oracle Sans Light" panose="020B0403020204020204" pitchFamily="34" charset="0"/>
                <a:cs typeface="Oracle Sans Light" panose="020B0403020204020204" pitchFamily="34" charset="0"/>
              </a:rPr>
              <a:t> </a:t>
            </a:r>
            <a:r>
              <a:rPr lang="en-US" dirty="0" err="1">
                <a:latin typeface="Oracle Sans Light" panose="020B0403020204020204" pitchFamily="34" charset="0"/>
                <a:cs typeface="Oracle Sans Light" panose="020B0403020204020204" pitchFamily="34" charset="0"/>
              </a:rPr>
              <a:t>adipiscin</a:t>
            </a:r>
            <a:r>
              <a:rPr lang="en-US" dirty="0">
                <a:latin typeface="Oracle Sans Light" panose="020B0403020204020204" pitchFamily="34" charset="0"/>
                <a:cs typeface="Oracle Sans Light" panose="020B0403020204020204" pitchFamily="34" charset="0"/>
              </a:rPr>
              <a:t> </a:t>
            </a:r>
            <a:r>
              <a:rPr lang="en-US" dirty="0" err="1">
                <a:latin typeface="Oracle Sans Light" panose="020B0403020204020204" pitchFamily="34" charset="0"/>
                <a:cs typeface="Oracle Sans Light" panose="020B0403020204020204" pitchFamily="34" charset="0"/>
              </a:rPr>
              <a:t>elit</a:t>
            </a:r>
            <a:r>
              <a:rPr lang="en-US" dirty="0">
                <a:latin typeface="Oracle Sans Light" panose="020B0403020204020204" pitchFamily="34" charset="0"/>
                <a:cs typeface="Oracle Sans Light" panose="020B0403020204020204" pitchFamily="34" charset="0"/>
              </a:rPr>
              <a:t>, sed do </a:t>
            </a:r>
            <a:r>
              <a:rPr lang="en-US" dirty="0" err="1">
                <a:latin typeface="Oracle Sans Light" panose="020B0403020204020204" pitchFamily="34" charset="0"/>
                <a:cs typeface="Oracle Sans Light" panose="020B0403020204020204" pitchFamily="34" charset="0"/>
              </a:rPr>
              <a:t>eiusmod</a:t>
            </a:r>
            <a:r>
              <a:rPr lang="en-US" dirty="0">
                <a:latin typeface="Oracle Sans Light" panose="020B0403020204020204" pitchFamily="34" charset="0"/>
                <a:cs typeface="Oracle Sans Light" panose="020B0403020204020204" pitchFamily="34" charset="0"/>
              </a:rPr>
              <a:t> </a:t>
            </a:r>
            <a:r>
              <a:rPr lang="en-US" dirty="0" err="1">
                <a:latin typeface="Oracle Sans Light" panose="020B0403020204020204" pitchFamily="34" charset="0"/>
                <a:cs typeface="Oracle Sans Light" panose="020B0403020204020204" pitchFamily="34" charset="0"/>
              </a:rPr>
              <a:t>tempor</a:t>
            </a:r>
            <a:r>
              <a:rPr lang="en-US" dirty="0">
                <a:latin typeface="Oracle Sans Light" panose="020B0403020204020204" pitchFamily="34" charset="0"/>
                <a:cs typeface="Oracle Sans Light" panose="020B0403020204020204" pitchFamily="34" charset="0"/>
              </a:rPr>
              <a:t> </a:t>
            </a:r>
            <a:r>
              <a:rPr lang="en-US" dirty="0" err="1">
                <a:latin typeface="Oracle Sans Light" panose="020B0403020204020204" pitchFamily="34" charset="0"/>
                <a:cs typeface="Oracle Sans Light" panose="020B0403020204020204" pitchFamily="34" charset="0"/>
              </a:rPr>
              <a:t>incididunt</a:t>
            </a:r>
            <a:r>
              <a:rPr lang="en-US" dirty="0">
                <a:latin typeface="Oracle Sans Light" panose="020B0403020204020204" pitchFamily="34" charset="0"/>
                <a:cs typeface="Oracle Sans Light" panose="020B0403020204020204" pitchFamily="34" charset="0"/>
              </a:rPr>
              <a:t> </a:t>
            </a:r>
            <a:r>
              <a:rPr lang="en-US" dirty="0" err="1">
                <a:latin typeface="Oracle Sans Light" panose="020B0403020204020204" pitchFamily="34" charset="0"/>
                <a:cs typeface="Oracle Sans Light" panose="020B0403020204020204" pitchFamily="34" charset="0"/>
              </a:rPr>
              <a:t>ut</a:t>
            </a:r>
            <a:r>
              <a:rPr lang="en-US" dirty="0">
                <a:latin typeface="Oracle Sans Light" panose="020B0403020204020204" pitchFamily="34" charset="0"/>
                <a:cs typeface="Oracle Sans Light" panose="020B0403020204020204" pitchFamily="34" charset="0"/>
              </a:rPr>
              <a:t> labore et dolore magna </a:t>
            </a:r>
            <a:r>
              <a:rPr lang="en-US" dirty="0" err="1">
                <a:latin typeface="Oracle Sans Light" panose="020B0403020204020204" pitchFamily="34" charset="0"/>
                <a:cs typeface="Oracle Sans Light" panose="020B0403020204020204" pitchFamily="34" charset="0"/>
              </a:rPr>
              <a:t>aliqua</a:t>
            </a:r>
            <a:r>
              <a:rPr lang="en-US" dirty="0">
                <a:latin typeface="Oracle Sans Light" panose="020B0403020204020204" pitchFamily="34" charset="0"/>
                <a:cs typeface="Oracle Sans Light" panose="020B0403020204020204" pitchFamily="34" charset="0"/>
              </a:rPr>
              <a:t>. Ut </a:t>
            </a:r>
            <a:r>
              <a:rPr lang="en-US" dirty="0" err="1">
                <a:latin typeface="Oracle Sans Light" panose="020B0403020204020204" pitchFamily="34" charset="0"/>
                <a:cs typeface="Oracle Sans Light" panose="020B0403020204020204" pitchFamily="34" charset="0"/>
              </a:rPr>
              <a:t>enim</a:t>
            </a:r>
            <a:r>
              <a:rPr lang="en-US" dirty="0">
                <a:latin typeface="Oracle Sans Light" panose="020B0403020204020204" pitchFamily="34" charset="0"/>
                <a:cs typeface="Oracle Sans Light" panose="020B0403020204020204" pitchFamily="34" charset="0"/>
              </a:rPr>
              <a:t> ad minim </a:t>
            </a:r>
            <a:r>
              <a:rPr lang="en-US" dirty="0" err="1">
                <a:latin typeface="Oracle Sans Light" panose="020B0403020204020204" pitchFamily="34" charset="0"/>
                <a:cs typeface="Oracle Sans Light" panose="020B0403020204020204" pitchFamily="34" charset="0"/>
              </a:rPr>
              <a:t>veniam</a:t>
            </a:r>
            <a:r>
              <a:rPr lang="en-US" dirty="0">
                <a:latin typeface="Oracle Sans Light" panose="020B0403020204020204" pitchFamily="34" charset="0"/>
                <a:cs typeface="Oracle Sans Light" panose="020B0403020204020204" pitchFamily="34" charset="0"/>
              </a:rPr>
              <a:t>, </a:t>
            </a:r>
            <a:r>
              <a:rPr lang="en-US" dirty="0" err="1">
                <a:latin typeface="Oracle Sans Light" panose="020B0403020204020204" pitchFamily="34" charset="0"/>
                <a:cs typeface="Oracle Sans Light" panose="020B0403020204020204" pitchFamily="34" charset="0"/>
              </a:rPr>
              <a:t>quis</a:t>
            </a:r>
            <a:r>
              <a:rPr lang="en-US" dirty="0">
                <a:latin typeface="Oracle Sans Light" panose="020B0403020204020204" pitchFamily="34" charset="0"/>
                <a:cs typeface="Oracle Sans Light" panose="020B0403020204020204" pitchFamily="34" charset="0"/>
              </a:rPr>
              <a:t> </a:t>
            </a:r>
            <a:r>
              <a:rPr lang="en-US" dirty="0" err="1">
                <a:latin typeface="Oracle Sans Light" panose="020B0403020204020204" pitchFamily="34" charset="0"/>
                <a:cs typeface="Oracle Sans Light" panose="020B0403020204020204" pitchFamily="34" charset="0"/>
              </a:rPr>
              <a:t>nostrud</a:t>
            </a:r>
            <a:r>
              <a:rPr lang="en-US" dirty="0">
                <a:latin typeface="Oracle Sans Light" panose="020B0403020204020204" pitchFamily="34" charset="0"/>
                <a:cs typeface="Oracle Sans Light" panose="020B0403020204020204" pitchFamily="34" charset="0"/>
              </a:rPr>
              <a:t> exercitation </a:t>
            </a:r>
            <a:r>
              <a:rPr lang="en-US" dirty="0" err="1">
                <a:latin typeface="Oracle Sans Light" panose="020B0403020204020204" pitchFamily="34" charset="0"/>
                <a:cs typeface="Oracle Sans Light" panose="020B0403020204020204" pitchFamily="34" charset="0"/>
              </a:rPr>
              <a:t>ullamco</a:t>
            </a:r>
            <a:r>
              <a:rPr lang="en-US" dirty="0">
                <a:latin typeface="Oracle Sans Light" panose="020B0403020204020204" pitchFamily="34" charset="0"/>
                <a:cs typeface="Oracle Sans Light" panose="020B0403020204020204" pitchFamily="34" charset="0"/>
              </a:rPr>
              <a:t> </a:t>
            </a:r>
            <a:r>
              <a:rPr lang="en-US" dirty="0" err="1">
                <a:latin typeface="Oracle Sans Light" panose="020B0403020204020204" pitchFamily="34" charset="0"/>
                <a:cs typeface="Oracle Sans Light" panose="020B0403020204020204" pitchFamily="34" charset="0"/>
              </a:rPr>
              <a:t>laboris</a:t>
            </a:r>
            <a:r>
              <a:rPr lang="en-US" dirty="0">
                <a:latin typeface="Oracle Sans Light" panose="020B0403020204020204" pitchFamily="34" charset="0"/>
                <a:cs typeface="Oracle Sans Light" panose="020B0403020204020204" pitchFamily="34" charset="0"/>
              </a:rPr>
              <a:t>.</a:t>
            </a:r>
          </a:p>
        </p:txBody>
      </p:sp>
      <p:pic>
        <p:nvPicPr>
          <p:cNvPr id="6" name="Picture 5">
            <a:extLst>
              <a:ext uri="{FF2B5EF4-FFF2-40B4-BE49-F238E27FC236}">
                <a16:creationId xmlns:a16="http://schemas.microsoft.com/office/drawing/2014/main" id="{8D756E0C-1BCC-CCE4-8E11-1B9ABE285288}"/>
              </a:ext>
            </a:extLst>
          </p:cNvPr>
          <p:cNvPicPr>
            <a:picLocks noChangeAspect="1"/>
          </p:cNvPicPr>
          <p:nvPr userDrawn="1"/>
        </p:nvPicPr>
        <p:blipFill>
          <a:blip r:embed="rId3">
            <a:extLst>
              <a:ext uri="{28A0092B-C50C-407E-A947-70E740481C1C}">
                <a14:useLocalDpi xmlns:a14="http://schemas.microsoft.com/office/drawing/2010/main" val="0"/>
              </a:ext>
            </a:extLst>
          </a:blip>
          <a:srcRect t="4237" b="4237"/>
          <a:stretch/>
        </p:blipFill>
        <p:spPr>
          <a:xfrm>
            <a:off x="0" y="1"/>
            <a:ext cx="12188952" cy="232416"/>
          </a:xfrm>
          <a:prstGeom prst="rect">
            <a:avLst/>
          </a:prstGeom>
        </p:spPr>
      </p:pic>
      <p:sp>
        <p:nvSpPr>
          <p:cNvPr id="5" name="Footer">
            <a:extLst>
              <a:ext uri="{FF2B5EF4-FFF2-40B4-BE49-F238E27FC236}">
                <a16:creationId xmlns:a16="http://schemas.microsoft.com/office/drawing/2014/main" id="{5A664FFA-6874-58EA-0497-634D070824AC}"/>
              </a:ext>
            </a:extLst>
          </p:cNvPr>
          <p:cNvSpPr>
            <a:spLocks noGrp="1"/>
          </p:cNvSpPr>
          <p:nvPr>
            <p:ph type="ftr" sz="quarter" idx="3"/>
          </p:nvPr>
        </p:nvSpPr>
        <p:spPr>
          <a:xfrm>
            <a:off x="1127759" y="6423978"/>
            <a:ext cx="5745379" cy="365125"/>
          </a:xfrm>
          <a:prstGeom prst="rect">
            <a:avLst/>
          </a:prstGeom>
        </p:spPr>
        <p:txBody>
          <a:bodyPr vert="horz" lIns="0" tIns="0" rIns="0" bIns="0" rtlCol="0" anchor="ctr"/>
          <a:lstStyle>
            <a:lvl1pPr algn="l">
              <a:defRPr sz="700">
                <a:solidFill>
                  <a:srgbClr val="8B8580"/>
                </a:solidFill>
              </a:defRPr>
            </a:lvl1pPr>
          </a:lstStyle>
          <a:p>
            <a:r>
              <a:rPr lang="en-US"/>
              <a:t>Copyright © 2025, Oracle and/or its affiliates</a:t>
            </a:r>
            <a:endParaRPr lang="en-US" dirty="0"/>
          </a:p>
        </p:txBody>
      </p:sp>
    </p:spTree>
    <p:extLst>
      <p:ext uri="{BB962C8B-B14F-4D97-AF65-F5344CB8AC3E}">
        <p14:creationId xmlns:p14="http://schemas.microsoft.com/office/powerpoint/2010/main" val="4225477034"/>
      </p:ext>
    </p:extLst>
  </p:cSld>
  <p:clrMapOvr>
    <a:overrideClrMapping bg1="dk1" tx1="lt1" bg2="dk2" tx2="lt2" accent1="accent1" accent2="accent2" accent3="accent3" accent4="accent4" accent5="accent5" accent6="accent6" hlink="hlink" folHlink="folHlink"/>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reserve="1" userDrawn="1">
  <p:cSld name="Light - Content + Illustration">
    <p:bg>
      <p:bgPr>
        <a:solidFill>
          <a:srgbClr val="E5E2DE"/>
        </a:soli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8577A621-2D7E-A6C7-3567-6A11075F39ED}"/>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r="47708"/>
          <a:stretch/>
        </p:blipFill>
        <p:spPr>
          <a:xfrm>
            <a:off x="0" y="0"/>
            <a:ext cx="6375397" cy="6857999"/>
          </a:xfrm>
          <a:prstGeom prst="rect">
            <a:avLst/>
          </a:prstGeom>
        </p:spPr>
      </p:pic>
      <p:sp>
        <p:nvSpPr>
          <p:cNvPr id="5" name="Slide Number">
            <a:extLst>
              <a:ext uri="{FF2B5EF4-FFF2-40B4-BE49-F238E27FC236}">
                <a16:creationId xmlns:a16="http://schemas.microsoft.com/office/drawing/2014/main" id="{FA2E7555-617F-514A-998A-B4FD6333A9F5}"/>
              </a:ext>
            </a:extLst>
          </p:cNvPr>
          <p:cNvSpPr>
            <a:spLocks noGrp="1"/>
          </p:cNvSpPr>
          <p:nvPr>
            <p:ph type="sldNum" sz="quarter" idx="4"/>
          </p:nvPr>
        </p:nvSpPr>
        <p:spPr>
          <a:xfrm>
            <a:off x="762000" y="6423660"/>
            <a:ext cx="365760" cy="365760"/>
          </a:xfrm>
          <a:prstGeom prst="rect">
            <a:avLst/>
          </a:prstGeom>
        </p:spPr>
        <p:txBody>
          <a:bodyPr vert="horz" lIns="0" tIns="0" rIns="0" bIns="0" rtlCol="0" anchor="ctr"/>
          <a:lstStyle>
            <a:lvl1pPr algn="l">
              <a:defRPr sz="700">
                <a:solidFill>
                  <a:srgbClr val="8B8580"/>
                </a:solidFill>
              </a:defRPr>
            </a:lvl1pPr>
          </a:lstStyle>
          <a:p>
            <a:fld id="{345D60D9-5372-5F40-9443-0F9AE5BDC3C8}" type="slidenum">
              <a:rPr lang="en-US" smtClean="0"/>
              <a:pPr/>
              <a:t>‹#›</a:t>
            </a:fld>
            <a:endParaRPr lang="en-US" dirty="0"/>
          </a:p>
        </p:txBody>
      </p:sp>
      <p:sp>
        <p:nvSpPr>
          <p:cNvPr id="6" name="Footer">
            <a:extLst>
              <a:ext uri="{FF2B5EF4-FFF2-40B4-BE49-F238E27FC236}">
                <a16:creationId xmlns:a16="http://schemas.microsoft.com/office/drawing/2014/main" id="{B348A6A2-2DAA-8349-9F70-D848FE897B02}"/>
              </a:ext>
            </a:extLst>
          </p:cNvPr>
          <p:cNvSpPr>
            <a:spLocks noGrp="1"/>
          </p:cNvSpPr>
          <p:nvPr>
            <p:ph type="ftr" sz="quarter" idx="3"/>
          </p:nvPr>
        </p:nvSpPr>
        <p:spPr>
          <a:xfrm>
            <a:off x="1127759" y="6423978"/>
            <a:ext cx="5745379" cy="365125"/>
          </a:xfrm>
          <a:prstGeom prst="rect">
            <a:avLst/>
          </a:prstGeom>
        </p:spPr>
        <p:txBody>
          <a:bodyPr vert="horz" lIns="0" tIns="0" rIns="0" bIns="0" rtlCol="0" anchor="ctr"/>
          <a:lstStyle>
            <a:lvl1pPr algn="l">
              <a:defRPr sz="700">
                <a:solidFill>
                  <a:srgbClr val="8B8580"/>
                </a:solidFill>
              </a:defRPr>
            </a:lvl1pPr>
          </a:lstStyle>
          <a:p>
            <a:r>
              <a:rPr lang="en-US"/>
              <a:t>Copyright © 2025, Oracle and/or its affiliates</a:t>
            </a:r>
            <a:endParaRPr lang="en-US" dirty="0"/>
          </a:p>
        </p:txBody>
      </p:sp>
      <p:pic>
        <p:nvPicPr>
          <p:cNvPr id="7" name="OTag">
            <a:extLst>
              <a:ext uri="{FF2B5EF4-FFF2-40B4-BE49-F238E27FC236}">
                <a16:creationId xmlns:a16="http://schemas.microsoft.com/office/drawing/2014/main" id="{905E1C4B-3BE4-CD4B-B2AC-9AC383AC9B95}"/>
              </a:ext>
              <a:ext uri="{C183D7F6-B498-43B3-948B-1728B52AA6E4}">
                <adec:decorative xmlns:adec="http://schemas.microsoft.com/office/drawing/2017/decorative" val="1"/>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10" name="Picture Placeholder 4">
            <a:extLst>
              <a:ext uri="{FF2B5EF4-FFF2-40B4-BE49-F238E27FC236}">
                <a16:creationId xmlns:a16="http://schemas.microsoft.com/office/drawing/2014/main" id="{7BDDB8A2-AE9E-DFE5-C9B2-00AD949977ED}"/>
              </a:ext>
            </a:extLst>
          </p:cNvPr>
          <p:cNvSpPr>
            <a:spLocks noGrp="1"/>
          </p:cNvSpPr>
          <p:nvPr>
            <p:ph type="pic" sz="quarter" idx="10"/>
          </p:nvPr>
        </p:nvSpPr>
        <p:spPr>
          <a:xfrm>
            <a:off x="6375398" y="0"/>
            <a:ext cx="5816602" cy="6858000"/>
          </a:xfrm>
        </p:spPr>
        <p:txBody>
          <a:bodyPr anchor="ctr"/>
          <a:lstStyle>
            <a:lvl1pPr algn="ctr">
              <a:defRPr sz="1400">
                <a:solidFill>
                  <a:srgbClr val="312D2A"/>
                </a:solidFill>
              </a:defRPr>
            </a:lvl1pPr>
          </a:lstStyle>
          <a:p>
            <a:r>
              <a:rPr lang="en-GB"/>
              <a:t>Click icon to add picture</a:t>
            </a:r>
            <a:endParaRPr lang="en-US" dirty="0"/>
          </a:p>
        </p:txBody>
      </p:sp>
      <p:sp>
        <p:nvSpPr>
          <p:cNvPr id="11" name="Content Placeholder 9">
            <a:extLst>
              <a:ext uri="{FF2B5EF4-FFF2-40B4-BE49-F238E27FC236}">
                <a16:creationId xmlns:a16="http://schemas.microsoft.com/office/drawing/2014/main" id="{8956F802-1F89-56E7-A367-747919D51F57}"/>
              </a:ext>
            </a:extLst>
          </p:cNvPr>
          <p:cNvSpPr>
            <a:spLocks noGrp="1"/>
          </p:cNvSpPr>
          <p:nvPr>
            <p:ph sz="quarter" idx="38" hasCustomPrompt="1"/>
          </p:nvPr>
        </p:nvSpPr>
        <p:spPr>
          <a:xfrm>
            <a:off x="751940" y="332693"/>
            <a:ext cx="5191659" cy="837062"/>
          </a:xfrm>
        </p:spPr>
        <p:txBody>
          <a:bodyPr anchor="b"/>
          <a:lstStyle>
            <a:lvl1pPr>
              <a:defRPr sz="2400" b="1" i="0">
                <a:solidFill>
                  <a:srgbClr val="312D2A"/>
                </a:solidFill>
                <a:latin typeface="Oracle Sans Extra Bold" panose="020B0503020204020204" pitchFamily="34" charset="0"/>
                <a:cs typeface="Oracle Sans Extra Bold" panose="020B0503020204020204" pitchFamily="34" charset="0"/>
              </a:defRPr>
            </a:lvl1pPr>
          </a:lstStyle>
          <a:p>
            <a:pPr lvl="0"/>
            <a:r>
              <a:rPr lang="en-GB" dirty="0"/>
              <a:t>Title</a:t>
            </a:r>
            <a:endParaRPr lang="en-US" dirty="0"/>
          </a:p>
        </p:txBody>
      </p:sp>
      <p:sp>
        <p:nvSpPr>
          <p:cNvPr id="12" name="Text Placeholder 21">
            <a:extLst>
              <a:ext uri="{FF2B5EF4-FFF2-40B4-BE49-F238E27FC236}">
                <a16:creationId xmlns:a16="http://schemas.microsoft.com/office/drawing/2014/main" id="{56AD7E4D-020F-0C7D-8103-4D61EBB294EF}"/>
              </a:ext>
            </a:extLst>
          </p:cNvPr>
          <p:cNvSpPr>
            <a:spLocks noGrp="1"/>
          </p:cNvSpPr>
          <p:nvPr>
            <p:ph type="body" sz="quarter" idx="35" hasCustomPrompt="1"/>
          </p:nvPr>
        </p:nvSpPr>
        <p:spPr>
          <a:xfrm>
            <a:off x="768875" y="1737360"/>
            <a:ext cx="5174724" cy="720907"/>
          </a:xfrm>
          <a:prstGeom prst="rect">
            <a:avLst/>
          </a:prstGeom>
        </p:spPr>
        <p:txBody>
          <a:bodyPr lIns="0" tIns="0" rIns="0" bIns="0"/>
          <a:lstStyle>
            <a:lvl1pPr algn="l">
              <a:lnSpc>
                <a:spcPts val="1880"/>
              </a:lnSpc>
              <a:defRPr sz="1400" b="1" i="0">
                <a:solidFill>
                  <a:srgbClr val="312D2A"/>
                </a:solidFill>
                <a:latin typeface="Oracle Sans Extra Bold" panose="020B0503020204020204" pitchFamily="34" charset="0"/>
                <a:cs typeface="Oracle Sans Extra Bold" panose="020B05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14" name="Text Placeholder 21">
            <a:extLst>
              <a:ext uri="{FF2B5EF4-FFF2-40B4-BE49-F238E27FC236}">
                <a16:creationId xmlns:a16="http://schemas.microsoft.com/office/drawing/2014/main" id="{674E0939-C23D-FB9C-0006-41EA9447FC5F}"/>
              </a:ext>
            </a:extLst>
          </p:cNvPr>
          <p:cNvSpPr>
            <a:spLocks noGrp="1"/>
          </p:cNvSpPr>
          <p:nvPr>
            <p:ph type="body" sz="quarter" idx="32" hasCustomPrompt="1"/>
          </p:nvPr>
        </p:nvSpPr>
        <p:spPr>
          <a:xfrm>
            <a:off x="768875" y="2690711"/>
            <a:ext cx="4762532" cy="162478"/>
          </a:xfrm>
          <a:prstGeom prst="rect">
            <a:avLst/>
          </a:prstGeom>
        </p:spPr>
        <p:txBody>
          <a:bodyPr lIns="0" tIns="0" rIns="0" bIns="0"/>
          <a:lstStyle>
            <a:lvl1pPr marL="180975" indent="-180975" algn="l">
              <a:spcAft>
                <a:spcPts val="600"/>
              </a:spcAft>
              <a:buClr>
                <a:srgbClr val="8B8580"/>
              </a:buClr>
              <a:buSzPct val="80000"/>
              <a:buFont typeface="Arial" panose="020B0604020202020204" pitchFamily="34" charset="0"/>
              <a:buChar char="•"/>
              <a:tabLst/>
              <a:defRPr sz="1400" b="1" i="0">
                <a:solidFill>
                  <a:srgbClr val="312D2A"/>
                </a:solidFill>
                <a:latin typeface="Oracle Sans Extra Bold" panose="020B0503020204020204" pitchFamily="34" charset="0"/>
                <a:cs typeface="Oracle Sans Extra Bold" panose="020B0503020204020204" pitchFamily="34" charset="0"/>
              </a:defRPr>
            </a:lvl1pPr>
          </a:lstStyle>
          <a:p>
            <a:pPr lvl="0"/>
            <a:r>
              <a:rPr lang="en-IN" dirty="0"/>
              <a:t>Subhead goes here</a:t>
            </a:r>
            <a:endParaRPr lang="en-US" dirty="0"/>
          </a:p>
        </p:txBody>
      </p:sp>
      <p:sp>
        <p:nvSpPr>
          <p:cNvPr id="15" name="Text Placeholder 21">
            <a:extLst>
              <a:ext uri="{FF2B5EF4-FFF2-40B4-BE49-F238E27FC236}">
                <a16:creationId xmlns:a16="http://schemas.microsoft.com/office/drawing/2014/main" id="{F956E431-AD29-189D-D0F7-A41F62E80163}"/>
              </a:ext>
            </a:extLst>
          </p:cNvPr>
          <p:cNvSpPr>
            <a:spLocks noGrp="1"/>
          </p:cNvSpPr>
          <p:nvPr>
            <p:ph type="body" sz="quarter" idx="31" hasCustomPrompt="1"/>
          </p:nvPr>
        </p:nvSpPr>
        <p:spPr>
          <a:xfrm>
            <a:off x="768875" y="2932643"/>
            <a:ext cx="4762530" cy="606635"/>
          </a:xfrm>
          <a:prstGeom prst="rect">
            <a:avLst/>
          </a:prstGeom>
        </p:spPr>
        <p:txBody>
          <a:bodyPr lIns="180000" tIns="0" rIns="0" bIns="0"/>
          <a:lstStyle>
            <a:lvl1pPr algn="l">
              <a:lnSpc>
                <a:spcPts val="1680"/>
              </a:lnSpc>
              <a:defRPr sz="1200" b="0" i="0">
                <a:solidFill>
                  <a:srgbClr val="312D2A"/>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16" name="Text Placeholder 21">
            <a:extLst>
              <a:ext uri="{FF2B5EF4-FFF2-40B4-BE49-F238E27FC236}">
                <a16:creationId xmlns:a16="http://schemas.microsoft.com/office/drawing/2014/main" id="{528027C0-3246-2B04-340A-D79E8D4284AC}"/>
              </a:ext>
            </a:extLst>
          </p:cNvPr>
          <p:cNvSpPr>
            <a:spLocks noGrp="1"/>
          </p:cNvSpPr>
          <p:nvPr>
            <p:ph type="body" sz="quarter" idx="39" hasCustomPrompt="1"/>
          </p:nvPr>
        </p:nvSpPr>
        <p:spPr>
          <a:xfrm>
            <a:off x="768875" y="3801890"/>
            <a:ext cx="4762532" cy="162478"/>
          </a:xfrm>
          <a:prstGeom prst="rect">
            <a:avLst/>
          </a:prstGeom>
        </p:spPr>
        <p:txBody>
          <a:bodyPr lIns="0" tIns="0" rIns="0" bIns="0"/>
          <a:lstStyle>
            <a:lvl1pPr marL="180975" indent="-180975" algn="l">
              <a:spcAft>
                <a:spcPts val="600"/>
              </a:spcAft>
              <a:buClr>
                <a:srgbClr val="8B8580"/>
              </a:buClr>
              <a:buSzPct val="80000"/>
              <a:buFont typeface="Arial" panose="020B0604020202020204" pitchFamily="34" charset="0"/>
              <a:buChar char="•"/>
              <a:tabLst/>
              <a:defRPr sz="1400" b="1" i="0">
                <a:solidFill>
                  <a:srgbClr val="312D2A"/>
                </a:solidFill>
                <a:latin typeface="Oracle Sans Extra Bold" panose="020B0503020204020204" pitchFamily="34" charset="0"/>
                <a:cs typeface="Oracle Sans Extra Bold" panose="020B0503020204020204" pitchFamily="34" charset="0"/>
              </a:defRPr>
            </a:lvl1pPr>
          </a:lstStyle>
          <a:p>
            <a:pPr lvl="0"/>
            <a:r>
              <a:rPr lang="en-IN" dirty="0"/>
              <a:t>Subhead goes here</a:t>
            </a:r>
            <a:endParaRPr lang="en-US" dirty="0"/>
          </a:p>
        </p:txBody>
      </p:sp>
      <p:sp>
        <p:nvSpPr>
          <p:cNvPr id="18" name="Text Placeholder 21">
            <a:extLst>
              <a:ext uri="{FF2B5EF4-FFF2-40B4-BE49-F238E27FC236}">
                <a16:creationId xmlns:a16="http://schemas.microsoft.com/office/drawing/2014/main" id="{3523267F-5CD7-C9F6-3318-33FFAD7927FE}"/>
              </a:ext>
            </a:extLst>
          </p:cNvPr>
          <p:cNvSpPr>
            <a:spLocks noGrp="1"/>
          </p:cNvSpPr>
          <p:nvPr>
            <p:ph type="body" sz="quarter" idx="41" hasCustomPrompt="1"/>
          </p:nvPr>
        </p:nvSpPr>
        <p:spPr>
          <a:xfrm>
            <a:off x="768875" y="4856833"/>
            <a:ext cx="4762532" cy="162478"/>
          </a:xfrm>
          <a:prstGeom prst="rect">
            <a:avLst/>
          </a:prstGeom>
        </p:spPr>
        <p:txBody>
          <a:bodyPr lIns="0" tIns="0" rIns="0" bIns="0"/>
          <a:lstStyle>
            <a:lvl1pPr marL="180975" indent="-180975" algn="l">
              <a:spcAft>
                <a:spcPts val="600"/>
              </a:spcAft>
              <a:buClr>
                <a:srgbClr val="8B8580"/>
              </a:buClr>
              <a:buSzPct val="80000"/>
              <a:buFont typeface="Arial" panose="020B0604020202020204" pitchFamily="34" charset="0"/>
              <a:buChar char="•"/>
              <a:tabLst/>
              <a:defRPr sz="1400" b="1" i="0">
                <a:solidFill>
                  <a:srgbClr val="312D2A"/>
                </a:solidFill>
                <a:latin typeface="Oracle Sans Extra Bold" panose="020B0503020204020204" pitchFamily="34" charset="0"/>
                <a:cs typeface="Oracle Sans Extra Bold" panose="020B0503020204020204" pitchFamily="34" charset="0"/>
              </a:defRPr>
            </a:lvl1pPr>
          </a:lstStyle>
          <a:p>
            <a:pPr lvl="0"/>
            <a:r>
              <a:rPr lang="en-IN" dirty="0"/>
              <a:t>Subhead goes here</a:t>
            </a:r>
            <a:endParaRPr lang="en-US" dirty="0"/>
          </a:p>
        </p:txBody>
      </p:sp>
      <p:sp>
        <p:nvSpPr>
          <p:cNvPr id="3" name="Text Placeholder 21">
            <a:extLst>
              <a:ext uri="{FF2B5EF4-FFF2-40B4-BE49-F238E27FC236}">
                <a16:creationId xmlns:a16="http://schemas.microsoft.com/office/drawing/2014/main" id="{728A9808-06EB-D90E-3796-51F13B3732AF}"/>
              </a:ext>
            </a:extLst>
          </p:cNvPr>
          <p:cNvSpPr>
            <a:spLocks noGrp="1"/>
          </p:cNvSpPr>
          <p:nvPr>
            <p:ph type="body" sz="quarter" idx="42" hasCustomPrompt="1"/>
          </p:nvPr>
        </p:nvSpPr>
        <p:spPr>
          <a:xfrm>
            <a:off x="768875" y="4033310"/>
            <a:ext cx="4762530" cy="606635"/>
          </a:xfrm>
          <a:prstGeom prst="rect">
            <a:avLst/>
          </a:prstGeom>
        </p:spPr>
        <p:txBody>
          <a:bodyPr lIns="180000" tIns="0" rIns="0" bIns="0"/>
          <a:lstStyle>
            <a:lvl1pPr algn="l">
              <a:lnSpc>
                <a:spcPts val="1680"/>
              </a:lnSpc>
              <a:defRPr sz="1200" b="0" i="0">
                <a:solidFill>
                  <a:srgbClr val="312D2A"/>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4" name="Text Placeholder 21">
            <a:extLst>
              <a:ext uri="{FF2B5EF4-FFF2-40B4-BE49-F238E27FC236}">
                <a16:creationId xmlns:a16="http://schemas.microsoft.com/office/drawing/2014/main" id="{9F0A4B1F-F23B-DA3B-F8CF-5143F6C4CCC5}"/>
              </a:ext>
            </a:extLst>
          </p:cNvPr>
          <p:cNvSpPr>
            <a:spLocks noGrp="1"/>
          </p:cNvSpPr>
          <p:nvPr>
            <p:ph type="body" sz="quarter" idx="43" hasCustomPrompt="1"/>
          </p:nvPr>
        </p:nvSpPr>
        <p:spPr>
          <a:xfrm>
            <a:off x="768875" y="5100110"/>
            <a:ext cx="4762530" cy="606635"/>
          </a:xfrm>
          <a:prstGeom prst="rect">
            <a:avLst/>
          </a:prstGeom>
        </p:spPr>
        <p:txBody>
          <a:bodyPr lIns="180000" tIns="0" rIns="0" bIns="0"/>
          <a:lstStyle>
            <a:lvl1pPr algn="l">
              <a:lnSpc>
                <a:spcPts val="1680"/>
              </a:lnSpc>
              <a:defRPr sz="1200" b="0" i="0">
                <a:solidFill>
                  <a:srgbClr val="312D2A"/>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Tree>
    <p:extLst>
      <p:ext uri="{BB962C8B-B14F-4D97-AF65-F5344CB8AC3E}">
        <p14:creationId xmlns:p14="http://schemas.microsoft.com/office/powerpoint/2010/main" val="331988437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preserve="1" userDrawn="1">
  <p:cSld name="Dark - Content + Illustration">
    <p:bg>
      <p:bgPr>
        <a:solidFill>
          <a:srgbClr val="302D29"/>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575A400-2E3F-EDDC-8EF5-C842288E6EEC}"/>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1" r="47709"/>
          <a:stretch/>
        </p:blipFill>
        <p:spPr>
          <a:xfrm>
            <a:off x="0" y="0"/>
            <a:ext cx="6375397" cy="6858000"/>
          </a:xfrm>
          <a:prstGeom prst="rect">
            <a:avLst/>
          </a:prstGeom>
        </p:spPr>
      </p:pic>
      <p:sp>
        <p:nvSpPr>
          <p:cNvPr id="7" name="Slide Number">
            <a:extLst>
              <a:ext uri="{FF2B5EF4-FFF2-40B4-BE49-F238E27FC236}">
                <a16:creationId xmlns:a16="http://schemas.microsoft.com/office/drawing/2014/main" id="{93DA2E73-5D4C-E24A-9DBC-F14114AA2BD9}"/>
              </a:ext>
            </a:extLst>
          </p:cNvPr>
          <p:cNvSpPr txBox="1">
            <a:spLocks/>
          </p:cNvSpPr>
          <p:nvPr userDrawn="1"/>
        </p:nvSpPr>
        <p:spPr>
          <a:xfrm>
            <a:off x="762000" y="6423660"/>
            <a:ext cx="365760" cy="365760"/>
          </a:xfrm>
          <a:prstGeom prst="rect">
            <a:avLst/>
          </a:prstGeom>
        </p:spPr>
        <p:txBody>
          <a:bodyPr vert="horz" lIns="0" tIns="0" rIns="0" bIns="0" rtlCol="0" anchor="ctr"/>
          <a:lstStyle>
            <a:defPPr>
              <a:defRPr lang="en-US"/>
            </a:defPPr>
            <a:lvl1pPr marL="0" algn="l" defTabSz="914400" rtl="0" eaLnBrk="1" latinLnBrk="0" hangingPunct="1">
              <a:defRPr sz="700" kern="1200">
                <a:solidFill>
                  <a:schemeClr val="tx1">
                    <a:alpha val="30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fld id="{345D60D9-5372-5F40-9443-0F9AE5BDC3C8}" type="slidenum">
              <a:rPr kumimoji="0" lang="en-US" sz="700" b="0" i="0" u="none" strike="noStrike" kern="1200" cap="none" spc="0" normalizeH="0" baseline="0" noProof="0" smtClean="0">
                <a:ln>
                  <a:noFill/>
                </a:ln>
                <a:solidFill>
                  <a:srgbClr val="FCFBFA">
                    <a:alpha val="30000"/>
                  </a:srgbClr>
                </a:solidFill>
                <a:effectLst/>
                <a:uLnTx/>
                <a:uFillTx/>
                <a:latin typeface="Oracle Sans"/>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US" sz="700" b="0" i="0" u="none" strike="noStrike" kern="1200" cap="none" spc="0" normalizeH="0" baseline="0" noProof="0" dirty="0">
              <a:ln>
                <a:noFill/>
              </a:ln>
              <a:solidFill>
                <a:srgbClr val="FCFBFA">
                  <a:alpha val="30000"/>
                </a:srgbClr>
              </a:solidFill>
              <a:effectLst/>
              <a:uLnTx/>
              <a:uFillTx/>
              <a:latin typeface="Oracle Sans"/>
              <a:ea typeface="+mn-ea"/>
              <a:cs typeface="+mn-cs"/>
            </a:endParaRPr>
          </a:p>
        </p:txBody>
      </p:sp>
      <p:pic>
        <p:nvPicPr>
          <p:cNvPr id="9" name="OTag">
            <a:extLst>
              <a:ext uri="{FF2B5EF4-FFF2-40B4-BE49-F238E27FC236}">
                <a16:creationId xmlns:a16="http://schemas.microsoft.com/office/drawing/2014/main" id="{B2EE25E3-7DB6-7C4F-B0D9-4BAF12465AF5}"/>
              </a:ext>
              <a:ext uri="{C183D7F6-B498-43B3-948B-1728B52AA6E4}">
                <adec:decorative xmlns:adec="http://schemas.microsoft.com/office/drawing/2017/decorative" val="1"/>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11" name="Picture Placeholder 4">
            <a:extLst>
              <a:ext uri="{FF2B5EF4-FFF2-40B4-BE49-F238E27FC236}">
                <a16:creationId xmlns:a16="http://schemas.microsoft.com/office/drawing/2014/main" id="{ABDA1375-E0EA-0D38-268A-45840AD1B660}"/>
              </a:ext>
            </a:extLst>
          </p:cNvPr>
          <p:cNvSpPr>
            <a:spLocks noGrp="1"/>
          </p:cNvSpPr>
          <p:nvPr>
            <p:ph type="pic" sz="quarter" idx="10"/>
          </p:nvPr>
        </p:nvSpPr>
        <p:spPr>
          <a:xfrm>
            <a:off x="6375398" y="0"/>
            <a:ext cx="5816602" cy="6858000"/>
          </a:xfrm>
        </p:spPr>
        <p:txBody>
          <a:bodyPr anchor="ctr"/>
          <a:lstStyle>
            <a:lvl1pPr algn="ctr">
              <a:defRPr sz="1400">
                <a:solidFill>
                  <a:schemeClr val="bg2"/>
                </a:solidFill>
              </a:defRPr>
            </a:lvl1pPr>
          </a:lstStyle>
          <a:p>
            <a:r>
              <a:rPr lang="en-GB"/>
              <a:t>Click icon to add picture</a:t>
            </a:r>
            <a:endParaRPr lang="en-US" dirty="0"/>
          </a:p>
        </p:txBody>
      </p:sp>
      <p:sp>
        <p:nvSpPr>
          <p:cNvPr id="16" name="Text Placeholder 21">
            <a:extLst>
              <a:ext uri="{FF2B5EF4-FFF2-40B4-BE49-F238E27FC236}">
                <a16:creationId xmlns:a16="http://schemas.microsoft.com/office/drawing/2014/main" id="{A2040013-5149-04D9-5962-B7C295B7B9ED}"/>
              </a:ext>
            </a:extLst>
          </p:cNvPr>
          <p:cNvSpPr>
            <a:spLocks noGrp="1"/>
          </p:cNvSpPr>
          <p:nvPr>
            <p:ph type="body" sz="quarter" idx="35" hasCustomPrompt="1"/>
          </p:nvPr>
        </p:nvSpPr>
        <p:spPr>
          <a:xfrm>
            <a:off x="768875" y="1737360"/>
            <a:ext cx="5233992" cy="720907"/>
          </a:xfrm>
          <a:prstGeom prst="rect">
            <a:avLst/>
          </a:prstGeom>
        </p:spPr>
        <p:txBody>
          <a:bodyPr lIns="0" tIns="0" rIns="0" bIns="0"/>
          <a:lstStyle>
            <a:lvl1pPr algn="l">
              <a:lnSpc>
                <a:spcPts val="1880"/>
              </a:lnSpc>
              <a:defRPr sz="1400" b="1" i="0">
                <a:solidFill>
                  <a:schemeClr val="bg2"/>
                </a:solidFill>
                <a:latin typeface="Oracle Sans Extra Bold" panose="020B0503020204020204" pitchFamily="34" charset="0"/>
                <a:cs typeface="Oracle Sans Extra Bold" panose="020B05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a:t>
            </a:r>
            <a:br>
              <a:rPr lang="en-IN" dirty="0"/>
            </a:b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labore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17" name="Text Placeholder 21">
            <a:extLst>
              <a:ext uri="{FF2B5EF4-FFF2-40B4-BE49-F238E27FC236}">
                <a16:creationId xmlns:a16="http://schemas.microsoft.com/office/drawing/2014/main" id="{CCC1FA6D-72A6-6031-0995-4B27120783E1}"/>
              </a:ext>
            </a:extLst>
          </p:cNvPr>
          <p:cNvSpPr>
            <a:spLocks noGrp="1"/>
          </p:cNvSpPr>
          <p:nvPr>
            <p:ph type="body" sz="quarter" idx="32" hasCustomPrompt="1"/>
          </p:nvPr>
        </p:nvSpPr>
        <p:spPr>
          <a:xfrm>
            <a:off x="768875" y="2690711"/>
            <a:ext cx="4762532" cy="162478"/>
          </a:xfrm>
          <a:prstGeom prst="rect">
            <a:avLst/>
          </a:prstGeom>
        </p:spPr>
        <p:txBody>
          <a:bodyPr lIns="0" tIns="0" rIns="0" bIns="0"/>
          <a:lstStyle>
            <a:lvl1pPr marL="180975" indent="-180975" algn="l">
              <a:spcAft>
                <a:spcPts val="600"/>
              </a:spcAft>
              <a:buClr>
                <a:schemeClr val="bg2"/>
              </a:buClr>
              <a:buSzPct val="80000"/>
              <a:buFont typeface="Arial" panose="020B0604020202020204" pitchFamily="34" charset="0"/>
              <a:buChar char="•"/>
              <a:tabLst/>
              <a:defRPr sz="1400" b="1" i="0">
                <a:solidFill>
                  <a:schemeClr val="bg2"/>
                </a:solidFill>
                <a:latin typeface="Oracle Sans Extra Bold" panose="020B0503020204020204" pitchFamily="34" charset="0"/>
                <a:cs typeface="Oracle Sans Extra Bold" panose="020B0503020204020204" pitchFamily="34" charset="0"/>
              </a:defRPr>
            </a:lvl1pPr>
          </a:lstStyle>
          <a:p>
            <a:pPr lvl="0"/>
            <a:r>
              <a:rPr lang="en-IN" dirty="0"/>
              <a:t>Subhead goes here</a:t>
            </a:r>
            <a:endParaRPr lang="en-US" dirty="0"/>
          </a:p>
        </p:txBody>
      </p:sp>
      <p:sp>
        <p:nvSpPr>
          <p:cNvPr id="18" name="Text Placeholder 21">
            <a:extLst>
              <a:ext uri="{FF2B5EF4-FFF2-40B4-BE49-F238E27FC236}">
                <a16:creationId xmlns:a16="http://schemas.microsoft.com/office/drawing/2014/main" id="{E1DCA5CC-FD81-F074-2818-3C4D231E9ED2}"/>
              </a:ext>
            </a:extLst>
          </p:cNvPr>
          <p:cNvSpPr>
            <a:spLocks noGrp="1"/>
          </p:cNvSpPr>
          <p:nvPr>
            <p:ph type="body" sz="quarter" idx="31" hasCustomPrompt="1"/>
          </p:nvPr>
        </p:nvSpPr>
        <p:spPr>
          <a:xfrm>
            <a:off x="768875" y="2932643"/>
            <a:ext cx="4762530" cy="606635"/>
          </a:xfrm>
          <a:prstGeom prst="rect">
            <a:avLst/>
          </a:prstGeom>
        </p:spPr>
        <p:txBody>
          <a:bodyPr lIns="180000" tIns="0" rIns="0" bIns="0"/>
          <a:lstStyle>
            <a:lvl1pPr algn="l">
              <a:lnSpc>
                <a:spcPts val="1680"/>
              </a:lnSpc>
              <a:defRPr sz="1200" b="0" i="0">
                <a:solidFill>
                  <a:schemeClr val="bg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19" name="Text Placeholder 21">
            <a:extLst>
              <a:ext uri="{FF2B5EF4-FFF2-40B4-BE49-F238E27FC236}">
                <a16:creationId xmlns:a16="http://schemas.microsoft.com/office/drawing/2014/main" id="{3FA4BD7D-69CA-9BB9-4EA1-07C56D50278E}"/>
              </a:ext>
            </a:extLst>
          </p:cNvPr>
          <p:cNvSpPr>
            <a:spLocks noGrp="1"/>
          </p:cNvSpPr>
          <p:nvPr>
            <p:ph type="body" sz="quarter" idx="39" hasCustomPrompt="1"/>
          </p:nvPr>
        </p:nvSpPr>
        <p:spPr>
          <a:xfrm>
            <a:off x="768875" y="3801890"/>
            <a:ext cx="4762532" cy="162478"/>
          </a:xfrm>
          <a:prstGeom prst="rect">
            <a:avLst/>
          </a:prstGeom>
        </p:spPr>
        <p:txBody>
          <a:bodyPr lIns="0" tIns="0" rIns="0" bIns="0"/>
          <a:lstStyle>
            <a:lvl1pPr marL="180975" indent="-180975" algn="l">
              <a:spcAft>
                <a:spcPts val="600"/>
              </a:spcAft>
              <a:buClr>
                <a:schemeClr val="bg2"/>
              </a:buClr>
              <a:buSzPct val="80000"/>
              <a:buFont typeface="Arial" panose="020B0604020202020204" pitchFamily="34" charset="0"/>
              <a:buChar char="•"/>
              <a:tabLst/>
              <a:defRPr sz="1400" b="1" i="0">
                <a:solidFill>
                  <a:schemeClr val="bg2"/>
                </a:solidFill>
                <a:latin typeface="Oracle Sans Extra Bold" panose="020B0503020204020204" pitchFamily="34" charset="0"/>
                <a:cs typeface="Oracle Sans Extra Bold" panose="020B0503020204020204" pitchFamily="34" charset="0"/>
              </a:defRPr>
            </a:lvl1pPr>
          </a:lstStyle>
          <a:p>
            <a:pPr lvl="0"/>
            <a:r>
              <a:rPr lang="en-IN" dirty="0"/>
              <a:t>Subhead goes here</a:t>
            </a:r>
            <a:endParaRPr lang="en-US" dirty="0"/>
          </a:p>
        </p:txBody>
      </p:sp>
      <p:sp>
        <p:nvSpPr>
          <p:cNvPr id="20" name="Text Placeholder 21">
            <a:extLst>
              <a:ext uri="{FF2B5EF4-FFF2-40B4-BE49-F238E27FC236}">
                <a16:creationId xmlns:a16="http://schemas.microsoft.com/office/drawing/2014/main" id="{4959BFA4-1A2F-DACB-D8A8-C57E95F6A1AA}"/>
              </a:ext>
            </a:extLst>
          </p:cNvPr>
          <p:cNvSpPr>
            <a:spLocks noGrp="1"/>
          </p:cNvSpPr>
          <p:nvPr>
            <p:ph type="body" sz="quarter" idx="40" hasCustomPrompt="1"/>
          </p:nvPr>
        </p:nvSpPr>
        <p:spPr>
          <a:xfrm>
            <a:off x="768875" y="4041610"/>
            <a:ext cx="4762530" cy="606635"/>
          </a:xfrm>
          <a:prstGeom prst="rect">
            <a:avLst/>
          </a:prstGeom>
        </p:spPr>
        <p:txBody>
          <a:bodyPr lIns="180000" tIns="0" rIns="0" bIns="0"/>
          <a:lstStyle>
            <a:lvl1pPr algn="l">
              <a:lnSpc>
                <a:spcPts val="1680"/>
              </a:lnSpc>
              <a:defRPr sz="1200" b="0" i="0">
                <a:solidFill>
                  <a:schemeClr val="bg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21" name="Text Placeholder 21">
            <a:extLst>
              <a:ext uri="{FF2B5EF4-FFF2-40B4-BE49-F238E27FC236}">
                <a16:creationId xmlns:a16="http://schemas.microsoft.com/office/drawing/2014/main" id="{55966123-5DAF-0F23-3CC0-E199B2E205C8}"/>
              </a:ext>
            </a:extLst>
          </p:cNvPr>
          <p:cNvSpPr>
            <a:spLocks noGrp="1"/>
          </p:cNvSpPr>
          <p:nvPr>
            <p:ph type="body" sz="quarter" idx="41" hasCustomPrompt="1"/>
          </p:nvPr>
        </p:nvSpPr>
        <p:spPr>
          <a:xfrm>
            <a:off x="768875" y="4856833"/>
            <a:ext cx="4762532" cy="162478"/>
          </a:xfrm>
          <a:prstGeom prst="rect">
            <a:avLst/>
          </a:prstGeom>
        </p:spPr>
        <p:txBody>
          <a:bodyPr lIns="0" tIns="0" rIns="0" bIns="0"/>
          <a:lstStyle>
            <a:lvl1pPr marL="180975" indent="-180975" algn="l">
              <a:spcAft>
                <a:spcPts val="600"/>
              </a:spcAft>
              <a:buClr>
                <a:schemeClr val="bg2"/>
              </a:buClr>
              <a:buSzPct val="80000"/>
              <a:buFont typeface="Arial" panose="020B0604020202020204" pitchFamily="34" charset="0"/>
              <a:buChar char="•"/>
              <a:tabLst/>
              <a:defRPr sz="1400" b="1" i="0">
                <a:solidFill>
                  <a:schemeClr val="bg2"/>
                </a:solidFill>
                <a:latin typeface="Oracle Sans Extra Bold" panose="020B0503020204020204" pitchFamily="34" charset="0"/>
                <a:cs typeface="Oracle Sans Extra Bold" panose="020B0503020204020204" pitchFamily="34" charset="0"/>
              </a:defRPr>
            </a:lvl1pPr>
          </a:lstStyle>
          <a:p>
            <a:pPr lvl="0"/>
            <a:r>
              <a:rPr lang="en-IN" dirty="0"/>
              <a:t>Subhead goes here</a:t>
            </a:r>
            <a:endParaRPr lang="en-US" dirty="0"/>
          </a:p>
        </p:txBody>
      </p:sp>
      <p:sp>
        <p:nvSpPr>
          <p:cNvPr id="22" name="Text Placeholder 21">
            <a:extLst>
              <a:ext uri="{FF2B5EF4-FFF2-40B4-BE49-F238E27FC236}">
                <a16:creationId xmlns:a16="http://schemas.microsoft.com/office/drawing/2014/main" id="{E319434B-C64C-27C2-88F8-C02048BE3351}"/>
              </a:ext>
            </a:extLst>
          </p:cNvPr>
          <p:cNvSpPr>
            <a:spLocks noGrp="1"/>
          </p:cNvSpPr>
          <p:nvPr>
            <p:ph type="body" sz="quarter" idx="42" hasCustomPrompt="1"/>
          </p:nvPr>
        </p:nvSpPr>
        <p:spPr>
          <a:xfrm>
            <a:off x="768875" y="5096553"/>
            <a:ext cx="4762530" cy="606635"/>
          </a:xfrm>
          <a:prstGeom prst="rect">
            <a:avLst/>
          </a:prstGeom>
        </p:spPr>
        <p:txBody>
          <a:bodyPr lIns="180000" tIns="0" rIns="0" bIns="0"/>
          <a:lstStyle>
            <a:lvl1pPr algn="l">
              <a:lnSpc>
                <a:spcPts val="1680"/>
              </a:lnSpc>
              <a:defRPr sz="1200" b="0" i="0">
                <a:solidFill>
                  <a:schemeClr val="bg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2" name="Content Placeholder 9">
            <a:extLst>
              <a:ext uri="{FF2B5EF4-FFF2-40B4-BE49-F238E27FC236}">
                <a16:creationId xmlns:a16="http://schemas.microsoft.com/office/drawing/2014/main" id="{9DBE6880-43C6-E696-3C34-50504DE0063C}"/>
              </a:ext>
            </a:extLst>
          </p:cNvPr>
          <p:cNvSpPr>
            <a:spLocks noGrp="1"/>
          </p:cNvSpPr>
          <p:nvPr>
            <p:ph sz="quarter" idx="38" hasCustomPrompt="1"/>
          </p:nvPr>
        </p:nvSpPr>
        <p:spPr>
          <a:xfrm>
            <a:off x="751940" y="332693"/>
            <a:ext cx="5191659" cy="837062"/>
          </a:xfrm>
        </p:spPr>
        <p:txBody>
          <a:bodyPr anchor="b"/>
          <a:lstStyle>
            <a:lvl1pPr>
              <a:defRPr sz="2400" b="1" i="0">
                <a:solidFill>
                  <a:schemeClr val="bg2"/>
                </a:solidFill>
                <a:latin typeface="Oracle Sans Extra Bold" panose="020B0503020204020204" pitchFamily="34" charset="0"/>
                <a:cs typeface="Oracle Sans Extra Bold" panose="020B0503020204020204" pitchFamily="34" charset="0"/>
              </a:defRPr>
            </a:lvl1pPr>
          </a:lstStyle>
          <a:p>
            <a:pPr lvl="0"/>
            <a:r>
              <a:rPr lang="en-GB" dirty="0"/>
              <a:t>Title</a:t>
            </a:r>
            <a:endParaRPr lang="en-US" dirty="0"/>
          </a:p>
        </p:txBody>
      </p:sp>
      <p:sp>
        <p:nvSpPr>
          <p:cNvPr id="4" name="Footer">
            <a:extLst>
              <a:ext uri="{FF2B5EF4-FFF2-40B4-BE49-F238E27FC236}">
                <a16:creationId xmlns:a16="http://schemas.microsoft.com/office/drawing/2014/main" id="{42DEDAE5-A0A1-1253-A86F-F60FFA4353BE}"/>
              </a:ext>
            </a:extLst>
          </p:cNvPr>
          <p:cNvSpPr>
            <a:spLocks noGrp="1"/>
          </p:cNvSpPr>
          <p:nvPr>
            <p:ph type="ftr" sz="quarter" idx="3"/>
          </p:nvPr>
        </p:nvSpPr>
        <p:spPr>
          <a:xfrm>
            <a:off x="1127759" y="6423978"/>
            <a:ext cx="5745379" cy="365125"/>
          </a:xfrm>
          <a:prstGeom prst="rect">
            <a:avLst/>
          </a:prstGeom>
        </p:spPr>
        <p:txBody>
          <a:bodyPr vert="horz" lIns="0" tIns="0" rIns="0" bIns="0" rtlCol="0" anchor="ctr"/>
          <a:lstStyle>
            <a:lvl1pPr algn="l">
              <a:defRPr sz="700">
                <a:solidFill>
                  <a:srgbClr val="8B8580"/>
                </a:solidFill>
              </a:defRPr>
            </a:lvl1pPr>
          </a:lstStyle>
          <a:p>
            <a:r>
              <a:rPr lang="en-US"/>
              <a:t>Copyright © 2025, Oracle and/or its affiliates</a:t>
            </a:r>
            <a:endParaRPr lang="en-US" dirty="0"/>
          </a:p>
        </p:txBody>
      </p:sp>
    </p:spTree>
    <p:extLst>
      <p:ext uri="{BB962C8B-B14F-4D97-AF65-F5344CB8AC3E}">
        <p14:creationId xmlns:p14="http://schemas.microsoft.com/office/powerpoint/2010/main" val="4288072782"/>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preserve="1" userDrawn="1">
  <p:cSld name="Light - Icons + Short Copy_3">
    <p:bg>
      <p:bgPr>
        <a:solidFill>
          <a:srgbClr val="F2EFED"/>
        </a:solidFill>
        <a:effectLst/>
      </p:bgPr>
    </p:bg>
    <p:spTree>
      <p:nvGrpSpPr>
        <p:cNvPr id="1" name=""/>
        <p:cNvGrpSpPr/>
        <p:nvPr/>
      </p:nvGrpSpPr>
      <p:grpSpPr>
        <a:xfrm>
          <a:off x="0" y="0"/>
          <a:ext cx="0" cy="0"/>
          <a:chOff x="0" y="0"/>
          <a:chExt cx="0" cy="0"/>
        </a:xfrm>
      </p:grpSpPr>
      <p:pic>
        <p:nvPicPr>
          <p:cNvPr id="10" name="OTag">
            <a:extLst>
              <a:ext uri="{FF2B5EF4-FFF2-40B4-BE49-F238E27FC236}">
                <a16:creationId xmlns:a16="http://schemas.microsoft.com/office/drawing/2014/main" id="{00F1077A-D301-437A-8CE7-A0EA6CDECB51}"/>
              </a:ext>
              <a:ext uri="{C183D7F6-B498-43B3-948B-1728B52AA6E4}">
                <adec:decorative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8" name="Slide Number">
            <a:extLst>
              <a:ext uri="{FF2B5EF4-FFF2-40B4-BE49-F238E27FC236}">
                <a16:creationId xmlns:a16="http://schemas.microsoft.com/office/drawing/2014/main" id="{A58E8F99-B5B4-F945-8046-6BF8077857D6}"/>
              </a:ext>
            </a:extLst>
          </p:cNvPr>
          <p:cNvSpPr>
            <a:spLocks noGrp="1"/>
          </p:cNvSpPr>
          <p:nvPr>
            <p:ph type="sldNum" sz="quarter" idx="4"/>
          </p:nvPr>
        </p:nvSpPr>
        <p:spPr>
          <a:xfrm>
            <a:off x="762000" y="6423660"/>
            <a:ext cx="365760" cy="365760"/>
          </a:xfrm>
          <a:prstGeom prst="rect">
            <a:avLst/>
          </a:prstGeom>
        </p:spPr>
        <p:txBody>
          <a:bodyPr vert="horz" lIns="0" tIns="0" rIns="0" bIns="0" rtlCol="0" anchor="ctr"/>
          <a:lstStyle>
            <a:lvl1pPr algn="l">
              <a:defRPr sz="700">
                <a:solidFill>
                  <a:srgbClr val="8B8580"/>
                </a:solidFill>
              </a:defRPr>
            </a:lvl1pPr>
          </a:lstStyle>
          <a:p>
            <a:fld id="{345D60D9-5372-5F40-9443-0F9AE5BDC3C8}" type="slidenum">
              <a:rPr lang="en-US" smtClean="0"/>
              <a:pPr/>
              <a:t>‹#›</a:t>
            </a:fld>
            <a:endParaRPr lang="en-US" dirty="0"/>
          </a:p>
        </p:txBody>
      </p:sp>
      <p:sp>
        <p:nvSpPr>
          <p:cNvPr id="9" name="Footer">
            <a:extLst>
              <a:ext uri="{FF2B5EF4-FFF2-40B4-BE49-F238E27FC236}">
                <a16:creationId xmlns:a16="http://schemas.microsoft.com/office/drawing/2014/main" id="{385270F4-E9B9-C740-ACF6-08D90C8428D2}"/>
              </a:ext>
            </a:extLst>
          </p:cNvPr>
          <p:cNvSpPr>
            <a:spLocks noGrp="1"/>
          </p:cNvSpPr>
          <p:nvPr>
            <p:ph type="ftr" sz="quarter" idx="3"/>
          </p:nvPr>
        </p:nvSpPr>
        <p:spPr>
          <a:xfrm>
            <a:off x="1127759" y="6423978"/>
            <a:ext cx="5745379" cy="365125"/>
          </a:xfrm>
          <a:prstGeom prst="rect">
            <a:avLst/>
          </a:prstGeom>
        </p:spPr>
        <p:txBody>
          <a:bodyPr vert="horz" lIns="0" tIns="0" rIns="0" bIns="0" rtlCol="0" anchor="ctr"/>
          <a:lstStyle>
            <a:lvl1pPr algn="l">
              <a:defRPr sz="700">
                <a:solidFill>
                  <a:srgbClr val="8B8580"/>
                </a:solidFill>
              </a:defRPr>
            </a:lvl1pPr>
          </a:lstStyle>
          <a:p>
            <a:r>
              <a:rPr lang="en-US"/>
              <a:t>Copyright © 2025, Oracle and/or its affiliates</a:t>
            </a:r>
            <a:endParaRPr lang="en-US" dirty="0"/>
          </a:p>
        </p:txBody>
      </p:sp>
      <p:sp>
        <p:nvSpPr>
          <p:cNvPr id="4" name="Title 1">
            <a:extLst>
              <a:ext uri="{FF2B5EF4-FFF2-40B4-BE49-F238E27FC236}">
                <a16:creationId xmlns:a16="http://schemas.microsoft.com/office/drawing/2014/main" id="{4F4138CF-187E-AEB9-7484-9203B91539BC}"/>
              </a:ext>
            </a:extLst>
          </p:cNvPr>
          <p:cNvSpPr>
            <a:spLocks noGrp="1"/>
          </p:cNvSpPr>
          <p:nvPr>
            <p:ph type="title" hasCustomPrompt="1"/>
          </p:nvPr>
        </p:nvSpPr>
        <p:spPr>
          <a:xfrm>
            <a:off x="768875" y="338328"/>
            <a:ext cx="10671048" cy="822960"/>
          </a:xfrm>
        </p:spPr>
        <p:txBody>
          <a:bodyPr/>
          <a:lstStyle>
            <a:lvl1pPr>
              <a:defRPr b="1" i="0">
                <a:solidFill>
                  <a:srgbClr val="312D2A"/>
                </a:solidFill>
                <a:latin typeface="Oracle Sans Extra Bold" panose="020B0503020204020204" pitchFamily="34" charset="0"/>
                <a:cs typeface="Oracle Sans Extra Bold" panose="020B0503020204020204" pitchFamily="34" charset="0"/>
              </a:defRPr>
            </a:lvl1pPr>
          </a:lstStyle>
          <a:p>
            <a:r>
              <a:rPr lang="en-US" dirty="0"/>
              <a:t>Title</a:t>
            </a:r>
          </a:p>
        </p:txBody>
      </p:sp>
      <p:sp>
        <p:nvSpPr>
          <p:cNvPr id="6" name="Picture Placeholder 2">
            <a:extLst>
              <a:ext uri="{FF2B5EF4-FFF2-40B4-BE49-F238E27FC236}">
                <a16:creationId xmlns:a16="http://schemas.microsoft.com/office/drawing/2014/main" id="{93E6CE7B-B873-59F7-A70F-931984B00B39}"/>
              </a:ext>
            </a:extLst>
          </p:cNvPr>
          <p:cNvSpPr>
            <a:spLocks noGrp="1" noChangeAspect="1"/>
          </p:cNvSpPr>
          <p:nvPr>
            <p:ph type="pic" sz="quarter" idx="26" hasCustomPrompt="1"/>
          </p:nvPr>
        </p:nvSpPr>
        <p:spPr>
          <a:xfrm>
            <a:off x="1064181" y="1928198"/>
            <a:ext cx="1686319" cy="1512000"/>
          </a:xfrm>
          <a:noFill/>
        </p:spPr>
        <p:txBody>
          <a:bodyPr anchor="ctr"/>
          <a:lstStyle>
            <a:lvl1pPr algn="ctr">
              <a:defRPr sz="1200" b="0" i="0">
                <a:latin typeface="Oracle Sans Light" panose="020B0403020204020204" pitchFamily="34" charset="0"/>
                <a:cs typeface="Oracle Sans Light" panose="020B0403020204020204" pitchFamily="34" charset="0"/>
              </a:defRPr>
            </a:lvl1pPr>
          </a:lstStyle>
          <a:p>
            <a:r>
              <a:rPr lang="en-US" dirty="0"/>
              <a:t>Click to insert icon</a:t>
            </a:r>
          </a:p>
        </p:txBody>
      </p:sp>
      <p:sp>
        <p:nvSpPr>
          <p:cNvPr id="11" name="Text Placeholder 21">
            <a:extLst>
              <a:ext uri="{FF2B5EF4-FFF2-40B4-BE49-F238E27FC236}">
                <a16:creationId xmlns:a16="http://schemas.microsoft.com/office/drawing/2014/main" id="{EDC193FC-23EF-BBCC-A523-4E995745B9AC}"/>
              </a:ext>
            </a:extLst>
          </p:cNvPr>
          <p:cNvSpPr>
            <a:spLocks noGrp="1"/>
          </p:cNvSpPr>
          <p:nvPr>
            <p:ph type="body" sz="quarter" idx="25" hasCustomPrompt="1"/>
          </p:nvPr>
        </p:nvSpPr>
        <p:spPr>
          <a:xfrm>
            <a:off x="768875" y="3983730"/>
            <a:ext cx="2276930" cy="323885"/>
          </a:xfrm>
          <a:prstGeom prst="rect">
            <a:avLst/>
          </a:prstGeom>
          <a:noFill/>
        </p:spPr>
        <p:txBody>
          <a:bodyPr lIns="0" tIns="0" rIns="0" bIns="0"/>
          <a:lstStyle>
            <a:lvl1pPr algn="l">
              <a:lnSpc>
                <a:spcPts val="1880"/>
              </a:lnSpc>
              <a:defRPr sz="1400" b="1" i="0">
                <a:solidFill>
                  <a:srgbClr val="312D2A"/>
                </a:solidFill>
                <a:latin typeface="Oracle Sans Extra Bold" panose="020B0503020204020204" pitchFamily="34" charset="0"/>
                <a:cs typeface="Oracle Sans Extra Bold" panose="020B0503020204020204" pitchFamily="34" charset="0"/>
              </a:defRPr>
            </a:lvl1pPr>
          </a:lstStyle>
          <a:p>
            <a:pPr lvl="0"/>
            <a:r>
              <a:rPr lang="en-IN" dirty="0"/>
              <a:t>Subhead goes here</a:t>
            </a:r>
            <a:endParaRPr lang="en-US" dirty="0"/>
          </a:p>
        </p:txBody>
      </p:sp>
      <p:sp>
        <p:nvSpPr>
          <p:cNvPr id="12" name="Text Placeholder 21">
            <a:extLst>
              <a:ext uri="{FF2B5EF4-FFF2-40B4-BE49-F238E27FC236}">
                <a16:creationId xmlns:a16="http://schemas.microsoft.com/office/drawing/2014/main" id="{DF81D373-7057-2C75-CC6C-41577522075F}"/>
              </a:ext>
            </a:extLst>
          </p:cNvPr>
          <p:cNvSpPr>
            <a:spLocks noGrp="1"/>
          </p:cNvSpPr>
          <p:nvPr>
            <p:ph type="body" sz="quarter" idx="24" hasCustomPrompt="1"/>
          </p:nvPr>
        </p:nvSpPr>
        <p:spPr>
          <a:xfrm>
            <a:off x="768875" y="4377376"/>
            <a:ext cx="2276930" cy="1244947"/>
          </a:xfrm>
          <a:prstGeom prst="rect">
            <a:avLst/>
          </a:prstGeom>
          <a:noFill/>
        </p:spPr>
        <p:txBody>
          <a:bodyPr lIns="0" tIns="0" rIns="0" bIns="0"/>
          <a:lstStyle>
            <a:lvl1pPr algn="l">
              <a:lnSpc>
                <a:spcPct val="100000"/>
              </a:lnSpc>
              <a:defRPr sz="12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a:t>
            </a:r>
            <a:endParaRPr lang="en-US" dirty="0"/>
          </a:p>
        </p:txBody>
      </p:sp>
      <p:cxnSp>
        <p:nvCxnSpPr>
          <p:cNvPr id="13" name="Straight Connector 12">
            <a:extLst>
              <a:ext uri="{FF2B5EF4-FFF2-40B4-BE49-F238E27FC236}">
                <a16:creationId xmlns:a16="http://schemas.microsoft.com/office/drawing/2014/main" id="{38521E3C-2B8A-3127-F789-C80455C85E0A}"/>
              </a:ext>
              <a:ext uri="{C183D7F6-B498-43B3-948B-1728B52AA6E4}">
                <adec:decorative xmlns:adec="http://schemas.microsoft.com/office/drawing/2017/decorative" val="1"/>
              </a:ext>
            </a:extLst>
          </p:cNvPr>
          <p:cNvCxnSpPr>
            <a:cxnSpLocks/>
          </p:cNvCxnSpPr>
          <p:nvPr userDrawn="1"/>
        </p:nvCxnSpPr>
        <p:spPr>
          <a:xfrm>
            <a:off x="3848420" y="1588179"/>
            <a:ext cx="0" cy="4378421"/>
          </a:xfrm>
          <a:prstGeom prst="line">
            <a:avLst/>
          </a:prstGeom>
          <a:ln>
            <a:solidFill>
              <a:srgbClr val="AEA8A2">
                <a:alpha val="50000"/>
              </a:srgbClr>
            </a:solidFill>
          </a:ln>
        </p:spPr>
        <p:style>
          <a:lnRef idx="1">
            <a:schemeClr val="accent1"/>
          </a:lnRef>
          <a:fillRef idx="0">
            <a:schemeClr val="accent1"/>
          </a:fillRef>
          <a:effectRef idx="0">
            <a:schemeClr val="accent1"/>
          </a:effectRef>
          <a:fontRef idx="minor">
            <a:schemeClr val="tx1"/>
          </a:fontRef>
        </p:style>
      </p:cxnSp>
      <p:sp>
        <p:nvSpPr>
          <p:cNvPr id="14" name="Picture Placeholder 2">
            <a:extLst>
              <a:ext uri="{FF2B5EF4-FFF2-40B4-BE49-F238E27FC236}">
                <a16:creationId xmlns:a16="http://schemas.microsoft.com/office/drawing/2014/main" id="{28F5003E-D14D-D7A4-FD1E-C6FDAB7F3156}"/>
              </a:ext>
            </a:extLst>
          </p:cNvPr>
          <p:cNvSpPr>
            <a:spLocks noGrp="1" noChangeAspect="1"/>
          </p:cNvSpPr>
          <p:nvPr>
            <p:ph type="pic" sz="quarter" idx="33" hasCustomPrompt="1"/>
          </p:nvPr>
        </p:nvSpPr>
        <p:spPr>
          <a:xfrm>
            <a:off x="5007303" y="1917000"/>
            <a:ext cx="1686319" cy="1512000"/>
          </a:xfrm>
          <a:noFill/>
        </p:spPr>
        <p:txBody>
          <a:bodyPr anchor="ctr"/>
          <a:lstStyle>
            <a:lvl1pPr algn="ctr">
              <a:defRPr sz="1200" b="0" i="0">
                <a:latin typeface="Oracle Sans Light" panose="020B0403020204020204" pitchFamily="34" charset="0"/>
                <a:cs typeface="Oracle Sans Light" panose="020B0403020204020204" pitchFamily="34" charset="0"/>
              </a:defRPr>
            </a:lvl1pPr>
          </a:lstStyle>
          <a:p>
            <a:r>
              <a:rPr lang="en-US" dirty="0"/>
              <a:t>Click to insert icon</a:t>
            </a:r>
          </a:p>
        </p:txBody>
      </p:sp>
      <p:sp>
        <p:nvSpPr>
          <p:cNvPr id="15" name="Text Placeholder 21">
            <a:extLst>
              <a:ext uri="{FF2B5EF4-FFF2-40B4-BE49-F238E27FC236}">
                <a16:creationId xmlns:a16="http://schemas.microsoft.com/office/drawing/2014/main" id="{C0E76A86-DEDC-831F-FF2C-417812B12BF3}"/>
              </a:ext>
            </a:extLst>
          </p:cNvPr>
          <p:cNvSpPr>
            <a:spLocks noGrp="1"/>
          </p:cNvSpPr>
          <p:nvPr>
            <p:ph type="body" sz="quarter" idx="34" hasCustomPrompt="1"/>
          </p:nvPr>
        </p:nvSpPr>
        <p:spPr>
          <a:xfrm>
            <a:off x="4711997" y="3983730"/>
            <a:ext cx="2276930" cy="323885"/>
          </a:xfrm>
          <a:prstGeom prst="rect">
            <a:avLst/>
          </a:prstGeom>
          <a:noFill/>
        </p:spPr>
        <p:txBody>
          <a:bodyPr lIns="0" tIns="0" rIns="0" bIns="0"/>
          <a:lstStyle>
            <a:lvl1pPr algn="l">
              <a:lnSpc>
                <a:spcPts val="1880"/>
              </a:lnSpc>
              <a:defRPr sz="1400" b="1" i="0">
                <a:solidFill>
                  <a:srgbClr val="312D2A"/>
                </a:solidFill>
                <a:latin typeface="Oracle Sans Extra Bold" panose="020B0503020204020204" pitchFamily="34" charset="0"/>
                <a:cs typeface="Oracle Sans Extra Bold" panose="020B0503020204020204" pitchFamily="34" charset="0"/>
              </a:defRPr>
            </a:lvl1pPr>
          </a:lstStyle>
          <a:p>
            <a:pPr lvl="0"/>
            <a:r>
              <a:rPr lang="en-IN" dirty="0"/>
              <a:t>Subhead goes here</a:t>
            </a:r>
            <a:endParaRPr lang="en-US" dirty="0"/>
          </a:p>
        </p:txBody>
      </p:sp>
      <p:sp>
        <p:nvSpPr>
          <p:cNvPr id="16" name="Text Placeholder 21">
            <a:extLst>
              <a:ext uri="{FF2B5EF4-FFF2-40B4-BE49-F238E27FC236}">
                <a16:creationId xmlns:a16="http://schemas.microsoft.com/office/drawing/2014/main" id="{63802AA0-EDC3-15AF-AE24-A9708E83626A}"/>
              </a:ext>
            </a:extLst>
          </p:cNvPr>
          <p:cNvSpPr>
            <a:spLocks noGrp="1"/>
          </p:cNvSpPr>
          <p:nvPr>
            <p:ph type="body" sz="quarter" idx="35" hasCustomPrompt="1"/>
          </p:nvPr>
        </p:nvSpPr>
        <p:spPr>
          <a:xfrm>
            <a:off x="4711997" y="4377376"/>
            <a:ext cx="2276930" cy="1244947"/>
          </a:xfrm>
          <a:prstGeom prst="rect">
            <a:avLst/>
          </a:prstGeom>
          <a:noFill/>
        </p:spPr>
        <p:txBody>
          <a:bodyPr lIns="0" tIns="0" rIns="0" bIns="0"/>
          <a:lstStyle>
            <a:lvl1pPr algn="l">
              <a:lnSpc>
                <a:spcPct val="100000"/>
              </a:lnSpc>
              <a:defRPr sz="12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a:t>
            </a:r>
            <a:endParaRPr lang="en-US" dirty="0"/>
          </a:p>
        </p:txBody>
      </p:sp>
      <p:cxnSp>
        <p:nvCxnSpPr>
          <p:cNvPr id="18" name="Straight Connector 17">
            <a:extLst>
              <a:ext uri="{FF2B5EF4-FFF2-40B4-BE49-F238E27FC236}">
                <a16:creationId xmlns:a16="http://schemas.microsoft.com/office/drawing/2014/main" id="{DB1EE305-C08E-88AE-C82E-7B555F7F7BCB}"/>
              </a:ext>
              <a:ext uri="{C183D7F6-B498-43B3-948B-1728B52AA6E4}">
                <adec:decorative xmlns:adec="http://schemas.microsoft.com/office/drawing/2017/decorative" val="1"/>
              </a:ext>
            </a:extLst>
          </p:cNvPr>
          <p:cNvCxnSpPr>
            <a:cxnSpLocks/>
          </p:cNvCxnSpPr>
          <p:nvPr userDrawn="1"/>
        </p:nvCxnSpPr>
        <p:spPr>
          <a:xfrm>
            <a:off x="7852503" y="1588179"/>
            <a:ext cx="0" cy="4378421"/>
          </a:xfrm>
          <a:prstGeom prst="line">
            <a:avLst/>
          </a:prstGeom>
          <a:ln>
            <a:solidFill>
              <a:srgbClr val="AEA8A2">
                <a:alpha val="50000"/>
              </a:srgbClr>
            </a:solidFill>
          </a:ln>
        </p:spPr>
        <p:style>
          <a:lnRef idx="1">
            <a:schemeClr val="accent1"/>
          </a:lnRef>
          <a:fillRef idx="0">
            <a:schemeClr val="accent1"/>
          </a:fillRef>
          <a:effectRef idx="0">
            <a:schemeClr val="accent1"/>
          </a:effectRef>
          <a:fontRef idx="minor">
            <a:schemeClr val="tx1"/>
          </a:fontRef>
        </p:style>
      </p:cxnSp>
      <p:sp>
        <p:nvSpPr>
          <p:cNvPr id="19" name="Picture Placeholder 2">
            <a:extLst>
              <a:ext uri="{FF2B5EF4-FFF2-40B4-BE49-F238E27FC236}">
                <a16:creationId xmlns:a16="http://schemas.microsoft.com/office/drawing/2014/main" id="{299791E0-4DF5-F318-6DDD-9888CDE522D2}"/>
              </a:ext>
            </a:extLst>
          </p:cNvPr>
          <p:cNvSpPr>
            <a:spLocks noGrp="1" noChangeAspect="1"/>
          </p:cNvSpPr>
          <p:nvPr>
            <p:ph type="pic" sz="quarter" idx="36" hasCustomPrompt="1"/>
          </p:nvPr>
        </p:nvSpPr>
        <p:spPr>
          <a:xfrm>
            <a:off x="9011386" y="1917000"/>
            <a:ext cx="1686319" cy="1512000"/>
          </a:xfrm>
          <a:noFill/>
        </p:spPr>
        <p:txBody>
          <a:bodyPr anchor="ctr"/>
          <a:lstStyle>
            <a:lvl1pPr algn="ctr">
              <a:defRPr sz="1200" b="0" i="0">
                <a:latin typeface="Oracle Sans Light" panose="020B0403020204020204" pitchFamily="34" charset="0"/>
                <a:cs typeface="Oracle Sans Light" panose="020B0403020204020204" pitchFamily="34" charset="0"/>
              </a:defRPr>
            </a:lvl1pPr>
          </a:lstStyle>
          <a:p>
            <a:r>
              <a:rPr lang="en-US" dirty="0"/>
              <a:t>Click to insert icon</a:t>
            </a:r>
          </a:p>
        </p:txBody>
      </p:sp>
      <p:sp>
        <p:nvSpPr>
          <p:cNvPr id="20" name="Text Placeholder 21">
            <a:extLst>
              <a:ext uri="{FF2B5EF4-FFF2-40B4-BE49-F238E27FC236}">
                <a16:creationId xmlns:a16="http://schemas.microsoft.com/office/drawing/2014/main" id="{C48AA341-8F93-0374-9ADE-957710F67013}"/>
              </a:ext>
            </a:extLst>
          </p:cNvPr>
          <p:cNvSpPr>
            <a:spLocks noGrp="1"/>
          </p:cNvSpPr>
          <p:nvPr>
            <p:ph type="body" sz="quarter" idx="37" hasCustomPrompt="1"/>
          </p:nvPr>
        </p:nvSpPr>
        <p:spPr>
          <a:xfrm>
            <a:off x="8716080" y="3983730"/>
            <a:ext cx="2276930" cy="323885"/>
          </a:xfrm>
          <a:prstGeom prst="rect">
            <a:avLst/>
          </a:prstGeom>
          <a:noFill/>
        </p:spPr>
        <p:txBody>
          <a:bodyPr lIns="0" tIns="0" rIns="0" bIns="0"/>
          <a:lstStyle>
            <a:lvl1pPr algn="l">
              <a:lnSpc>
                <a:spcPts val="1880"/>
              </a:lnSpc>
              <a:defRPr sz="1400" b="1" i="0">
                <a:solidFill>
                  <a:srgbClr val="312D2A"/>
                </a:solidFill>
                <a:latin typeface="Oracle Sans Extra Bold" panose="020B0503020204020204" pitchFamily="34" charset="0"/>
                <a:cs typeface="Oracle Sans Extra Bold" panose="020B0503020204020204" pitchFamily="34" charset="0"/>
              </a:defRPr>
            </a:lvl1pPr>
          </a:lstStyle>
          <a:p>
            <a:pPr lvl="0"/>
            <a:r>
              <a:rPr lang="en-IN" dirty="0"/>
              <a:t>Subhead goes here</a:t>
            </a:r>
            <a:endParaRPr lang="en-US" dirty="0"/>
          </a:p>
        </p:txBody>
      </p:sp>
      <p:sp>
        <p:nvSpPr>
          <p:cNvPr id="21" name="Text Placeholder 21">
            <a:extLst>
              <a:ext uri="{FF2B5EF4-FFF2-40B4-BE49-F238E27FC236}">
                <a16:creationId xmlns:a16="http://schemas.microsoft.com/office/drawing/2014/main" id="{66484AEF-7751-8299-AA01-32E7131460BC}"/>
              </a:ext>
            </a:extLst>
          </p:cNvPr>
          <p:cNvSpPr>
            <a:spLocks noGrp="1"/>
          </p:cNvSpPr>
          <p:nvPr>
            <p:ph type="body" sz="quarter" idx="38" hasCustomPrompt="1"/>
          </p:nvPr>
        </p:nvSpPr>
        <p:spPr>
          <a:xfrm>
            <a:off x="8716080" y="4377376"/>
            <a:ext cx="2276930" cy="1244947"/>
          </a:xfrm>
          <a:prstGeom prst="rect">
            <a:avLst/>
          </a:prstGeom>
          <a:noFill/>
        </p:spPr>
        <p:txBody>
          <a:bodyPr lIns="0" tIns="0" rIns="0" bIns="0"/>
          <a:lstStyle>
            <a:lvl1pPr algn="l">
              <a:lnSpc>
                <a:spcPct val="100000"/>
              </a:lnSpc>
              <a:defRPr sz="12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a:t>
            </a:r>
            <a:endParaRPr lang="en-US" dirty="0"/>
          </a:p>
        </p:txBody>
      </p:sp>
      <p:pic>
        <p:nvPicPr>
          <p:cNvPr id="3" name="Picture 2">
            <a:extLst>
              <a:ext uri="{FF2B5EF4-FFF2-40B4-BE49-F238E27FC236}">
                <a16:creationId xmlns:a16="http://schemas.microsoft.com/office/drawing/2014/main" id="{EC978048-9764-BF40-EEC2-90C4F0BF7854}"/>
              </a:ext>
            </a:extLst>
          </p:cNvPr>
          <p:cNvPicPr>
            <a:picLocks noChangeAspect="1"/>
          </p:cNvPicPr>
          <p:nvPr userDrawn="1"/>
        </p:nvPicPr>
        <p:blipFill>
          <a:blip r:embed="rId3">
            <a:extLst>
              <a:ext uri="{28A0092B-C50C-407E-A947-70E740481C1C}">
                <a14:useLocalDpi xmlns:a14="http://schemas.microsoft.com/office/drawing/2010/main" val="0"/>
              </a:ext>
            </a:extLst>
          </a:blip>
          <a:srcRect l="5652" r="5652"/>
          <a:stretch/>
        </p:blipFill>
        <p:spPr>
          <a:xfrm>
            <a:off x="0" y="0"/>
            <a:ext cx="225287" cy="6858000"/>
          </a:xfrm>
          <a:prstGeom prst="rect">
            <a:avLst/>
          </a:prstGeom>
        </p:spPr>
      </p:pic>
    </p:spTree>
    <p:extLst>
      <p:ext uri="{BB962C8B-B14F-4D97-AF65-F5344CB8AC3E}">
        <p14:creationId xmlns:p14="http://schemas.microsoft.com/office/powerpoint/2010/main" val="4195174159"/>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Dark - Icons + Short Copy_3">
    <p:bg>
      <p:bgPr>
        <a:solidFill>
          <a:srgbClr val="302D29"/>
        </a:solidFill>
        <a:effectLst/>
      </p:bgPr>
    </p:bg>
    <p:spTree>
      <p:nvGrpSpPr>
        <p:cNvPr id="1" name=""/>
        <p:cNvGrpSpPr/>
        <p:nvPr/>
      </p:nvGrpSpPr>
      <p:grpSpPr>
        <a:xfrm>
          <a:off x="0" y="0"/>
          <a:ext cx="0" cy="0"/>
          <a:chOff x="0" y="0"/>
          <a:chExt cx="0" cy="0"/>
        </a:xfrm>
      </p:grpSpPr>
      <p:pic>
        <p:nvPicPr>
          <p:cNvPr id="4" name="OTag">
            <a:extLst>
              <a:ext uri="{FF2B5EF4-FFF2-40B4-BE49-F238E27FC236}">
                <a16:creationId xmlns:a16="http://schemas.microsoft.com/office/drawing/2014/main" id="{5AF6802B-1E3E-852C-23FC-7284E8C0A7DF}"/>
              </a:ext>
              <a:ext uri="{C183D7F6-B498-43B3-948B-1728B52AA6E4}">
                <adec:decorative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3" name="Slide Number">
            <a:extLst>
              <a:ext uri="{FF2B5EF4-FFF2-40B4-BE49-F238E27FC236}">
                <a16:creationId xmlns:a16="http://schemas.microsoft.com/office/drawing/2014/main" id="{C15280E9-7946-3FC5-9B07-EAC6E9D59F47}"/>
              </a:ext>
            </a:extLst>
          </p:cNvPr>
          <p:cNvSpPr txBox="1">
            <a:spLocks/>
          </p:cNvSpPr>
          <p:nvPr userDrawn="1"/>
        </p:nvSpPr>
        <p:spPr>
          <a:xfrm>
            <a:off x="762000" y="6423660"/>
            <a:ext cx="365760" cy="365760"/>
          </a:xfrm>
          <a:prstGeom prst="rect">
            <a:avLst/>
          </a:prstGeom>
        </p:spPr>
        <p:txBody>
          <a:bodyPr vert="horz" lIns="0" tIns="0" rIns="0" bIns="0" rtlCol="0" anchor="ctr"/>
          <a:lstStyle>
            <a:defPPr>
              <a:defRPr lang="en-US"/>
            </a:defPPr>
            <a:lvl1pPr marL="0" algn="l" defTabSz="914400" rtl="0" eaLnBrk="1" latinLnBrk="0" hangingPunct="1">
              <a:defRPr sz="700" kern="1200">
                <a:solidFill>
                  <a:srgbClr val="8B858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45D60D9-5372-5F40-9443-0F9AE5BDC3C8}" type="slidenum">
              <a:rPr lang="en-US" smtClean="0"/>
              <a:pPr/>
              <a:t>‹#›</a:t>
            </a:fld>
            <a:endParaRPr lang="en-US" dirty="0"/>
          </a:p>
        </p:txBody>
      </p:sp>
      <p:sp>
        <p:nvSpPr>
          <p:cNvPr id="2" name="Title 7">
            <a:extLst>
              <a:ext uri="{FF2B5EF4-FFF2-40B4-BE49-F238E27FC236}">
                <a16:creationId xmlns:a16="http://schemas.microsoft.com/office/drawing/2014/main" id="{D773F8C2-E4D7-12D4-5551-AB2F55413FC8}"/>
              </a:ext>
            </a:extLst>
          </p:cNvPr>
          <p:cNvSpPr>
            <a:spLocks noGrp="1"/>
          </p:cNvSpPr>
          <p:nvPr>
            <p:ph type="title" hasCustomPrompt="1"/>
          </p:nvPr>
        </p:nvSpPr>
        <p:spPr>
          <a:xfrm>
            <a:off x="768875" y="338328"/>
            <a:ext cx="10671048" cy="822960"/>
          </a:xfrm>
        </p:spPr>
        <p:txBody>
          <a:bodyPr/>
          <a:lstStyle>
            <a:lvl1pPr>
              <a:defRPr>
                <a:solidFill>
                  <a:schemeClr val="tx2"/>
                </a:solidFill>
              </a:defRPr>
            </a:lvl1pPr>
          </a:lstStyle>
          <a:p>
            <a:r>
              <a:rPr lang="en-US" dirty="0"/>
              <a:t>Title</a:t>
            </a:r>
          </a:p>
        </p:txBody>
      </p:sp>
      <p:sp>
        <p:nvSpPr>
          <p:cNvPr id="9" name="Text Placeholder 21">
            <a:extLst>
              <a:ext uri="{FF2B5EF4-FFF2-40B4-BE49-F238E27FC236}">
                <a16:creationId xmlns:a16="http://schemas.microsoft.com/office/drawing/2014/main" id="{841E634D-0CDA-2AD8-6802-7AE8B7B9D8AC}"/>
              </a:ext>
            </a:extLst>
          </p:cNvPr>
          <p:cNvSpPr>
            <a:spLocks noGrp="1"/>
          </p:cNvSpPr>
          <p:nvPr>
            <p:ph type="body" sz="quarter" idx="25" hasCustomPrompt="1"/>
          </p:nvPr>
        </p:nvSpPr>
        <p:spPr>
          <a:xfrm>
            <a:off x="768875" y="3983730"/>
            <a:ext cx="2276930" cy="323885"/>
          </a:xfrm>
          <a:prstGeom prst="rect">
            <a:avLst/>
          </a:prstGeom>
          <a:noFill/>
        </p:spPr>
        <p:txBody>
          <a:bodyPr lIns="0" tIns="0" rIns="0" bIns="0"/>
          <a:lstStyle>
            <a:lvl1pPr algn="l">
              <a:lnSpc>
                <a:spcPts val="1880"/>
              </a:lnSpc>
              <a:defRPr sz="1400" b="1" i="0">
                <a:solidFill>
                  <a:schemeClr val="tx2"/>
                </a:solidFill>
                <a:latin typeface="Oracle Sans Extra Bold" panose="020B0503020204020204" pitchFamily="34" charset="0"/>
                <a:cs typeface="Oracle Sans Extra Bold" panose="020B0503020204020204" pitchFamily="34" charset="0"/>
              </a:defRPr>
            </a:lvl1pPr>
          </a:lstStyle>
          <a:p>
            <a:pPr lvl="0"/>
            <a:r>
              <a:rPr lang="en-IN" dirty="0"/>
              <a:t>Subhead goes here</a:t>
            </a:r>
            <a:endParaRPr lang="en-US" dirty="0"/>
          </a:p>
        </p:txBody>
      </p:sp>
      <p:sp>
        <p:nvSpPr>
          <p:cNvPr id="10" name="Text Placeholder 21">
            <a:extLst>
              <a:ext uri="{FF2B5EF4-FFF2-40B4-BE49-F238E27FC236}">
                <a16:creationId xmlns:a16="http://schemas.microsoft.com/office/drawing/2014/main" id="{E378008A-059B-70FC-D48E-2E431C181D20}"/>
              </a:ext>
            </a:extLst>
          </p:cNvPr>
          <p:cNvSpPr>
            <a:spLocks noGrp="1"/>
          </p:cNvSpPr>
          <p:nvPr>
            <p:ph type="body" sz="quarter" idx="24" hasCustomPrompt="1"/>
          </p:nvPr>
        </p:nvSpPr>
        <p:spPr>
          <a:xfrm>
            <a:off x="768875" y="4377376"/>
            <a:ext cx="2276930" cy="1244947"/>
          </a:xfrm>
          <a:prstGeom prst="rect">
            <a:avLst/>
          </a:prstGeom>
          <a:noFill/>
        </p:spPr>
        <p:txBody>
          <a:bodyPr lIns="0" tIns="0" rIns="0" bIns="0"/>
          <a:lstStyle>
            <a:lvl1pPr algn="l">
              <a:lnSpc>
                <a:spcPct val="100000"/>
              </a:lnSpc>
              <a:defRPr sz="12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a:t>
            </a:r>
            <a:endParaRPr lang="en-US" dirty="0"/>
          </a:p>
        </p:txBody>
      </p:sp>
      <p:cxnSp>
        <p:nvCxnSpPr>
          <p:cNvPr id="21" name="Straight Connector 20">
            <a:extLst>
              <a:ext uri="{FF2B5EF4-FFF2-40B4-BE49-F238E27FC236}">
                <a16:creationId xmlns:a16="http://schemas.microsoft.com/office/drawing/2014/main" id="{71C1DB4E-68ED-6AA8-0FD8-73802383C4D6}"/>
              </a:ext>
              <a:ext uri="{C183D7F6-B498-43B3-948B-1728B52AA6E4}">
                <adec:decorative xmlns:adec="http://schemas.microsoft.com/office/drawing/2017/decorative" val="1"/>
              </a:ext>
            </a:extLst>
          </p:cNvPr>
          <p:cNvCxnSpPr>
            <a:cxnSpLocks/>
          </p:cNvCxnSpPr>
          <p:nvPr userDrawn="1"/>
        </p:nvCxnSpPr>
        <p:spPr>
          <a:xfrm>
            <a:off x="3848420" y="1588179"/>
            <a:ext cx="0" cy="4378421"/>
          </a:xfrm>
          <a:prstGeom prst="line">
            <a:avLst/>
          </a:prstGeom>
          <a:ln>
            <a:solidFill>
              <a:srgbClr val="AEA8A2">
                <a:alpha val="50000"/>
              </a:srgbClr>
            </a:solidFill>
          </a:ln>
        </p:spPr>
        <p:style>
          <a:lnRef idx="1">
            <a:schemeClr val="accent1"/>
          </a:lnRef>
          <a:fillRef idx="0">
            <a:schemeClr val="accent1"/>
          </a:fillRef>
          <a:effectRef idx="0">
            <a:schemeClr val="accent1"/>
          </a:effectRef>
          <a:fontRef idx="minor">
            <a:schemeClr val="tx1"/>
          </a:fontRef>
        </p:style>
      </p:cxnSp>
      <p:sp>
        <p:nvSpPr>
          <p:cNvPr id="23" name="Text Placeholder 21">
            <a:extLst>
              <a:ext uri="{FF2B5EF4-FFF2-40B4-BE49-F238E27FC236}">
                <a16:creationId xmlns:a16="http://schemas.microsoft.com/office/drawing/2014/main" id="{EE1024EA-DB7E-A28B-F166-6C31CF4ED75D}"/>
              </a:ext>
            </a:extLst>
          </p:cNvPr>
          <p:cNvSpPr>
            <a:spLocks noGrp="1"/>
          </p:cNvSpPr>
          <p:nvPr>
            <p:ph type="body" sz="quarter" idx="34" hasCustomPrompt="1"/>
          </p:nvPr>
        </p:nvSpPr>
        <p:spPr>
          <a:xfrm>
            <a:off x="4711997" y="3983730"/>
            <a:ext cx="2276930" cy="323885"/>
          </a:xfrm>
          <a:prstGeom prst="rect">
            <a:avLst/>
          </a:prstGeom>
          <a:noFill/>
        </p:spPr>
        <p:txBody>
          <a:bodyPr lIns="0" tIns="0" rIns="0" bIns="0"/>
          <a:lstStyle>
            <a:lvl1pPr algn="l">
              <a:lnSpc>
                <a:spcPts val="1880"/>
              </a:lnSpc>
              <a:defRPr sz="1400" b="1" i="0">
                <a:solidFill>
                  <a:schemeClr val="tx2"/>
                </a:solidFill>
                <a:latin typeface="Oracle Sans Extra Bold" panose="020B0503020204020204" pitchFamily="34" charset="0"/>
                <a:cs typeface="Oracle Sans Extra Bold" panose="020B0503020204020204" pitchFamily="34" charset="0"/>
              </a:defRPr>
            </a:lvl1pPr>
          </a:lstStyle>
          <a:p>
            <a:pPr lvl="0"/>
            <a:r>
              <a:rPr lang="en-IN" dirty="0"/>
              <a:t>Subhead goes here</a:t>
            </a:r>
            <a:endParaRPr lang="en-US" dirty="0"/>
          </a:p>
        </p:txBody>
      </p:sp>
      <p:sp>
        <p:nvSpPr>
          <p:cNvPr id="24" name="Text Placeholder 21">
            <a:extLst>
              <a:ext uri="{FF2B5EF4-FFF2-40B4-BE49-F238E27FC236}">
                <a16:creationId xmlns:a16="http://schemas.microsoft.com/office/drawing/2014/main" id="{D97B8A69-F1F8-383F-B91C-274B56A4F69E}"/>
              </a:ext>
            </a:extLst>
          </p:cNvPr>
          <p:cNvSpPr>
            <a:spLocks noGrp="1"/>
          </p:cNvSpPr>
          <p:nvPr>
            <p:ph type="body" sz="quarter" idx="35" hasCustomPrompt="1"/>
          </p:nvPr>
        </p:nvSpPr>
        <p:spPr>
          <a:xfrm>
            <a:off x="4711997" y="4377376"/>
            <a:ext cx="2276930" cy="1244947"/>
          </a:xfrm>
          <a:prstGeom prst="rect">
            <a:avLst/>
          </a:prstGeom>
          <a:noFill/>
        </p:spPr>
        <p:txBody>
          <a:bodyPr lIns="0" tIns="0" rIns="0" bIns="0"/>
          <a:lstStyle>
            <a:lvl1pPr algn="l">
              <a:lnSpc>
                <a:spcPct val="100000"/>
              </a:lnSpc>
              <a:defRPr sz="12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a:t>
            </a:r>
            <a:endParaRPr lang="en-US" dirty="0"/>
          </a:p>
        </p:txBody>
      </p:sp>
      <p:cxnSp>
        <p:nvCxnSpPr>
          <p:cNvPr id="25" name="Straight Connector 24">
            <a:extLst>
              <a:ext uri="{FF2B5EF4-FFF2-40B4-BE49-F238E27FC236}">
                <a16:creationId xmlns:a16="http://schemas.microsoft.com/office/drawing/2014/main" id="{46081583-80B0-78C3-9159-B72441E83896}"/>
              </a:ext>
              <a:ext uri="{C183D7F6-B498-43B3-948B-1728B52AA6E4}">
                <adec:decorative xmlns:adec="http://schemas.microsoft.com/office/drawing/2017/decorative" val="1"/>
              </a:ext>
            </a:extLst>
          </p:cNvPr>
          <p:cNvCxnSpPr>
            <a:cxnSpLocks/>
          </p:cNvCxnSpPr>
          <p:nvPr userDrawn="1"/>
        </p:nvCxnSpPr>
        <p:spPr>
          <a:xfrm>
            <a:off x="7852503" y="1588179"/>
            <a:ext cx="0" cy="4378421"/>
          </a:xfrm>
          <a:prstGeom prst="line">
            <a:avLst/>
          </a:prstGeom>
          <a:ln>
            <a:solidFill>
              <a:srgbClr val="AEA8A2">
                <a:alpha val="50000"/>
              </a:srgbClr>
            </a:solidFill>
          </a:ln>
        </p:spPr>
        <p:style>
          <a:lnRef idx="1">
            <a:schemeClr val="accent1"/>
          </a:lnRef>
          <a:fillRef idx="0">
            <a:schemeClr val="accent1"/>
          </a:fillRef>
          <a:effectRef idx="0">
            <a:schemeClr val="accent1"/>
          </a:effectRef>
          <a:fontRef idx="minor">
            <a:schemeClr val="tx1"/>
          </a:fontRef>
        </p:style>
      </p:cxnSp>
      <p:sp>
        <p:nvSpPr>
          <p:cNvPr id="27" name="Text Placeholder 21">
            <a:extLst>
              <a:ext uri="{FF2B5EF4-FFF2-40B4-BE49-F238E27FC236}">
                <a16:creationId xmlns:a16="http://schemas.microsoft.com/office/drawing/2014/main" id="{54191C35-0AA8-36D4-21D3-1ED355B02526}"/>
              </a:ext>
            </a:extLst>
          </p:cNvPr>
          <p:cNvSpPr>
            <a:spLocks noGrp="1"/>
          </p:cNvSpPr>
          <p:nvPr>
            <p:ph type="body" sz="quarter" idx="37" hasCustomPrompt="1"/>
          </p:nvPr>
        </p:nvSpPr>
        <p:spPr>
          <a:xfrm>
            <a:off x="8716080" y="3983730"/>
            <a:ext cx="2276930" cy="323885"/>
          </a:xfrm>
          <a:prstGeom prst="rect">
            <a:avLst/>
          </a:prstGeom>
          <a:noFill/>
        </p:spPr>
        <p:txBody>
          <a:bodyPr lIns="0" tIns="0" rIns="0" bIns="0"/>
          <a:lstStyle>
            <a:lvl1pPr algn="l">
              <a:lnSpc>
                <a:spcPts val="1880"/>
              </a:lnSpc>
              <a:defRPr sz="1400" b="1" i="0">
                <a:solidFill>
                  <a:schemeClr val="tx2"/>
                </a:solidFill>
                <a:latin typeface="Oracle Sans Extra Bold" panose="020B0503020204020204" pitchFamily="34" charset="0"/>
                <a:cs typeface="Oracle Sans Extra Bold" panose="020B0503020204020204" pitchFamily="34" charset="0"/>
              </a:defRPr>
            </a:lvl1pPr>
          </a:lstStyle>
          <a:p>
            <a:pPr lvl="0"/>
            <a:r>
              <a:rPr lang="en-IN" dirty="0"/>
              <a:t>Subhead goes here</a:t>
            </a:r>
            <a:endParaRPr lang="en-US" dirty="0"/>
          </a:p>
        </p:txBody>
      </p:sp>
      <p:sp>
        <p:nvSpPr>
          <p:cNvPr id="28" name="Text Placeholder 21">
            <a:extLst>
              <a:ext uri="{FF2B5EF4-FFF2-40B4-BE49-F238E27FC236}">
                <a16:creationId xmlns:a16="http://schemas.microsoft.com/office/drawing/2014/main" id="{AA4D02C8-F745-EFDD-0E6B-C3E2397F75CE}"/>
              </a:ext>
            </a:extLst>
          </p:cNvPr>
          <p:cNvSpPr>
            <a:spLocks noGrp="1"/>
          </p:cNvSpPr>
          <p:nvPr>
            <p:ph type="body" sz="quarter" idx="38" hasCustomPrompt="1"/>
          </p:nvPr>
        </p:nvSpPr>
        <p:spPr>
          <a:xfrm>
            <a:off x="8716080" y="4377376"/>
            <a:ext cx="2276930" cy="1244947"/>
          </a:xfrm>
          <a:prstGeom prst="rect">
            <a:avLst/>
          </a:prstGeom>
          <a:noFill/>
        </p:spPr>
        <p:txBody>
          <a:bodyPr lIns="0" tIns="0" rIns="0" bIns="0"/>
          <a:lstStyle>
            <a:lvl1pPr algn="l">
              <a:lnSpc>
                <a:spcPct val="100000"/>
              </a:lnSpc>
              <a:defRPr sz="12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a:t>
            </a:r>
            <a:endParaRPr lang="en-US" dirty="0"/>
          </a:p>
        </p:txBody>
      </p:sp>
      <p:sp>
        <p:nvSpPr>
          <p:cNvPr id="7" name="Picture Placeholder 2">
            <a:extLst>
              <a:ext uri="{FF2B5EF4-FFF2-40B4-BE49-F238E27FC236}">
                <a16:creationId xmlns:a16="http://schemas.microsoft.com/office/drawing/2014/main" id="{B6884407-0159-E873-81CE-18C6194BAC7B}"/>
              </a:ext>
            </a:extLst>
          </p:cNvPr>
          <p:cNvSpPr>
            <a:spLocks noGrp="1" noChangeAspect="1"/>
          </p:cNvSpPr>
          <p:nvPr>
            <p:ph type="pic" sz="quarter" idx="26" hasCustomPrompt="1"/>
          </p:nvPr>
        </p:nvSpPr>
        <p:spPr>
          <a:xfrm>
            <a:off x="1064181" y="1928198"/>
            <a:ext cx="1686319" cy="1512000"/>
          </a:xfrm>
          <a:noFill/>
        </p:spPr>
        <p:txBody>
          <a:bodyPr anchor="ctr"/>
          <a:lstStyle>
            <a:lvl1pPr algn="ctr">
              <a:defRPr sz="1200" b="0" i="0">
                <a:solidFill>
                  <a:schemeClr val="tx2"/>
                </a:solidFill>
                <a:latin typeface="Oracle Sans Light" panose="020B0403020204020204" pitchFamily="34" charset="0"/>
                <a:cs typeface="Oracle Sans Light" panose="020B0403020204020204" pitchFamily="34" charset="0"/>
              </a:defRPr>
            </a:lvl1pPr>
          </a:lstStyle>
          <a:p>
            <a:r>
              <a:rPr lang="en-US" dirty="0"/>
              <a:t>Click to insert icon</a:t>
            </a:r>
          </a:p>
        </p:txBody>
      </p:sp>
      <p:sp>
        <p:nvSpPr>
          <p:cNvPr id="11" name="Picture Placeholder 2">
            <a:extLst>
              <a:ext uri="{FF2B5EF4-FFF2-40B4-BE49-F238E27FC236}">
                <a16:creationId xmlns:a16="http://schemas.microsoft.com/office/drawing/2014/main" id="{F19619E2-EB55-1D01-F539-DB27A2749985}"/>
              </a:ext>
            </a:extLst>
          </p:cNvPr>
          <p:cNvSpPr>
            <a:spLocks noGrp="1" noChangeAspect="1"/>
          </p:cNvSpPr>
          <p:nvPr>
            <p:ph type="pic" sz="quarter" idx="33" hasCustomPrompt="1"/>
          </p:nvPr>
        </p:nvSpPr>
        <p:spPr>
          <a:xfrm>
            <a:off x="5007303" y="1917000"/>
            <a:ext cx="1686319" cy="1512000"/>
          </a:xfrm>
          <a:noFill/>
        </p:spPr>
        <p:txBody>
          <a:bodyPr anchor="ctr"/>
          <a:lstStyle>
            <a:lvl1pPr algn="ctr">
              <a:defRPr sz="1200" b="0" i="0">
                <a:solidFill>
                  <a:schemeClr val="tx2"/>
                </a:solidFill>
                <a:latin typeface="Oracle Sans Light" panose="020B0403020204020204" pitchFamily="34" charset="0"/>
                <a:cs typeface="Oracle Sans Light" panose="020B0403020204020204" pitchFamily="34" charset="0"/>
              </a:defRPr>
            </a:lvl1pPr>
          </a:lstStyle>
          <a:p>
            <a:r>
              <a:rPr lang="en-US" dirty="0"/>
              <a:t>Click to insert icon</a:t>
            </a:r>
          </a:p>
        </p:txBody>
      </p:sp>
      <p:sp>
        <p:nvSpPr>
          <p:cNvPr id="12" name="Picture Placeholder 2">
            <a:extLst>
              <a:ext uri="{FF2B5EF4-FFF2-40B4-BE49-F238E27FC236}">
                <a16:creationId xmlns:a16="http://schemas.microsoft.com/office/drawing/2014/main" id="{0EDA0148-DE32-020C-1750-B5DF743AE67B}"/>
              </a:ext>
            </a:extLst>
          </p:cNvPr>
          <p:cNvSpPr>
            <a:spLocks noGrp="1" noChangeAspect="1"/>
          </p:cNvSpPr>
          <p:nvPr>
            <p:ph type="pic" sz="quarter" idx="36" hasCustomPrompt="1"/>
          </p:nvPr>
        </p:nvSpPr>
        <p:spPr>
          <a:xfrm>
            <a:off x="9011386" y="1917000"/>
            <a:ext cx="1686319" cy="1512000"/>
          </a:xfrm>
          <a:noFill/>
        </p:spPr>
        <p:txBody>
          <a:bodyPr anchor="ctr"/>
          <a:lstStyle>
            <a:lvl1pPr algn="ctr">
              <a:defRPr sz="1200" b="0" i="0">
                <a:solidFill>
                  <a:schemeClr val="tx2"/>
                </a:solidFill>
                <a:latin typeface="Oracle Sans Light" panose="020B0403020204020204" pitchFamily="34" charset="0"/>
                <a:cs typeface="Oracle Sans Light" panose="020B0403020204020204" pitchFamily="34" charset="0"/>
              </a:defRPr>
            </a:lvl1pPr>
          </a:lstStyle>
          <a:p>
            <a:r>
              <a:rPr lang="en-US" dirty="0"/>
              <a:t>Click to insert icon</a:t>
            </a:r>
          </a:p>
        </p:txBody>
      </p:sp>
      <p:pic>
        <p:nvPicPr>
          <p:cNvPr id="8" name="Picture 7">
            <a:extLst>
              <a:ext uri="{FF2B5EF4-FFF2-40B4-BE49-F238E27FC236}">
                <a16:creationId xmlns:a16="http://schemas.microsoft.com/office/drawing/2014/main" id="{9711467B-A878-013A-2329-51E7DD14B15E}"/>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 r="11304"/>
          <a:stretch/>
        </p:blipFill>
        <p:spPr>
          <a:xfrm>
            <a:off x="0" y="0"/>
            <a:ext cx="225287" cy="6858000"/>
          </a:xfrm>
          <a:prstGeom prst="rect">
            <a:avLst/>
          </a:prstGeom>
        </p:spPr>
      </p:pic>
      <p:sp>
        <p:nvSpPr>
          <p:cNvPr id="5" name="Footer">
            <a:extLst>
              <a:ext uri="{FF2B5EF4-FFF2-40B4-BE49-F238E27FC236}">
                <a16:creationId xmlns:a16="http://schemas.microsoft.com/office/drawing/2014/main" id="{4132E569-AE67-160A-A1D2-C938B21C4308}"/>
              </a:ext>
            </a:extLst>
          </p:cNvPr>
          <p:cNvSpPr>
            <a:spLocks noGrp="1"/>
          </p:cNvSpPr>
          <p:nvPr>
            <p:ph type="ftr" sz="quarter" idx="3"/>
          </p:nvPr>
        </p:nvSpPr>
        <p:spPr>
          <a:xfrm>
            <a:off x="1127759" y="6423978"/>
            <a:ext cx="5745379" cy="365125"/>
          </a:xfrm>
          <a:prstGeom prst="rect">
            <a:avLst/>
          </a:prstGeom>
        </p:spPr>
        <p:txBody>
          <a:bodyPr vert="horz" lIns="0" tIns="0" rIns="0" bIns="0" rtlCol="0" anchor="ctr"/>
          <a:lstStyle>
            <a:lvl1pPr algn="l">
              <a:defRPr sz="700">
                <a:solidFill>
                  <a:srgbClr val="8B8580"/>
                </a:solidFill>
              </a:defRPr>
            </a:lvl1pPr>
          </a:lstStyle>
          <a:p>
            <a:r>
              <a:rPr lang="en-US"/>
              <a:t>Copyright © 2025, Oracle and/or its affiliates</a:t>
            </a:r>
            <a:endParaRPr lang="en-US" dirty="0"/>
          </a:p>
        </p:txBody>
      </p:sp>
    </p:spTree>
    <p:extLst>
      <p:ext uri="{BB962C8B-B14F-4D97-AF65-F5344CB8AC3E}">
        <p14:creationId xmlns:p14="http://schemas.microsoft.com/office/powerpoint/2010/main" val="96318900"/>
      </p:ext>
    </p:extLst>
  </p:cSld>
  <p:clrMapOvr>
    <a:overrideClrMapping bg1="dk1" tx1="lt1" bg2="dk2" tx2="lt2" accent1="accent1" accent2="accent2" accent3="accent3" accent4="accent4" accent5="accent5" accent6="accent6" hlink="hlink" folHlink="folHlink"/>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preserve="1" userDrawn="1">
  <p:cSld name="Light - Icons + Short Copy_4">
    <p:bg>
      <p:bgPr>
        <a:solidFill>
          <a:srgbClr val="F2EFED"/>
        </a:solidFill>
        <a:effectLst/>
      </p:bgPr>
    </p:bg>
    <p:spTree>
      <p:nvGrpSpPr>
        <p:cNvPr id="1" name=""/>
        <p:cNvGrpSpPr/>
        <p:nvPr/>
      </p:nvGrpSpPr>
      <p:grpSpPr>
        <a:xfrm>
          <a:off x="0" y="0"/>
          <a:ext cx="0" cy="0"/>
          <a:chOff x="0" y="0"/>
          <a:chExt cx="0" cy="0"/>
        </a:xfrm>
      </p:grpSpPr>
      <p:pic>
        <p:nvPicPr>
          <p:cNvPr id="10" name="OTag">
            <a:extLst>
              <a:ext uri="{FF2B5EF4-FFF2-40B4-BE49-F238E27FC236}">
                <a16:creationId xmlns:a16="http://schemas.microsoft.com/office/drawing/2014/main" id="{00F1077A-D301-437A-8CE7-A0EA6CDECB51}"/>
              </a:ext>
              <a:ext uri="{C183D7F6-B498-43B3-948B-1728B52AA6E4}">
                <adec:decorative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8" name="Slide Number">
            <a:extLst>
              <a:ext uri="{FF2B5EF4-FFF2-40B4-BE49-F238E27FC236}">
                <a16:creationId xmlns:a16="http://schemas.microsoft.com/office/drawing/2014/main" id="{A58E8F99-B5B4-F945-8046-6BF8077857D6}"/>
              </a:ext>
            </a:extLst>
          </p:cNvPr>
          <p:cNvSpPr>
            <a:spLocks noGrp="1"/>
          </p:cNvSpPr>
          <p:nvPr>
            <p:ph type="sldNum" sz="quarter" idx="4"/>
          </p:nvPr>
        </p:nvSpPr>
        <p:spPr>
          <a:xfrm>
            <a:off x="762000" y="6423660"/>
            <a:ext cx="365760" cy="365760"/>
          </a:xfrm>
          <a:prstGeom prst="rect">
            <a:avLst/>
          </a:prstGeom>
        </p:spPr>
        <p:txBody>
          <a:bodyPr vert="horz" lIns="0" tIns="0" rIns="0" bIns="0" rtlCol="0" anchor="ctr"/>
          <a:lstStyle>
            <a:lvl1pPr algn="l">
              <a:defRPr sz="700">
                <a:solidFill>
                  <a:srgbClr val="8B8580"/>
                </a:solidFill>
              </a:defRPr>
            </a:lvl1pPr>
          </a:lstStyle>
          <a:p>
            <a:fld id="{345D60D9-5372-5F40-9443-0F9AE5BDC3C8}" type="slidenum">
              <a:rPr lang="en-US" smtClean="0"/>
              <a:pPr/>
              <a:t>‹#›</a:t>
            </a:fld>
            <a:endParaRPr lang="en-US" dirty="0"/>
          </a:p>
        </p:txBody>
      </p:sp>
      <p:sp>
        <p:nvSpPr>
          <p:cNvPr id="9" name="Footer">
            <a:extLst>
              <a:ext uri="{FF2B5EF4-FFF2-40B4-BE49-F238E27FC236}">
                <a16:creationId xmlns:a16="http://schemas.microsoft.com/office/drawing/2014/main" id="{385270F4-E9B9-C740-ACF6-08D90C8428D2}"/>
              </a:ext>
            </a:extLst>
          </p:cNvPr>
          <p:cNvSpPr>
            <a:spLocks noGrp="1"/>
          </p:cNvSpPr>
          <p:nvPr>
            <p:ph type="ftr" sz="quarter" idx="3"/>
          </p:nvPr>
        </p:nvSpPr>
        <p:spPr>
          <a:xfrm>
            <a:off x="1127759" y="6423978"/>
            <a:ext cx="5745379" cy="365125"/>
          </a:xfrm>
          <a:prstGeom prst="rect">
            <a:avLst/>
          </a:prstGeom>
        </p:spPr>
        <p:txBody>
          <a:bodyPr vert="horz" lIns="0" tIns="0" rIns="0" bIns="0" rtlCol="0" anchor="ctr"/>
          <a:lstStyle>
            <a:lvl1pPr algn="l">
              <a:defRPr sz="700">
                <a:solidFill>
                  <a:srgbClr val="8B8580"/>
                </a:solidFill>
              </a:defRPr>
            </a:lvl1pPr>
          </a:lstStyle>
          <a:p>
            <a:r>
              <a:rPr lang="en-US"/>
              <a:t>Copyright © 2025, Oracle and/or its affiliates</a:t>
            </a:r>
            <a:endParaRPr lang="en-US" dirty="0"/>
          </a:p>
        </p:txBody>
      </p:sp>
      <p:sp>
        <p:nvSpPr>
          <p:cNvPr id="4" name="Title 1">
            <a:extLst>
              <a:ext uri="{FF2B5EF4-FFF2-40B4-BE49-F238E27FC236}">
                <a16:creationId xmlns:a16="http://schemas.microsoft.com/office/drawing/2014/main" id="{4F4138CF-187E-AEB9-7484-9203B91539BC}"/>
              </a:ext>
            </a:extLst>
          </p:cNvPr>
          <p:cNvSpPr>
            <a:spLocks noGrp="1"/>
          </p:cNvSpPr>
          <p:nvPr>
            <p:ph type="title" hasCustomPrompt="1"/>
          </p:nvPr>
        </p:nvSpPr>
        <p:spPr>
          <a:xfrm>
            <a:off x="768875" y="338328"/>
            <a:ext cx="10671048" cy="822960"/>
          </a:xfrm>
        </p:spPr>
        <p:txBody>
          <a:bodyPr/>
          <a:lstStyle>
            <a:lvl1pPr>
              <a:defRPr>
                <a:solidFill>
                  <a:srgbClr val="312D2A"/>
                </a:solidFill>
              </a:defRPr>
            </a:lvl1pPr>
          </a:lstStyle>
          <a:p>
            <a:r>
              <a:rPr lang="en-US" dirty="0"/>
              <a:t>Title</a:t>
            </a:r>
          </a:p>
        </p:txBody>
      </p:sp>
      <p:sp>
        <p:nvSpPr>
          <p:cNvPr id="6" name="Picture Placeholder 2">
            <a:extLst>
              <a:ext uri="{FF2B5EF4-FFF2-40B4-BE49-F238E27FC236}">
                <a16:creationId xmlns:a16="http://schemas.microsoft.com/office/drawing/2014/main" id="{93E6CE7B-B873-59F7-A70F-931984B00B39}"/>
              </a:ext>
            </a:extLst>
          </p:cNvPr>
          <p:cNvSpPr>
            <a:spLocks noGrp="1" noChangeAspect="1"/>
          </p:cNvSpPr>
          <p:nvPr>
            <p:ph type="pic" sz="quarter" idx="26" hasCustomPrompt="1"/>
          </p:nvPr>
        </p:nvSpPr>
        <p:spPr>
          <a:xfrm>
            <a:off x="1285018" y="2114636"/>
            <a:ext cx="1485566" cy="1332000"/>
          </a:xfrm>
          <a:noFill/>
        </p:spPr>
        <p:txBody>
          <a:bodyPr anchor="ctr"/>
          <a:lstStyle>
            <a:lvl1pPr algn="ctr">
              <a:defRPr sz="1200" b="0" i="0">
                <a:latin typeface="Oracle Sans Light" panose="020B0403020204020204" pitchFamily="34" charset="0"/>
                <a:cs typeface="Oracle Sans Light" panose="020B0403020204020204" pitchFamily="34" charset="0"/>
              </a:defRPr>
            </a:lvl1pPr>
          </a:lstStyle>
          <a:p>
            <a:r>
              <a:rPr lang="en-US" dirty="0"/>
              <a:t>Click to insert icon</a:t>
            </a:r>
          </a:p>
        </p:txBody>
      </p:sp>
      <p:sp>
        <p:nvSpPr>
          <p:cNvPr id="11" name="Text Placeholder 21">
            <a:extLst>
              <a:ext uri="{FF2B5EF4-FFF2-40B4-BE49-F238E27FC236}">
                <a16:creationId xmlns:a16="http://schemas.microsoft.com/office/drawing/2014/main" id="{EDC193FC-23EF-BBCC-A523-4E995745B9AC}"/>
              </a:ext>
            </a:extLst>
          </p:cNvPr>
          <p:cNvSpPr>
            <a:spLocks noGrp="1"/>
          </p:cNvSpPr>
          <p:nvPr>
            <p:ph type="body" sz="quarter" idx="25" hasCustomPrompt="1"/>
          </p:nvPr>
        </p:nvSpPr>
        <p:spPr>
          <a:xfrm>
            <a:off x="1102644" y="3982995"/>
            <a:ext cx="1850315" cy="323885"/>
          </a:xfrm>
          <a:prstGeom prst="rect">
            <a:avLst/>
          </a:prstGeom>
          <a:noFill/>
        </p:spPr>
        <p:txBody>
          <a:bodyPr lIns="0" tIns="0" rIns="0" bIns="0"/>
          <a:lstStyle>
            <a:lvl1pPr algn="l">
              <a:lnSpc>
                <a:spcPts val="1880"/>
              </a:lnSpc>
              <a:defRPr sz="1200" b="1" i="0">
                <a:solidFill>
                  <a:srgbClr val="312D2A"/>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12" name="Text Placeholder 21">
            <a:extLst>
              <a:ext uri="{FF2B5EF4-FFF2-40B4-BE49-F238E27FC236}">
                <a16:creationId xmlns:a16="http://schemas.microsoft.com/office/drawing/2014/main" id="{DF81D373-7057-2C75-CC6C-41577522075F}"/>
              </a:ext>
            </a:extLst>
          </p:cNvPr>
          <p:cNvSpPr>
            <a:spLocks noGrp="1"/>
          </p:cNvSpPr>
          <p:nvPr>
            <p:ph type="body" sz="quarter" idx="24" hasCustomPrompt="1"/>
          </p:nvPr>
        </p:nvSpPr>
        <p:spPr>
          <a:xfrm>
            <a:off x="1102644" y="4376641"/>
            <a:ext cx="1850315" cy="1244947"/>
          </a:xfrm>
          <a:prstGeom prst="rect">
            <a:avLst/>
          </a:prstGeom>
          <a:noFill/>
        </p:spPr>
        <p:txBody>
          <a:bodyPr lIns="0" tIns="0" rIns="0" bIns="0"/>
          <a:lstStyle>
            <a:lvl1pPr algn="l">
              <a:lnSpc>
                <a:spcPct val="100000"/>
              </a:lnSpc>
              <a:defRPr sz="11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a:t>
            </a:r>
            <a:endParaRPr lang="en-US" dirty="0"/>
          </a:p>
        </p:txBody>
      </p:sp>
      <p:cxnSp>
        <p:nvCxnSpPr>
          <p:cNvPr id="13" name="Straight Connector 12">
            <a:extLst>
              <a:ext uri="{FF2B5EF4-FFF2-40B4-BE49-F238E27FC236}">
                <a16:creationId xmlns:a16="http://schemas.microsoft.com/office/drawing/2014/main" id="{38521E3C-2B8A-3127-F789-C80455C85E0A}"/>
              </a:ext>
              <a:ext uri="{C183D7F6-B498-43B3-948B-1728B52AA6E4}">
                <adec:decorative xmlns:adec="http://schemas.microsoft.com/office/drawing/2017/decorative" val="1"/>
              </a:ext>
            </a:extLst>
          </p:cNvPr>
          <p:cNvCxnSpPr>
            <a:cxnSpLocks/>
          </p:cNvCxnSpPr>
          <p:nvPr userDrawn="1"/>
        </p:nvCxnSpPr>
        <p:spPr>
          <a:xfrm>
            <a:off x="3495357" y="1588179"/>
            <a:ext cx="0" cy="4378421"/>
          </a:xfrm>
          <a:prstGeom prst="line">
            <a:avLst/>
          </a:prstGeom>
          <a:ln>
            <a:solidFill>
              <a:srgbClr val="AEA8A2">
                <a:alpha val="50000"/>
              </a:srgbClr>
            </a:solidFill>
          </a:ln>
        </p:spPr>
        <p:style>
          <a:lnRef idx="1">
            <a:schemeClr val="accent1"/>
          </a:lnRef>
          <a:fillRef idx="0">
            <a:schemeClr val="accent1"/>
          </a:fillRef>
          <a:effectRef idx="0">
            <a:schemeClr val="accent1"/>
          </a:effectRef>
          <a:fontRef idx="minor">
            <a:schemeClr val="tx1"/>
          </a:fontRef>
        </p:style>
      </p:cxnSp>
      <p:sp>
        <p:nvSpPr>
          <p:cNvPr id="2" name="Picture Placeholder 2">
            <a:extLst>
              <a:ext uri="{FF2B5EF4-FFF2-40B4-BE49-F238E27FC236}">
                <a16:creationId xmlns:a16="http://schemas.microsoft.com/office/drawing/2014/main" id="{A9045D64-A45F-44E7-1BF0-9241FA22B2D7}"/>
              </a:ext>
            </a:extLst>
          </p:cNvPr>
          <p:cNvSpPr>
            <a:spLocks noGrp="1" noChangeAspect="1"/>
          </p:cNvSpPr>
          <p:nvPr>
            <p:ph type="pic" sz="quarter" idx="27" hasCustomPrompt="1"/>
          </p:nvPr>
        </p:nvSpPr>
        <p:spPr>
          <a:xfrm>
            <a:off x="4224664" y="2114636"/>
            <a:ext cx="1485566" cy="1332000"/>
          </a:xfrm>
          <a:noFill/>
        </p:spPr>
        <p:txBody>
          <a:bodyPr anchor="ctr"/>
          <a:lstStyle>
            <a:lvl1pPr algn="ctr">
              <a:defRPr sz="1200" b="0" i="0">
                <a:latin typeface="Oracle Sans Light" panose="020B0403020204020204" pitchFamily="34" charset="0"/>
                <a:cs typeface="Oracle Sans Light" panose="020B0403020204020204" pitchFamily="34" charset="0"/>
              </a:defRPr>
            </a:lvl1pPr>
          </a:lstStyle>
          <a:p>
            <a:r>
              <a:rPr lang="en-US" dirty="0"/>
              <a:t>Click to insert icon</a:t>
            </a:r>
          </a:p>
        </p:txBody>
      </p:sp>
      <p:sp>
        <p:nvSpPr>
          <p:cNvPr id="3" name="Text Placeholder 21">
            <a:extLst>
              <a:ext uri="{FF2B5EF4-FFF2-40B4-BE49-F238E27FC236}">
                <a16:creationId xmlns:a16="http://schemas.microsoft.com/office/drawing/2014/main" id="{FD505E85-B097-7BB2-0283-16191D827D6E}"/>
              </a:ext>
            </a:extLst>
          </p:cNvPr>
          <p:cNvSpPr>
            <a:spLocks noGrp="1"/>
          </p:cNvSpPr>
          <p:nvPr>
            <p:ph type="body" sz="quarter" idx="28" hasCustomPrompt="1"/>
          </p:nvPr>
        </p:nvSpPr>
        <p:spPr>
          <a:xfrm>
            <a:off x="4042290" y="3982995"/>
            <a:ext cx="1850315" cy="323885"/>
          </a:xfrm>
          <a:prstGeom prst="rect">
            <a:avLst/>
          </a:prstGeom>
          <a:noFill/>
        </p:spPr>
        <p:txBody>
          <a:bodyPr lIns="0" tIns="0" rIns="0" bIns="0"/>
          <a:lstStyle>
            <a:lvl1pPr algn="l">
              <a:lnSpc>
                <a:spcPts val="1880"/>
              </a:lnSpc>
              <a:defRPr sz="1200" b="1" i="0">
                <a:solidFill>
                  <a:srgbClr val="312D2A"/>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17" name="Text Placeholder 21">
            <a:extLst>
              <a:ext uri="{FF2B5EF4-FFF2-40B4-BE49-F238E27FC236}">
                <a16:creationId xmlns:a16="http://schemas.microsoft.com/office/drawing/2014/main" id="{E2F60FF8-0ED0-D6E8-932B-8747F03D5FCD}"/>
              </a:ext>
            </a:extLst>
          </p:cNvPr>
          <p:cNvSpPr>
            <a:spLocks noGrp="1"/>
          </p:cNvSpPr>
          <p:nvPr>
            <p:ph type="body" sz="quarter" idx="29" hasCustomPrompt="1"/>
          </p:nvPr>
        </p:nvSpPr>
        <p:spPr>
          <a:xfrm>
            <a:off x="4042290" y="4376641"/>
            <a:ext cx="1850315" cy="1244947"/>
          </a:xfrm>
          <a:prstGeom prst="rect">
            <a:avLst/>
          </a:prstGeom>
          <a:noFill/>
        </p:spPr>
        <p:txBody>
          <a:bodyPr lIns="0" tIns="0" rIns="0" bIns="0"/>
          <a:lstStyle>
            <a:lvl1pPr algn="l">
              <a:lnSpc>
                <a:spcPct val="100000"/>
              </a:lnSpc>
              <a:defRPr sz="11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a:t>
            </a:r>
            <a:endParaRPr lang="en-US" dirty="0"/>
          </a:p>
        </p:txBody>
      </p:sp>
      <p:cxnSp>
        <p:nvCxnSpPr>
          <p:cNvPr id="22" name="Straight Connector 21">
            <a:extLst>
              <a:ext uri="{FF2B5EF4-FFF2-40B4-BE49-F238E27FC236}">
                <a16:creationId xmlns:a16="http://schemas.microsoft.com/office/drawing/2014/main" id="{1D45DC3F-891E-FB80-8503-3937C1202D54}"/>
              </a:ext>
              <a:ext uri="{C183D7F6-B498-43B3-948B-1728B52AA6E4}">
                <adec:decorative xmlns:adec="http://schemas.microsoft.com/office/drawing/2017/decorative" val="1"/>
              </a:ext>
            </a:extLst>
          </p:cNvPr>
          <p:cNvCxnSpPr>
            <a:cxnSpLocks/>
          </p:cNvCxnSpPr>
          <p:nvPr userDrawn="1"/>
        </p:nvCxnSpPr>
        <p:spPr>
          <a:xfrm>
            <a:off x="6430469" y="1588179"/>
            <a:ext cx="0" cy="4378421"/>
          </a:xfrm>
          <a:prstGeom prst="line">
            <a:avLst/>
          </a:prstGeom>
          <a:ln>
            <a:solidFill>
              <a:srgbClr val="AEA8A2">
                <a:alpha val="50000"/>
              </a:srgbClr>
            </a:solidFill>
          </a:ln>
        </p:spPr>
        <p:style>
          <a:lnRef idx="1">
            <a:schemeClr val="accent1"/>
          </a:lnRef>
          <a:fillRef idx="0">
            <a:schemeClr val="accent1"/>
          </a:fillRef>
          <a:effectRef idx="0">
            <a:schemeClr val="accent1"/>
          </a:effectRef>
          <a:fontRef idx="minor">
            <a:schemeClr val="tx1"/>
          </a:fontRef>
        </p:style>
      </p:cxnSp>
      <p:sp>
        <p:nvSpPr>
          <p:cNvPr id="23" name="Picture Placeholder 2">
            <a:extLst>
              <a:ext uri="{FF2B5EF4-FFF2-40B4-BE49-F238E27FC236}">
                <a16:creationId xmlns:a16="http://schemas.microsoft.com/office/drawing/2014/main" id="{EAC18315-FB03-26A9-D576-85A43307F671}"/>
              </a:ext>
            </a:extLst>
          </p:cNvPr>
          <p:cNvSpPr>
            <a:spLocks noGrp="1" noChangeAspect="1"/>
          </p:cNvSpPr>
          <p:nvPr>
            <p:ph type="pic" sz="quarter" idx="30" hasCustomPrompt="1"/>
          </p:nvPr>
        </p:nvSpPr>
        <p:spPr>
          <a:xfrm>
            <a:off x="7155241" y="2114636"/>
            <a:ext cx="1485566" cy="1332000"/>
          </a:xfrm>
          <a:noFill/>
        </p:spPr>
        <p:txBody>
          <a:bodyPr anchor="ctr"/>
          <a:lstStyle>
            <a:lvl1pPr algn="ctr">
              <a:defRPr sz="1200" b="0" i="0">
                <a:latin typeface="Oracle Sans Light" panose="020B0403020204020204" pitchFamily="34" charset="0"/>
                <a:cs typeface="Oracle Sans Light" panose="020B0403020204020204" pitchFamily="34" charset="0"/>
              </a:defRPr>
            </a:lvl1pPr>
          </a:lstStyle>
          <a:p>
            <a:r>
              <a:rPr lang="en-US" dirty="0"/>
              <a:t>Click to insert icon</a:t>
            </a:r>
          </a:p>
        </p:txBody>
      </p:sp>
      <p:sp>
        <p:nvSpPr>
          <p:cNvPr id="24" name="Text Placeholder 21">
            <a:extLst>
              <a:ext uri="{FF2B5EF4-FFF2-40B4-BE49-F238E27FC236}">
                <a16:creationId xmlns:a16="http://schemas.microsoft.com/office/drawing/2014/main" id="{59CFDF08-80C1-6E3F-869A-074792DBF4A0}"/>
              </a:ext>
            </a:extLst>
          </p:cNvPr>
          <p:cNvSpPr>
            <a:spLocks noGrp="1"/>
          </p:cNvSpPr>
          <p:nvPr>
            <p:ph type="body" sz="quarter" idx="31" hasCustomPrompt="1"/>
          </p:nvPr>
        </p:nvSpPr>
        <p:spPr>
          <a:xfrm>
            <a:off x="6972867" y="3982995"/>
            <a:ext cx="1850315" cy="323885"/>
          </a:xfrm>
          <a:prstGeom prst="rect">
            <a:avLst/>
          </a:prstGeom>
          <a:noFill/>
        </p:spPr>
        <p:txBody>
          <a:bodyPr lIns="0" tIns="0" rIns="0" bIns="0"/>
          <a:lstStyle>
            <a:lvl1pPr algn="l">
              <a:lnSpc>
                <a:spcPts val="1880"/>
              </a:lnSpc>
              <a:defRPr sz="1200" b="1" i="0">
                <a:solidFill>
                  <a:srgbClr val="312D2A"/>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25" name="Text Placeholder 21">
            <a:extLst>
              <a:ext uri="{FF2B5EF4-FFF2-40B4-BE49-F238E27FC236}">
                <a16:creationId xmlns:a16="http://schemas.microsoft.com/office/drawing/2014/main" id="{F493EDC5-BE7B-FE7E-8917-F2DF614BD0BA}"/>
              </a:ext>
            </a:extLst>
          </p:cNvPr>
          <p:cNvSpPr>
            <a:spLocks noGrp="1"/>
          </p:cNvSpPr>
          <p:nvPr>
            <p:ph type="body" sz="quarter" idx="32" hasCustomPrompt="1"/>
          </p:nvPr>
        </p:nvSpPr>
        <p:spPr>
          <a:xfrm>
            <a:off x="6972867" y="4376641"/>
            <a:ext cx="1850315" cy="1244947"/>
          </a:xfrm>
          <a:prstGeom prst="rect">
            <a:avLst/>
          </a:prstGeom>
          <a:noFill/>
        </p:spPr>
        <p:txBody>
          <a:bodyPr lIns="0" tIns="0" rIns="0" bIns="0"/>
          <a:lstStyle>
            <a:lvl1pPr algn="l">
              <a:lnSpc>
                <a:spcPct val="100000"/>
              </a:lnSpc>
              <a:defRPr sz="11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a:t>
            </a:r>
            <a:endParaRPr lang="en-US" dirty="0"/>
          </a:p>
        </p:txBody>
      </p:sp>
      <p:cxnSp>
        <p:nvCxnSpPr>
          <p:cNvPr id="26" name="Straight Connector 25">
            <a:extLst>
              <a:ext uri="{FF2B5EF4-FFF2-40B4-BE49-F238E27FC236}">
                <a16:creationId xmlns:a16="http://schemas.microsoft.com/office/drawing/2014/main" id="{D1772EB2-69BF-52AE-8B4B-B0D9A6C3F64A}"/>
              </a:ext>
              <a:ext uri="{C183D7F6-B498-43B3-948B-1728B52AA6E4}">
                <adec:decorative xmlns:adec="http://schemas.microsoft.com/office/drawing/2017/decorative" val="1"/>
              </a:ext>
            </a:extLst>
          </p:cNvPr>
          <p:cNvCxnSpPr>
            <a:cxnSpLocks/>
          </p:cNvCxnSpPr>
          <p:nvPr userDrawn="1"/>
        </p:nvCxnSpPr>
        <p:spPr>
          <a:xfrm>
            <a:off x="9365579" y="1588179"/>
            <a:ext cx="0" cy="4378421"/>
          </a:xfrm>
          <a:prstGeom prst="line">
            <a:avLst/>
          </a:prstGeom>
          <a:ln>
            <a:solidFill>
              <a:srgbClr val="AEA8A2">
                <a:alpha val="50000"/>
              </a:srgbClr>
            </a:solidFill>
          </a:ln>
        </p:spPr>
        <p:style>
          <a:lnRef idx="1">
            <a:schemeClr val="accent1"/>
          </a:lnRef>
          <a:fillRef idx="0">
            <a:schemeClr val="accent1"/>
          </a:fillRef>
          <a:effectRef idx="0">
            <a:schemeClr val="accent1"/>
          </a:effectRef>
          <a:fontRef idx="minor">
            <a:schemeClr val="tx1"/>
          </a:fontRef>
        </p:style>
      </p:cxnSp>
      <p:sp>
        <p:nvSpPr>
          <p:cNvPr id="27" name="Picture Placeholder 2">
            <a:extLst>
              <a:ext uri="{FF2B5EF4-FFF2-40B4-BE49-F238E27FC236}">
                <a16:creationId xmlns:a16="http://schemas.microsoft.com/office/drawing/2014/main" id="{6B83A7D1-3660-2EB1-F849-634850B6A123}"/>
              </a:ext>
            </a:extLst>
          </p:cNvPr>
          <p:cNvSpPr>
            <a:spLocks noGrp="1" noChangeAspect="1"/>
          </p:cNvSpPr>
          <p:nvPr>
            <p:ph type="pic" sz="quarter" idx="33" hasCustomPrompt="1"/>
          </p:nvPr>
        </p:nvSpPr>
        <p:spPr>
          <a:xfrm>
            <a:off x="10090351" y="2114636"/>
            <a:ext cx="1485566" cy="1332000"/>
          </a:xfrm>
          <a:noFill/>
        </p:spPr>
        <p:txBody>
          <a:bodyPr anchor="ctr"/>
          <a:lstStyle>
            <a:lvl1pPr algn="ctr">
              <a:defRPr sz="1200" b="0" i="0">
                <a:latin typeface="Oracle Sans Light" panose="020B0403020204020204" pitchFamily="34" charset="0"/>
                <a:cs typeface="Oracle Sans Light" panose="020B0403020204020204" pitchFamily="34" charset="0"/>
              </a:defRPr>
            </a:lvl1pPr>
          </a:lstStyle>
          <a:p>
            <a:r>
              <a:rPr lang="en-US" dirty="0"/>
              <a:t>Click to insert icon</a:t>
            </a:r>
          </a:p>
        </p:txBody>
      </p:sp>
      <p:sp>
        <p:nvSpPr>
          <p:cNvPr id="28" name="Text Placeholder 21">
            <a:extLst>
              <a:ext uri="{FF2B5EF4-FFF2-40B4-BE49-F238E27FC236}">
                <a16:creationId xmlns:a16="http://schemas.microsoft.com/office/drawing/2014/main" id="{98ABE078-28FD-0ED6-9C64-8C4E34513F8B}"/>
              </a:ext>
            </a:extLst>
          </p:cNvPr>
          <p:cNvSpPr>
            <a:spLocks noGrp="1"/>
          </p:cNvSpPr>
          <p:nvPr>
            <p:ph type="body" sz="quarter" idx="34" hasCustomPrompt="1"/>
          </p:nvPr>
        </p:nvSpPr>
        <p:spPr>
          <a:xfrm>
            <a:off x="9907977" y="3982995"/>
            <a:ext cx="1850315" cy="323885"/>
          </a:xfrm>
          <a:prstGeom prst="rect">
            <a:avLst/>
          </a:prstGeom>
          <a:noFill/>
        </p:spPr>
        <p:txBody>
          <a:bodyPr lIns="0" tIns="0" rIns="0" bIns="0"/>
          <a:lstStyle>
            <a:lvl1pPr algn="l">
              <a:lnSpc>
                <a:spcPts val="1880"/>
              </a:lnSpc>
              <a:defRPr sz="1200" b="1" i="0">
                <a:solidFill>
                  <a:srgbClr val="312D2A"/>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29" name="Text Placeholder 21">
            <a:extLst>
              <a:ext uri="{FF2B5EF4-FFF2-40B4-BE49-F238E27FC236}">
                <a16:creationId xmlns:a16="http://schemas.microsoft.com/office/drawing/2014/main" id="{A94017C7-EC4C-F9F3-F739-A42EC69E01A3}"/>
              </a:ext>
            </a:extLst>
          </p:cNvPr>
          <p:cNvSpPr>
            <a:spLocks noGrp="1"/>
          </p:cNvSpPr>
          <p:nvPr>
            <p:ph type="body" sz="quarter" idx="35" hasCustomPrompt="1"/>
          </p:nvPr>
        </p:nvSpPr>
        <p:spPr>
          <a:xfrm>
            <a:off x="9907977" y="4376641"/>
            <a:ext cx="1850315" cy="1244947"/>
          </a:xfrm>
          <a:prstGeom prst="rect">
            <a:avLst/>
          </a:prstGeom>
          <a:noFill/>
        </p:spPr>
        <p:txBody>
          <a:bodyPr lIns="0" tIns="0" rIns="0" bIns="0"/>
          <a:lstStyle>
            <a:lvl1pPr algn="l">
              <a:lnSpc>
                <a:spcPct val="100000"/>
              </a:lnSpc>
              <a:defRPr sz="11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a:t>
            </a:r>
            <a:endParaRPr lang="en-US" dirty="0"/>
          </a:p>
        </p:txBody>
      </p:sp>
      <p:pic>
        <p:nvPicPr>
          <p:cNvPr id="15" name="Picture 14">
            <a:extLst>
              <a:ext uri="{FF2B5EF4-FFF2-40B4-BE49-F238E27FC236}">
                <a16:creationId xmlns:a16="http://schemas.microsoft.com/office/drawing/2014/main" id="{6D380066-9D6B-5568-E822-309DC63A3D23}"/>
              </a:ext>
            </a:extLst>
          </p:cNvPr>
          <p:cNvPicPr>
            <a:picLocks noChangeAspect="1"/>
          </p:cNvPicPr>
          <p:nvPr userDrawn="1"/>
        </p:nvPicPr>
        <p:blipFill>
          <a:blip r:embed="rId3">
            <a:extLst>
              <a:ext uri="{28A0092B-C50C-407E-A947-70E740481C1C}">
                <a14:useLocalDpi xmlns:a14="http://schemas.microsoft.com/office/drawing/2010/main" val="0"/>
              </a:ext>
            </a:extLst>
          </a:blip>
          <a:srcRect l="5652" r="5652"/>
          <a:stretch/>
        </p:blipFill>
        <p:spPr>
          <a:xfrm>
            <a:off x="0" y="0"/>
            <a:ext cx="225287" cy="6858000"/>
          </a:xfrm>
          <a:prstGeom prst="rect">
            <a:avLst/>
          </a:prstGeom>
        </p:spPr>
      </p:pic>
    </p:spTree>
    <p:extLst>
      <p:ext uri="{BB962C8B-B14F-4D97-AF65-F5344CB8AC3E}">
        <p14:creationId xmlns:p14="http://schemas.microsoft.com/office/powerpoint/2010/main" val="220024022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Dark - Icons + Short Copy_4">
    <p:bg>
      <p:bgPr>
        <a:solidFill>
          <a:srgbClr val="302D29"/>
        </a:solidFill>
        <a:effectLst/>
      </p:bgPr>
    </p:bg>
    <p:spTree>
      <p:nvGrpSpPr>
        <p:cNvPr id="1" name=""/>
        <p:cNvGrpSpPr/>
        <p:nvPr/>
      </p:nvGrpSpPr>
      <p:grpSpPr>
        <a:xfrm>
          <a:off x="0" y="0"/>
          <a:ext cx="0" cy="0"/>
          <a:chOff x="0" y="0"/>
          <a:chExt cx="0" cy="0"/>
        </a:xfrm>
      </p:grpSpPr>
      <p:pic>
        <p:nvPicPr>
          <p:cNvPr id="4" name="OTag">
            <a:extLst>
              <a:ext uri="{FF2B5EF4-FFF2-40B4-BE49-F238E27FC236}">
                <a16:creationId xmlns:a16="http://schemas.microsoft.com/office/drawing/2014/main" id="{5AF6802B-1E3E-852C-23FC-7284E8C0A7DF}"/>
              </a:ext>
              <a:ext uri="{C183D7F6-B498-43B3-948B-1728B52AA6E4}">
                <adec:decorative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3" name="Slide Number">
            <a:extLst>
              <a:ext uri="{FF2B5EF4-FFF2-40B4-BE49-F238E27FC236}">
                <a16:creationId xmlns:a16="http://schemas.microsoft.com/office/drawing/2014/main" id="{C15280E9-7946-3FC5-9B07-EAC6E9D59F47}"/>
              </a:ext>
            </a:extLst>
          </p:cNvPr>
          <p:cNvSpPr txBox="1">
            <a:spLocks/>
          </p:cNvSpPr>
          <p:nvPr userDrawn="1"/>
        </p:nvSpPr>
        <p:spPr>
          <a:xfrm>
            <a:off x="762000" y="6423660"/>
            <a:ext cx="365760" cy="365760"/>
          </a:xfrm>
          <a:prstGeom prst="rect">
            <a:avLst/>
          </a:prstGeom>
        </p:spPr>
        <p:txBody>
          <a:bodyPr vert="horz" lIns="0" tIns="0" rIns="0" bIns="0" rtlCol="0" anchor="ctr"/>
          <a:lstStyle>
            <a:defPPr>
              <a:defRPr lang="en-US"/>
            </a:defPPr>
            <a:lvl1pPr marL="0" algn="l" defTabSz="914400" rtl="0" eaLnBrk="1" latinLnBrk="0" hangingPunct="1">
              <a:defRPr sz="700" kern="1200">
                <a:solidFill>
                  <a:srgbClr val="8B858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45D60D9-5372-5F40-9443-0F9AE5BDC3C8}" type="slidenum">
              <a:rPr lang="en-US" smtClean="0"/>
              <a:pPr/>
              <a:t>‹#›</a:t>
            </a:fld>
            <a:endParaRPr lang="en-US" dirty="0"/>
          </a:p>
        </p:txBody>
      </p:sp>
      <p:sp>
        <p:nvSpPr>
          <p:cNvPr id="2" name="Title 7">
            <a:extLst>
              <a:ext uri="{FF2B5EF4-FFF2-40B4-BE49-F238E27FC236}">
                <a16:creationId xmlns:a16="http://schemas.microsoft.com/office/drawing/2014/main" id="{D773F8C2-E4D7-12D4-5551-AB2F55413FC8}"/>
              </a:ext>
            </a:extLst>
          </p:cNvPr>
          <p:cNvSpPr>
            <a:spLocks noGrp="1"/>
          </p:cNvSpPr>
          <p:nvPr>
            <p:ph type="title" hasCustomPrompt="1"/>
          </p:nvPr>
        </p:nvSpPr>
        <p:spPr>
          <a:xfrm>
            <a:off x="768875" y="338328"/>
            <a:ext cx="10671048" cy="822960"/>
          </a:xfrm>
        </p:spPr>
        <p:txBody>
          <a:bodyPr/>
          <a:lstStyle>
            <a:lvl1pPr>
              <a:defRPr>
                <a:solidFill>
                  <a:schemeClr val="tx2"/>
                </a:solidFill>
              </a:defRPr>
            </a:lvl1pPr>
          </a:lstStyle>
          <a:p>
            <a:r>
              <a:rPr lang="en-US" dirty="0"/>
              <a:t>Title</a:t>
            </a:r>
          </a:p>
        </p:txBody>
      </p:sp>
      <p:sp>
        <p:nvSpPr>
          <p:cNvPr id="34" name="Picture Placeholder 2">
            <a:extLst>
              <a:ext uri="{FF2B5EF4-FFF2-40B4-BE49-F238E27FC236}">
                <a16:creationId xmlns:a16="http://schemas.microsoft.com/office/drawing/2014/main" id="{26148197-7D02-B082-C9E8-1E2C8E180218}"/>
              </a:ext>
            </a:extLst>
          </p:cNvPr>
          <p:cNvSpPr>
            <a:spLocks noGrp="1" noChangeAspect="1"/>
          </p:cNvSpPr>
          <p:nvPr>
            <p:ph type="pic" sz="quarter" idx="26" hasCustomPrompt="1"/>
          </p:nvPr>
        </p:nvSpPr>
        <p:spPr>
          <a:xfrm>
            <a:off x="1285018" y="2114636"/>
            <a:ext cx="1485566" cy="1332000"/>
          </a:xfrm>
          <a:noFill/>
        </p:spPr>
        <p:txBody>
          <a:bodyPr anchor="ctr"/>
          <a:lstStyle>
            <a:lvl1pPr algn="ctr">
              <a:defRPr sz="1200" b="0" i="0">
                <a:solidFill>
                  <a:schemeClr val="tx2"/>
                </a:solidFill>
                <a:latin typeface="Oracle Sans Light" panose="020B0403020204020204" pitchFamily="34" charset="0"/>
                <a:cs typeface="Oracle Sans Light" panose="020B0403020204020204" pitchFamily="34" charset="0"/>
              </a:defRPr>
            </a:lvl1pPr>
          </a:lstStyle>
          <a:p>
            <a:r>
              <a:rPr lang="en-US" dirty="0"/>
              <a:t>Click to insert icon</a:t>
            </a:r>
          </a:p>
        </p:txBody>
      </p:sp>
      <p:sp>
        <p:nvSpPr>
          <p:cNvPr id="35" name="Text Placeholder 21">
            <a:extLst>
              <a:ext uri="{FF2B5EF4-FFF2-40B4-BE49-F238E27FC236}">
                <a16:creationId xmlns:a16="http://schemas.microsoft.com/office/drawing/2014/main" id="{D5E8BFD6-35B8-AA16-CF87-41CA02F0D68F}"/>
              </a:ext>
            </a:extLst>
          </p:cNvPr>
          <p:cNvSpPr>
            <a:spLocks noGrp="1"/>
          </p:cNvSpPr>
          <p:nvPr>
            <p:ph type="body" sz="quarter" idx="25" hasCustomPrompt="1"/>
          </p:nvPr>
        </p:nvSpPr>
        <p:spPr>
          <a:xfrm>
            <a:off x="1102644" y="3982995"/>
            <a:ext cx="1850315" cy="323885"/>
          </a:xfrm>
          <a:prstGeom prst="rect">
            <a:avLst/>
          </a:prstGeom>
          <a:noFill/>
        </p:spPr>
        <p:txBody>
          <a:bodyPr lIns="0" tIns="0" rIns="0" bIns="0"/>
          <a:lstStyle>
            <a:lvl1pPr algn="l">
              <a:lnSpc>
                <a:spcPts val="1880"/>
              </a:lnSpc>
              <a:defRPr sz="1200" b="1" i="0">
                <a:solidFill>
                  <a:schemeClr val="tx2"/>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36" name="Text Placeholder 21">
            <a:extLst>
              <a:ext uri="{FF2B5EF4-FFF2-40B4-BE49-F238E27FC236}">
                <a16:creationId xmlns:a16="http://schemas.microsoft.com/office/drawing/2014/main" id="{BBA3845A-7C35-D876-C3C3-AB763B15E572}"/>
              </a:ext>
            </a:extLst>
          </p:cNvPr>
          <p:cNvSpPr>
            <a:spLocks noGrp="1"/>
          </p:cNvSpPr>
          <p:nvPr>
            <p:ph type="body" sz="quarter" idx="24" hasCustomPrompt="1"/>
          </p:nvPr>
        </p:nvSpPr>
        <p:spPr>
          <a:xfrm>
            <a:off x="1102644" y="4376641"/>
            <a:ext cx="1850315" cy="1244947"/>
          </a:xfrm>
          <a:prstGeom prst="rect">
            <a:avLst/>
          </a:prstGeom>
          <a:noFill/>
        </p:spPr>
        <p:txBody>
          <a:bodyPr lIns="0" tIns="0" rIns="0" bIns="0"/>
          <a:lstStyle>
            <a:lvl1pPr algn="l">
              <a:lnSpc>
                <a:spcPct val="100000"/>
              </a:lnSpc>
              <a:defRPr sz="11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a:t>
            </a:r>
            <a:endParaRPr lang="en-US" dirty="0"/>
          </a:p>
        </p:txBody>
      </p:sp>
      <p:cxnSp>
        <p:nvCxnSpPr>
          <p:cNvPr id="37" name="Straight Connector 36">
            <a:extLst>
              <a:ext uri="{FF2B5EF4-FFF2-40B4-BE49-F238E27FC236}">
                <a16:creationId xmlns:a16="http://schemas.microsoft.com/office/drawing/2014/main" id="{5C09316B-1DFF-F9EF-296F-696354B4D874}"/>
              </a:ext>
              <a:ext uri="{C183D7F6-B498-43B3-948B-1728B52AA6E4}">
                <adec:decorative xmlns:adec="http://schemas.microsoft.com/office/drawing/2017/decorative" val="1"/>
              </a:ext>
            </a:extLst>
          </p:cNvPr>
          <p:cNvCxnSpPr>
            <a:cxnSpLocks/>
          </p:cNvCxnSpPr>
          <p:nvPr userDrawn="1"/>
        </p:nvCxnSpPr>
        <p:spPr>
          <a:xfrm>
            <a:off x="3495357" y="1588179"/>
            <a:ext cx="0" cy="4378421"/>
          </a:xfrm>
          <a:prstGeom prst="line">
            <a:avLst/>
          </a:prstGeom>
          <a:ln>
            <a:solidFill>
              <a:srgbClr val="AEA8A2">
                <a:alpha val="50000"/>
              </a:srgbClr>
            </a:solidFill>
          </a:ln>
        </p:spPr>
        <p:style>
          <a:lnRef idx="1">
            <a:schemeClr val="accent1"/>
          </a:lnRef>
          <a:fillRef idx="0">
            <a:schemeClr val="accent1"/>
          </a:fillRef>
          <a:effectRef idx="0">
            <a:schemeClr val="accent1"/>
          </a:effectRef>
          <a:fontRef idx="minor">
            <a:schemeClr val="tx1"/>
          </a:fontRef>
        </p:style>
      </p:cxnSp>
      <p:sp>
        <p:nvSpPr>
          <p:cNvPr id="38" name="Picture Placeholder 2">
            <a:extLst>
              <a:ext uri="{FF2B5EF4-FFF2-40B4-BE49-F238E27FC236}">
                <a16:creationId xmlns:a16="http://schemas.microsoft.com/office/drawing/2014/main" id="{684306FE-D04E-2E5E-4DB3-087022D94D92}"/>
              </a:ext>
            </a:extLst>
          </p:cNvPr>
          <p:cNvSpPr>
            <a:spLocks noGrp="1" noChangeAspect="1"/>
          </p:cNvSpPr>
          <p:nvPr>
            <p:ph type="pic" sz="quarter" idx="27" hasCustomPrompt="1"/>
          </p:nvPr>
        </p:nvSpPr>
        <p:spPr>
          <a:xfrm>
            <a:off x="4224664" y="2114636"/>
            <a:ext cx="1485566" cy="1332000"/>
          </a:xfrm>
          <a:noFill/>
        </p:spPr>
        <p:txBody>
          <a:bodyPr anchor="ctr"/>
          <a:lstStyle>
            <a:lvl1pPr algn="ctr">
              <a:defRPr sz="1200" b="0" i="0">
                <a:solidFill>
                  <a:schemeClr val="tx2"/>
                </a:solidFill>
                <a:latin typeface="Oracle Sans Light" panose="020B0403020204020204" pitchFamily="34" charset="0"/>
                <a:cs typeface="Oracle Sans Light" panose="020B0403020204020204" pitchFamily="34" charset="0"/>
              </a:defRPr>
            </a:lvl1pPr>
          </a:lstStyle>
          <a:p>
            <a:r>
              <a:rPr lang="en-US" dirty="0"/>
              <a:t>Click to insert icon</a:t>
            </a:r>
          </a:p>
        </p:txBody>
      </p:sp>
      <p:sp>
        <p:nvSpPr>
          <p:cNvPr id="39" name="Text Placeholder 21">
            <a:extLst>
              <a:ext uri="{FF2B5EF4-FFF2-40B4-BE49-F238E27FC236}">
                <a16:creationId xmlns:a16="http://schemas.microsoft.com/office/drawing/2014/main" id="{D73C3ACC-8DBC-ED31-9D14-8DED16E3E77B}"/>
              </a:ext>
            </a:extLst>
          </p:cNvPr>
          <p:cNvSpPr>
            <a:spLocks noGrp="1"/>
          </p:cNvSpPr>
          <p:nvPr>
            <p:ph type="body" sz="quarter" idx="28" hasCustomPrompt="1"/>
          </p:nvPr>
        </p:nvSpPr>
        <p:spPr>
          <a:xfrm>
            <a:off x="4042290" y="3982995"/>
            <a:ext cx="1850315" cy="323885"/>
          </a:xfrm>
          <a:prstGeom prst="rect">
            <a:avLst/>
          </a:prstGeom>
          <a:noFill/>
        </p:spPr>
        <p:txBody>
          <a:bodyPr lIns="0" tIns="0" rIns="0" bIns="0"/>
          <a:lstStyle>
            <a:lvl1pPr algn="l">
              <a:lnSpc>
                <a:spcPts val="1880"/>
              </a:lnSpc>
              <a:defRPr sz="1200" b="1" i="0">
                <a:solidFill>
                  <a:schemeClr val="tx2"/>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40" name="Text Placeholder 21">
            <a:extLst>
              <a:ext uri="{FF2B5EF4-FFF2-40B4-BE49-F238E27FC236}">
                <a16:creationId xmlns:a16="http://schemas.microsoft.com/office/drawing/2014/main" id="{8983F218-E360-B2EF-3019-FA82F6C4FB8B}"/>
              </a:ext>
            </a:extLst>
          </p:cNvPr>
          <p:cNvSpPr>
            <a:spLocks noGrp="1"/>
          </p:cNvSpPr>
          <p:nvPr>
            <p:ph type="body" sz="quarter" idx="29" hasCustomPrompt="1"/>
          </p:nvPr>
        </p:nvSpPr>
        <p:spPr>
          <a:xfrm>
            <a:off x="4042290" y="4376641"/>
            <a:ext cx="1850315" cy="1244947"/>
          </a:xfrm>
          <a:prstGeom prst="rect">
            <a:avLst/>
          </a:prstGeom>
          <a:noFill/>
        </p:spPr>
        <p:txBody>
          <a:bodyPr lIns="0" tIns="0" rIns="0" bIns="0"/>
          <a:lstStyle>
            <a:lvl1pPr algn="l">
              <a:lnSpc>
                <a:spcPct val="100000"/>
              </a:lnSpc>
              <a:defRPr sz="11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a:t>
            </a:r>
            <a:endParaRPr lang="en-US" dirty="0"/>
          </a:p>
        </p:txBody>
      </p:sp>
      <p:cxnSp>
        <p:nvCxnSpPr>
          <p:cNvPr id="41" name="Straight Connector 40">
            <a:extLst>
              <a:ext uri="{FF2B5EF4-FFF2-40B4-BE49-F238E27FC236}">
                <a16:creationId xmlns:a16="http://schemas.microsoft.com/office/drawing/2014/main" id="{82EFEE01-4E6C-8846-C39B-C2BE1E9EFFF9}"/>
              </a:ext>
              <a:ext uri="{C183D7F6-B498-43B3-948B-1728B52AA6E4}">
                <adec:decorative xmlns:adec="http://schemas.microsoft.com/office/drawing/2017/decorative" val="1"/>
              </a:ext>
            </a:extLst>
          </p:cNvPr>
          <p:cNvCxnSpPr>
            <a:cxnSpLocks/>
          </p:cNvCxnSpPr>
          <p:nvPr userDrawn="1"/>
        </p:nvCxnSpPr>
        <p:spPr>
          <a:xfrm>
            <a:off x="6430469" y="1588179"/>
            <a:ext cx="0" cy="4378421"/>
          </a:xfrm>
          <a:prstGeom prst="line">
            <a:avLst/>
          </a:prstGeom>
          <a:ln>
            <a:solidFill>
              <a:srgbClr val="AEA8A2">
                <a:alpha val="50000"/>
              </a:srgbClr>
            </a:solidFill>
          </a:ln>
        </p:spPr>
        <p:style>
          <a:lnRef idx="1">
            <a:schemeClr val="accent1"/>
          </a:lnRef>
          <a:fillRef idx="0">
            <a:schemeClr val="accent1"/>
          </a:fillRef>
          <a:effectRef idx="0">
            <a:schemeClr val="accent1"/>
          </a:effectRef>
          <a:fontRef idx="minor">
            <a:schemeClr val="tx1"/>
          </a:fontRef>
        </p:style>
      </p:cxnSp>
      <p:sp>
        <p:nvSpPr>
          <p:cNvPr id="42" name="Picture Placeholder 2">
            <a:extLst>
              <a:ext uri="{FF2B5EF4-FFF2-40B4-BE49-F238E27FC236}">
                <a16:creationId xmlns:a16="http://schemas.microsoft.com/office/drawing/2014/main" id="{F2906267-B1EF-F01A-1921-06E0A11BDF90}"/>
              </a:ext>
            </a:extLst>
          </p:cNvPr>
          <p:cNvSpPr>
            <a:spLocks noGrp="1" noChangeAspect="1"/>
          </p:cNvSpPr>
          <p:nvPr>
            <p:ph type="pic" sz="quarter" idx="30" hasCustomPrompt="1"/>
          </p:nvPr>
        </p:nvSpPr>
        <p:spPr>
          <a:xfrm>
            <a:off x="7155241" y="2114636"/>
            <a:ext cx="1485566" cy="1332000"/>
          </a:xfrm>
          <a:noFill/>
        </p:spPr>
        <p:txBody>
          <a:bodyPr anchor="ctr"/>
          <a:lstStyle>
            <a:lvl1pPr algn="ctr">
              <a:defRPr sz="1200" b="0" i="0">
                <a:solidFill>
                  <a:schemeClr val="tx2"/>
                </a:solidFill>
                <a:latin typeface="Oracle Sans Light" panose="020B0403020204020204" pitchFamily="34" charset="0"/>
                <a:cs typeface="Oracle Sans Light" panose="020B0403020204020204" pitchFamily="34" charset="0"/>
              </a:defRPr>
            </a:lvl1pPr>
          </a:lstStyle>
          <a:p>
            <a:r>
              <a:rPr lang="en-US" dirty="0"/>
              <a:t>Click to insert icon</a:t>
            </a:r>
          </a:p>
        </p:txBody>
      </p:sp>
      <p:sp>
        <p:nvSpPr>
          <p:cNvPr id="43" name="Text Placeholder 21">
            <a:extLst>
              <a:ext uri="{FF2B5EF4-FFF2-40B4-BE49-F238E27FC236}">
                <a16:creationId xmlns:a16="http://schemas.microsoft.com/office/drawing/2014/main" id="{4CA94E10-1A5A-54B2-A923-F73C05427695}"/>
              </a:ext>
            </a:extLst>
          </p:cNvPr>
          <p:cNvSpPr>
            <a:spLocks noGrp="1"/>
          </p:cNvSpPr>
          <p:nvPr>
            <p:ph type="body" sz="quarter" idx="31" hasCustomPrompt="1"/>
          </p:nvPr>
        </p:nvSpPr>
        <p:spPr>
          <a:xfrm>
            <a:off x="6972867" y="3982995"/>
            <a:ext cx="1850315" cy="323885"/>
          </a:xfrm>
          <a:prstGeom prst="rect">
            <a:avLst/>
          </a:prstGeom>
          <a:noFill/>
        </p:spPr>
        <p:txBody>
          <a:bodyPr lIns="0" tIns="0" rIns="0" bIns="0"/>
          <a:lstStyle>
            <a:lvl1pPr algn="l">
              <a:lnSpc>
                <a:spcPts val="1880"/>
              </a:lnSpc>
              <a:defRPr sz="1200" b="1" i="0">
                <a:solidFill>
                  <a:schemeClr val="tx2"/>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44" name="Text Placeholder 21">
            <a:extLst>
              <a:ext uri="{FF2B5EF4-FFF2-40B4-BE49-F238E27FC236}">
                <a16:creationId xmlns:a16="http://schemas.microsoft.com/office/drawing/2014/main" id="{F5250765-A8B0-CC35-14BF-290876664C38}"/>
              </a:ext>
            </a:extLst>
          </p:cNvPr>
          <p:cNvSpPr>
            <a:spLocks noGrp="1"/>
          </p:cNvSpPr>
          <p:nvPr>
            <p:ph type="body" sz="quarter" idx="32" hasCustomPrompt="1"/>
          </p:nvPr>
        </p:nvSpPr>
        <p:spPr>
          <a:xfrm>
            <a:off x="6972867" y="4376641"/>
            <a:ext cx="1850315" cy="1244947"/>
          </a:xfrm>
          <a:prstGeom prst="rect">
            <a:avLst/>
          </a:prstGeom>
          <a:noFill/>
        </p:spPr>
        <p:txBody>
          <a:bodyPr lIns="0" tIns="0" rIns="0" bIns="0"/>
          <a:lstStyle>
            <a:lvl1pPr algn="l">
              <a:lnSpc>
                <a:spcPct val="100000"/>
              </a:lnSpc>
              <a:defRPr sz="11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a:t>
            </a:r>
            <a:endParaRPr lang="en-US" dirty="0"/>
          </a:p>
        </p:txBody>
      </p:sp>
      <p:cxnSp>
        <p:nvCxnSpPr>
          <p:cNvPr id="45" name="Straight Connector 44">
            <a:extLst>
              <a:ext uri="{FF2B5EF4-FFF2-40B4-BE49-F238E27FC236}">
                <a16:creationId xmlns:a16="http://schemas.microsoft.com/office/drawing/2014/main" id="{5A5D5B57-01B5-F8EC-8B0D-903FFD39D1C4}"/>
              </a:ext>
              <a:ext uri="{C183D7F6-B498-43B3-948B-1728B52AA6E4}">
                <adec:decorative xmlns:adec="http://schemas.microsoft.com/office/drawing/2017/decorative" val="1"/>
              </a:ext>
            </a:extLst>
          </p:cNvPr>
          <p:cNvCxnSpPr>
            <a:cxnSpLocks/>
          </p:cNvCxnSpPr>
          <p:nvPr userDrawn="1"/>
        </p:nvCxnSpPr>
        <p:spPr>
          <a:xfrm>
            <a:off x="9365579" y="1588179"/>
            <a:ext cx="0" cy="4378421"/>
          </a:xfrm>
          <a:prstGeom prst="line">
            <a:avLst/>
          </a:prstGeom>
          <a:ln>
            <a:solidFill>
              <a:srgbClr val="AEA8A2">
                <a:alpha val="50000"/>
              </a:srgbClr>
            </a:solidFill>
          </a:ln>
        </p:spPr>
        <p:style>
          <a:lnRef idx="1">
            <a:schemeClr val="accent1"/>
          </a:lnRef>
          <a:fillRef idx="0">
            <a:schemeClr val="accent1"/>
          </a:fillRef>
          <a:effectRef idx="0">
            <a:schemeClr val="accent1"/>
          </a:effectRef>
          <a:fontRef idx="minor">
            <a:schemeClr val="tx1"/>
          </a:fontRef>
        </p:style>
      </p:cxnSp>
      <p:sp>
        <p:nvSpPr>
          <p:cNvPr id="46" name="Picture Placeholder 2">
            <a:extLst>
              <a:ext uri="{FF2B5EF4-FFF2-40B4-BE49-F238E27FC236}">
                <a16:creationId xmlns:a16="http://schemas.microsoft.com/office/drawing/2014/main" id="{B56E03D5-1FF6-F4A0-5D1A-AD91F93A6F8A}"/>
              </a:ext>
            </a:extLst>
          </p:cNvPr>
          <p:cNvSpPr>
            <a:spLocks noGrp="1" noChangeAspect="1"/>
          </p:cNvSpPr>
          <p:nvPr>
            <p:ph type="pic" sz="quarter" idx="33" hasCustomPrompt="1"/>
          </p:nvPr>
        </p:nvSpPr>
        <p:spPr>
          <a:xfrm>
            <a:off x="10090351" y="2114636"/>
            <a:ext cx="1485566" cy="1332000"/>
          </a:xfrm>
          <a:noFill/>
        </p:spPr>
        <p:txBody>
          <a:bodyPr anchor="ctr"/>
          <a:lstStyle>
            <a:lvl1pPr algn="ctr">
              <a:defRPr sz="1200" b="0" i="0">
                <a:solidFill>
                  <a:schemeClr val="tx2"/>
                </a:solidFill>
                <a:latin typeface="Oracle Sans Light" panose="020B0403020204020204" pitchFamily="34" charset="0"/>
                <a:cs typeface="Oracle Sans Light" panose="020B0403020204020204" pitchFamily="34" charset="0"/>
              </a:defRPr>
            </a:lvl1pPr>
          </a:lstStyle>
          <a:p>
            <a:r>
              <a:rPr lang="en-US" dirty="0"/>
              <a:t>Click to insert icon</a:t>
            </a:r>
          </a:p>
        </p:txBody>
      </p:sp>
      <p:sp>
        <p:nvSpPr>
          <p:cNvPr id="47" name="Text Placeholder 21">
            <a:extLst>
              <a:ext uri="{FF2B5EF4-FFF2-40B4-BE49-F238E27FC236}">
                <a16:creationId xmlns:a16="http://schemas.microsoft.com/office/drawing/2014/main" id="{37FDB10E-0384-2D8E-E00E-AB59D0C404D0}"/>
              </a:ext>
            </a:extLst>
          </p:cNvPr>
          <p:cNvSpPr>
            <a:spLocks noGrp="1"/>
          </p:cNvSpPr>
          <p:nvPr>
            <p:ph type="body" sz="quarter" idx="34" hasCustomPrompt="1"/>
          </p:nvPr>
        </p:nvSpPr>
        <p:spPr>
          <a:xfrm>
            <a:off x="9907977" y="3982995"/>
            <a:ext cx="1850315" cy="323885"/>
          </a:xfrm>
          <a:prstGeom prst="rect">
            <a:avLst/>
          </a:prstGeom>
          <a:noFill/>
        </p:spPr>
        <p:txBody>
          <a:bodyPr lIns="0" tIns="0" rIns="0" bIns="0"/>
          <a:lstStyle>
            <a:lvl1pPr algn="l">
              <a:lnSpc>
                <a:spcPts val="1880"/>
              </a:lnSpc>
              <a:defRPr sz="1200" b="1" i="0">
                <a:solidFill>
                  <a:schemeClr val="tx2"/>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48" name="Text Placeholder 21">
            <a:extLst>
              <a:ext uri="{FF2B5EF4-FFF2-40B4-BE49-F238E27FC236}">
                <a16:creationId xmlns:a16="http://schemas.microsoft.com/office/drawing/2014/main" id="{244C4484-97E7-EE46-C20B-ED63D1BDB04B}"/>
              </a:ext>
            </a:extLst>
          </p:cNvPr>
          <p:cNvSpPr>
            <a:spLocks noGrp="1"/>
          </p:cNvSpPr>
          <p:nvPr>
            <p:ph type="body" sz="quarter" idx="35" hasCustomPrompt="1"/>
          </p:nvPr>
        </p:nvSpPr>
        <p:spPr>
          <a:xfrm>
            <a:off x="9907977" y="4376641"/>
            <a:ext cx="1850315" cy="1244947"/>
          </a:xfrm>
          <a:prstGeom prst="rect">
            <a:avLst/>
          </a:prstGeom>
          <a:noFill/>
        </p:spPr>
        <p:txBody>
          <a:bodyPr lIns="0" tIns="0" rIns="0" bIns="0"/>
          <a:lstStyle>
            <a:lvl1pPr algn="l">
              <a:lnSpc>
                <a:spcPct val="100000"/>
              </a:lnSpc>
              <a:defRPr sz="11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a:t>
            </a:r>
            <a:endParaRPr lang="en-US" dirty="0"/>
          </a:p>
        </p:txBody>
      </p:sp>
      <p:pic>
        <p:nvPicPr>
          <p:cNvPr id="7" name="Picture 6">
            <a:extLst>
              <a:ext uri="{FF2B5EF4-FFF2-40B4-BE49-F238E27FC236}">
                <a16:creationId xmlns:a16="http://schemas.microsoft.com/office/drawing/2014/main" id="{2B4B3550-8587-B8AD-B1C9-E6493F9CE01E}"/>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 r="11304"/>
          <a:stretch/>
        </p:blipFill>
        <p:spPr>
          <a:xfrm>
            <a:off x="0" y="0"/>
            <a:ext cx="225287" cy="6858000"/>
          </a:xfrm>
          <a:prstGeom prst="rect">
            <a:avLst/>
          </a:prstGeom>
        </p:spPr>
      </p:pic>
      <p:sp>
        <p:nvSpPr>
          <p:cNvPr id="5" name="Footer">
            <a:extLst>
              <a:ext uri="{FF2B5EF4-FFF2-40B4-BE49-F238E27FC236}">
                <a16:creationId xmlns:a16="http://schemas.microsoft.com/office/drawing/2014/main" id="{F10842EB-14E2-8B75-F5C8-E5D7FFA5D8F8}"/>
              </a:ext>
            </a:extLst>
          </p:cNvPr>
          <p:cNvSpPr>
            <a:spLocks noGrp="1"/>
          </p:cNvSpPr>
          <p:nvPr>
            <p:ph type="ftr" sz="quarter" idx="3"/>
          </p:nvPr>
        </p:nvSpPr>
        <p:spPr>
          <a:xfrm>
            <a:off x="1127759" y="6423978"/>
            <a:ext cx="5745379" cy="365125"/>
          </a:xfrm>
          <a:prstGeom prst="rect">
            <a:avLst/>
          </a:prstGeom>
        </p:spPr>
        <p:txBody>
          <a:bodyPr vert="horz" lIns="0" tIns="0" rIns="0" bIns="0" rtlCol="0" anchor="ctr"/>
          <a:lstStyle>
            <a:lvl1pPr algn="l">
              <a:defRPr sz="700">
                <a:solidFill>
                  <a:srgbClr val="8B8580"/>
                </a:solidFill>
              </a:defRPr>
            </a:lvl1pPr>
          </a:lstStyle>
          <a:p>
            <a:r>
              <a:rPr lang="en-US"/>
              <a:t>Copyright © 2025, Oracle and/or its affiliates</a:t>
            </a:r>
            <a:endParaRPr lang="en-US" dirty="0"/>
          </a:p>
        </p:txBody>
      </p:sp>
    </p:spTree>
    <p:extLst>
      <p:ext uri="{BB962C8B-B14F-4D97-AF65-F5344CB8AC3E}">
        <p14:creationId xmlns:p14="http://schemas.microsoft.com/office/powerpoint/2010/main" val="832152876"/>
      </p:ext>
    </p:extLst>
  </p:cSld>
  <p:clrMapOvr>
    <a:overrideClrMapping bg1="dk1" tx1="lt1" bg2="dk2" tx2="lt2" accent1="accent1" accent2="accent2" accent3="accent3" accent4="accent4" accent5="accent5" accent6="accent6" hlink="hlink" folHlink="folHlink"/>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preserve="1" userDrawn="1">
  <p:cSld name="Light - Picture_Logo">
    <p:bg>
      <p:bgPr>
        <a:solidFill>
          <a:srgbClr val="E5E2DE"/>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61CA7C5-1479-89FF-CC54-EEB0B2261F5D}"/>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1" r="47709"/>
          <a:stretch/>
        </p:blipFill>
        <p:spPr>
          <a:xfrm>
            <a:off x="0" y="1"/>
            <a:ext cx="6375397" cy="6857999"/>
          </a:xfrm>
          <a:prstGeom prst="rect">
            <a:avLst/>
          </a:prstGeom>
        </p:spPr>
      </p:pic>
      <p:sp>
        <p:nvSpPr>
          <p:cNvPr id="5" name="Slide Number">
            <a:extLst>
              <a:ext uri="{FF2B5EF4-FFF2-40B4-BE49-F238E27FC236}">
                <a16:creationId xmlns:a16="http://schemas.microsoft.com/office/drawing/2014/main" id="{FA2E7555-617F-514A-998A-B4FD6333A9F5}"/>
              </a:ext>
            </a:extLst>
          </p:cNvPr>
          <p:cNvSpPr>
            <a:spLocks noGrp="1"/>
          </p:cNvSpPr>
          <p:nvPr>
            <p:ph type="sldNum" sz="quarter" idx="4"/>
          </p:nvPr>
        </p:nvSpPr>
        <p:spPr>
          <a:xfrm>
            <a:off x="762000" y="6423660"/>
            <a:ext cx="365760" cy="365760"/>
          </a:xfrm>
          <a:prstGeom prst="rect">
            <a:avLst/>
          </a:prstGeom>
        </p:spPr>
        <p:txBody>
          <a:bodyPr vert="horz" lIns="0" tIns="0" rIns="0" bIns="0" rtlCol="0" anchor="ctr"/>
          <a:lstStyle>
            <a:lvl1pPr algn="l">
              <a:defRPr sz="700">
                <a:solidFill>
                  <a:srgbClr val="8B8580"/>
                </a:solidFill>
              </a:defRPr>
            </a:lvl1pPr>
          </a:lstStyle>
          <a:p>
            <a:fld id="{345D60D9-5372-5F40-9443-0F9AE5BDC3C8}" type="slidenum">
              <a:rPr lang="en-US" smtClean="0"/>
              <a:pPr/>
              <a:t>‹#›</a:t>
            </a:fld>
            <a:endParaRPr lang="en-US" dirty="0"/>
          </a:p>
        </p:txBody>
      </p:sp>
      <p:sp>
        <p:nvSpPr>
          <p:cNvPr id="6" name="Footer">
            <a:extLst>
              <a:ext uri="{FF2B5EF4-FFF2-40B4-BE49-F238E27FC236}">
                <a16:creationId xmlns:a16="http://schemas.microsoft.com/office/drawing/2014/main" id="{B348A6A2-2DAA-8349-9F70-D848FE897B02}"/>
              </a:ext>
            </a:extLst>
          </p:cNvPr>
          <p:cNvSpPr>
            <a:spLocks noGrp="1"/>
          </p:cNvSpPr>
          <p:nvPr>
            <p:ph type="ftr" sz="quarter" idx="3"/>
          </p:nvPr>
        </p:nvSpPr>
        <p:spPr>
          <a:xfrm>
            <a:off x="1127759" y="6423978"/>
            <a:ext cx="5745379" cy="365125"/>
          </a:xfrm>
          <a:prstGeom prst="rect">
            <a:avLst/>
          </a:prstGeom>
        </p:spPr>
        <p:txBody>
          <a:bodyPr vert="horz" lIns="0" tIns="0" rIns="0" bIns="0" rtlCol="0" anchor="ctr"/>
          <a:lstStyle>
            <a:lvl1pPr algn="l">
              <a:defRPr sz="700">
                <a:solidFill>
                  <a:srgbClr val="8B8580"/>
                </a:solidFill>
              </a:defRPr>
            </a:lvl1pPr>
          </a:lstStyle>
          <a:p>
            <a:r>
              <a:rPr lang="en-US"/>
              <a:t>Copyright © 2025, Oracle and/or its affiliates</a:t>
            </a:r>
            <a:endParaRPr lang="en-US" dirty="0"/>
          </a:p>
        </p:txBody>
      </p:sp>
      <p:pic>
        <p:nvPicPr>
          <p:cNvPr id="7" name="OTag">
            <a:extLst>
              <a:ext uri="{FF2B5EF4-FFF2-40B4-BE49-F238E27FC236}">
                <a16:creationId xmlns:a16="http://schemas.microsoft.com/office/drawing/2014/main" id="{905E1C4B-3BE4-CD4B-B2AC-9AC383AC9B95}"/>
              </a:ext>
              <a:ext uri="{C183D7F6-B498-43B3-948B-1728B52AA6E4}">
                <adec:decorative xmlns:adec="http://schemas.microsoft.com/office/drawing/2017/decorative" val="1"/>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10" name="Picture Placeholder 4">
            <a:extLst>
              <a:ext uri="{FF2B5EF4-FFF2-40B4-BE49-F238E27FC236}">
                <a16:creationId xmlns:a16="http://schemas.microsoft.com/office/drawing/2014/main" id="{7BDDB8A2-AE9E-DFE5-C9B2-00AD949977ED}"/>
              </a:ext>
            </a:extLst>
          </p:cNvPr>
          <p:cNvSpPr>
            <a:spLocks noGrp="1"/>
          </p:cNvSpPr>
          <p:nvPr>
            <p:ph type="pic" sz="quarter" idx="10"/>
          </p:nvPr>
        </p:nvSpPr>
        <p:spPr>
          <a:xfrm>
            <a:off x="6375398" y="0"/>
            <a:ext cx="5816602" cy="6858000"/>
          </a:xfrm>
        </p:spPr>
        <p:txBody>
          <a:bodyPr anchor="ctr"/>
          <a:lstStyle>
            <a:lvl1pPr algn="ctr">
              <a:defRPr sz="1400">
                <a:solidFill>
                  <a:srgbClr val="312D2A"/>
                </a:solidFill>
              </a:defRPr>
            </a:lvl1pPr>
          </a:lstStyle>
          <a:p>
            <a:r>
              <a:rPr lang="en-GB"/>
              <a:t>Click icon to add picture</a:t>
            </a:r>
            <a:endParaRPr lang="en-US" dirty="0"/>
          </a:p>
        </p:txBody>
      </p:sp>
      <p:sp>
        <p:nvSpPr>
          <p:cNvPr id="3" name="Oracle Logo">
            <a:extLst>
              <a:ext uri="{FF2B5EF4-FFF2-40B4-BE49-F238E27FC236}">
                <a16:creationId xmlns:a16="http://schemas.microsoft.com/office/drawing/2014/main" id="{D6220EA6-E230-EF5E-1E96-CF13C1127E57}"/>
              </a:ext>
            </a:extLst>
          </p:cNvPr>
          <p:cNvSpPr/>
          <p:nvPr userDrawn="1"/>
        </p:nvSpPr>
        <p:spPr>
          <a:xfrm>
            <a:off x="761994" y="1130946"/>
            <a:ext cx="882210" cy="115586"/>
          </a:xfrm>
          <a:custGeom>
            <a:avLst/>
            <a:gdLst>
              <a:gd name="connsiteX0" fmla="*/ 380873 w 882210"/>
              <a:gd name="connsiteY0" fmla="*/ 75127 h 115586"/>
              <a:gd name="connsiteX1" fmla="*/ 439139 w 882210"/>
              <a:gd name="connsiteY1" fmla="*/ 75127 h 115586"/>
              <a:gd name="connsiteX2" fmla="*/ 408398 w 882210"/>
              <a:gd name="connsiteY2" fmla="*/ 25026 h 115586"/>
              <a:gd name="connsiteX3" fmla="*/ 351830 w 882210"/>
              <a:gd name="connsiteY3" fmla="*/ 115586 h 115586"/>
              <a:gd name="connsiteX4" fmla="*/ 326003 w 882210"/>
              <a:gd name="connsiteY4" fmla="*/ 115586 h 115586"/>
              <a:gd name="connsiteX5" fmla="*/ 394814 w 882210"/>
              <a:gd name="connsiteY5" fmla="*/ 6914 h 115586"/>
              <a:gd name="connsiteX6" fmla="*/ 417896 w 882210"/>
              <a:gd name="connsiteY6" fmla="*/ 3155 h 115586"/>
              <a:gd name="connsiteX7" fmla="*/ 421624 w 882210"/>
              <a:gd name="connsiteY7" fmla="*/ 6914 h 115586"/>
              <a:gd name="connsiteX8" fmla="*/ 490614 w 882210"/>
              <a:gd name="connsiteY8" fmla="*/ 115586 h 115586"/>
              <a:gd name="connsiteX9" fmla="*/ 464698 w 882210"/>
              <a:gd name="connsiteY9" fmla="*/ 115586 h 115586"/>
              <a:gd name="connsiteX10" fmla="*/ 452544 w 882210"/>
              <a:gd name="connsiteY10" fmla="*/ 95312 h 115586"/>
              <a:gd name="connsiteX11" fmla="*/ 393563 w 882210"/>
              <a:gd name="connsiteY11" fmla="*/ 95312 h 115586"/>
              <a:gd name="connsiteX12" fmla="*/ 380873 w 882210"/>
              <a:gd name="connsiteY12" fmla="*/ 75127 h 115586"/>
              <a:gd name="connsiteX13" fmla="*/ 648253 w 882210"/>
              <a:gd name="connsiteY13" fmla="*/ 95312 h 115586"/>
              <a:gd name="connsiteX14" fmla="*/ 648253 w 882210"/>
              <a:gd name="connsiteY14" fmla="*/ 967 h 115586"/>
              <a:gd name="connsiteX15" fmla="*/ 626359 w 882210"/>
              <a:gd name="connsiteY15" fmla="*/ 967 h 115586"/>
              <a:gd name="connsiteX16" fmla="*/ 626359 w 882210"/>
              <a:gd name="connsiteY16" fmla="*/ 104593 h 115586"/>
              <a:gd name="connsiteX17" fmla="*/ 637619 w 882210"/>
              <a:gd name="connsiteY17" fmla="*/ 115586 h 115586"/>
              <a:gd name="connsiteX18" fmla="*/ 737172 w 882210"/>
              <a:gd name="connsiteY18" fmla="*/ 115586 h 115586"/>
              <a:gd name="connsiteX19" fmla="*/ 750130 w 882210"/>
              <a:gd name="connsiteY19" fmla="*/ 95312 h 115586"/>
              <a:gd name="connsiteX20" fmla="*/ 648253 w 882210"/>
              <a:gd name="connsiteY20" fmla="*/ 95312 h 115586"/>
              <a:gd name="connsiteX21" fmla="*/ 286862 w 882210"/>
              <a:gd name="connsiteY21" fmla="*/ 78461 h 115586"/>
              <a:gd name="connsiteX22" fmla="*/ 325288 w 882210"/>
              <a:gd name="connsiteY22" fmla="*/ 39714 h 115586"/>
              <a:gd name="connsiteX23" fmla="*/ 286862 w 882210"/>
              <a:gd name="connsiteY23" fmla="*/ 967 h 115586"/>
              <a:gd name="connsiteX24" fmla="*/ 191241 w 882210"/>
              <a:gd name="connsiteY24" fmla="*/ 967 h 115586"/>
              <a:gd name="connsiteX25" fmla="*/ 191241 w 882210"/>
              <a:gd name="connsiteY25" fmla="*/ 115586 h 115586"/>
              <a:gd name="connsiteX26" fmla="*/ 213135 w 882210"/>
              <a:gd name="connsiteY26" fmla="*/ 115586 h 115586"/>
              <a:gd name="connsiteX27" fmla="*/ 213135 w 882210"/>
              <a:gd name="connsiteY27" fmla="*/ 21242 h 115586"/>
              <a:gd name="connsiteX28" fmla="*/ 285432 w 882210"/>
              <a:gd name="connsiteY28" fmla="*/ 21242 h 115586"/>
              <a:gd name="connsiteX29" fmla="*/ 302514 w 882210"/>
              <a:gd name="connsiteY29" fmla="*/ 41052 h 115586"/>
              <a:gd name="connsiteX30" fmla="*/ 285432 w 882210"/>
              <a:gd name="connsiteY30" fmla="*/ 58277 h 115586"/>
              <a:gd name="connsiteX31" fmla="*/ 223412 w 882210"/>
              <a:gd name="connsiteY31" fmla="*/ 58277 h 115586"/>
              <a:gd name="connsiteX32" fmla="*/ 288649 w 882210"/>
              <a:gd name="connsiteY32" fmla="*/ 115586 h 115586"/>
              <a:gd name="connsiteX33" fmla="*/ 320373 w 882210"/>
              <a:gd name="connsiteY33" fmla="*/ 115586 h 115586"/>
              <a:gd name="connsiteX34" fmla="*/ 277031 w 882210"/>
              <a:gd name="connsiteY34" fmla="*/ 78461 h 115586"/>
              <a:gd name="connsiteX35" fmla="*/ 286862 w 882210"/>
              <a:gd name="connsiteY35" fmla="*/ 78461 h 115586"/>
              <a:gd name="connsiteX36" fmla="*/ 56836 w 882210"/>
              <a:gd name="connsiteY36" fmla="*/ 115586 h 115586"/>
              <a:gd name="connsiteX37" fmla="*/ 122877 w 882210"/>
              <a:gd name="connsiteY37" fmla="*/ 115586 h 115586"/>
              <a:gd name="connsiteX38" fmla="*/ 179713 w 882210"/>
              <a:gd name="connsiteY38" fmla="*/ 58277 h 115586"/>
              <a:gd name="connsiteX39" fmla="*/ 122877 w 882210"/>
              <a:gd name="connsiteY39" fmla="*/ 967 h 115586"/>
              <a:gd name="connsiteX40" fmla="*/ 56836 w 882210"/>
              <a:gd name="connsiteY40" fmla="*/ 967 h 115586"/>
              <a:gd name="connsiteX41" fmla="*/ 0 w 882210"/>
              <a:gd name="connsiteY41" fmla="*/ 58277 h 115586"/>
              <a:gd name="connsiteX42" fmla="*/ 56836 w 882210"/>
              <a:gd name="connsiteY42" fmla="*/ 115586 h 115586"/>
              <a:gd name="connsiteX43" fmla="*/ 121358 w 882210"/>
              <a:gd name="connsiteY43" fmla="*/ 95402 h 115586"/>
              <a:gd name="connsiteX44" fmla="*/ 58266 w 882210"/>
              <a:gd name="connsiteY44" fmla="*/ 95402 h 115586"/>
              <a:gd name="connsiteX45" fmla="*/ 23306 w 882210"/>
              <a:gd name="connsiteY45" fmla="*/ 56493 h 115586"/>
              <a:gd name="connsiteX46" fmla="*/ 58266 w 882210"/>
              <a:gd name="connsiteY46" fmla="*/ 21242 h 115586"/>
              <a:gd name="connsiteX47" fmla="*/ 121358 w 882210"/>
              <a:gd name="connsiteY47" fmla="*/ 21242 h 115586"/>
              <a:gd name="connsiteX48" fmla="*/ 159945 w 882210"/>
              <a:gd name="connsiteY48" fmla="*/ 56493 h 115586"/>
              <a:gd name="connsiteX49" fmla="*/ 124984 w 882210"/>
              <a:gd name="connsiteY49" fmla="*/ 95402 h 115586"/>
              <a:gd name="connsiteX50" fmla="*/ 121358 w 882210"/>
              <a:gd name="connsiteY50" fmla="*/ 95402 h 115586"/>
              <a:gd name="connsiteX51" fmla="*/ 536190 w 882210"/>
              <a:gd name="connsiteY51" fmla="*/ 115586 h 115586"/>
              <a:gd name="connsiteX52" fmla="*/ 603571 w 882210"/>
              <a:gd name="connsiteY52" fmla="*/ 115586 h 115586"/>
              <a:gd name="connsiteX53" fmla="*/ 616618 w 882210"/>
              <a:gd name="connsiteY53" fmla="*/ 95402 h 115586"/>
              <a:gd name="connsiteX54" fmla="*/ 537709 w 882210"/>
              <a:gd name="connsiteY54" fmla="*/ 95402 h 115586"/>
              <a:gd name="connsiteX55" fmla="*/ 499122 w 882210"/>
              <a:gd name="connsiteY55" fmla="*/ 60150 h 115586"/>
              <a:gd name="connsiteX56" fmla="*/ 534082 w 882210"/>
              <a:gd name="connsiteY56" fmla="*/ 21242 h 115586"/>
              <a:gd name="connsiteX57" fmla="*/ 537709 w 882210"/>
              <a:gd name="connsiteY57" fmla="*/ 21242 h 115586"/>
              <a:gd name="connsiteX58" fmla="*/ 601784 w 882210"/>
              <a:gd name="connsiteY58" fmla="*/ 21242 h 115586"/>
              <a:gd name="connsiteX59" fmla="*/ 614742 w 882210"/>
              <a:gd name="connsiteY59" fmla="*/ 967 h 115586"/>
              <a:gd name="connsiteX60" fmla="*/ 536190 w 882210"/>
              <a:gd name="connsiteY60" fmla="*/ 967 h 115586"/>
              <a:gd name="connsiteX61" fmla="*/ 479354 w 882210"/>
              <a:gd name="connsiteY61" fmla="*/ 58277 h 115586"/>
              <a:gd name="connsiteX62" fmla="*/ 536190 w 882210"/>
              <a:gd name="connsiteY62" fmla="*/ 115586 h 115586"/>
              <a:gd name="connsiteX63" fmla="*/ 803391 w 882210"/>
              <a:gd name="connsiteY63" fmla="*/ 95402 h 115586"/>
              <a:gd name="connsiteX64" fmla="*/ 767645 w 882210"/>
              <a:gd name="connsiteY64" fmla="*/ 68369 h 115586"/>
              <a:gd name="connsiteX65" fmla="*/ 861389 w 882210"/>
              <a:gd name="connsiteY65" fmla="*/ 68369 h 115586"/>
              <a:gd name="connsiteX66" fmla="*/ 874257 w 882210"/>
              <a:gd name="connsiteY66" fmla="*/ 48094 h 115586"/>
              <a:gd name="connsiteX67" fmla="*/ 768003 w 882210"/>
              <a:gd name="connsiteY67" fmla="*/ 48094 h 115586"/>
              <a:gd name="connsiteX68" fmla="*/ 803748 w 882210"/>
              <a:gd name="connsiteY68" fmla="*/ 21061 h 115586"/>
              <a:gd name="connsiteX69" fmla="*/ 867823 w 882210"/>
              <a:gd name="connsiteY69" fmla="*/ 21061 h 115586"/>
              <a:gd name="connsiteX70" fmla="*/ 880334 w 882210"/>
              <a:gd name="connsiteY70" fmla="*/ 967 h 115586"/>
              <a:gd name="connsiteX71" fmla="*/ 801961 w 882210"/>
              <a:gd name="connsiteY71" fmla="*/ 967 h 115586"/>
              <a:gd name="connsiteX72" fmla="*/ 745125 w 882210"/>
              <a:gd name="connsiteY72" fmla="*/ 58277 h 115586"/>
              <a:gd name="connsiteX73" fmla="*/ 801961 w 882210"/>
              <a:gd name="connsiteY73" fmla="*/ 115586 h 115586"/>
              <a:gd name="connsiteX74" fmla="*/ 869432 w 882210"/>
              <a:gd name="connsiteY74" fmla="*/ 115586 h 115586"/>
              <a:gd name="connsiteX75" fmla="*/ 882211 w 882210"/>
              <a:gd name="connsiteY75" fmla="*/ 95402 h 115586"/>
              <a:gd name="connsiteX76" fmla="*/ 803480 w 882210"/>
              <a:gd name="connsiteY76" fmla="*/ 95402 h 115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882210" h="115586">
                <a:moveTo>
                  <a:pt x="380873" y="75127"/>
                </a:moveTo>
                <a:lnTo>
                  <a:pt x="439139" y="75127"/>
                </a:lnTo>
                <a:lnTo>
                  <a:pt x="408398" y="25026"/>
                </a:lnTo>
                <a:lnTo>
                  <a:pt x="351830" y="115586"/>
                </a:lnTo>
                <a:lnTo>
                  <a:pt x="326003" y="115586"/>
                </a:lnTo>
                <a:lnTo>
                  <a:pt x="394814" y="6914"/>
                </a:lnTo>
                <a:cubicBezTo>
                  <a:pt x="400159" y="-551"/>
                  <a:pt x="410493" y="-2234"/>
                  <a:pt x="417896" y="3155"/>
                </a:cubicBezTo>
                <a:cubicBezTo>
                  <a:pt x="419330" y="4199"/>
                  <a:pt x="420589" y="5468"/>
                  <a:pt x="421624" y="6914"/>
                </a:cubicBezTo>
                <a:lnTo>
                  <a:pt x="490614" y="115586"/>
                </a:lnTo>
                <a:lnTo>
                  <a:pt x="464698" y="115586"/>
                </a:lnTo>
                <a:lnTo>
                  <a:pt x="452544" y="95312"/>
                </a:lnTo>
                <a:lnTo>
                  <a:pt x="393563" y="95312"/>
                </a:lnTo>
                <a:lnTo>
                  <a:pt x="380873" y="75127"/>
                </a:lnTo>
                <a:moveTo>
                  <a:pt x="648253" y="95312"/>
                </a:moveTo>
                <a:lnTo>
                  <a:pt x="648253" y="967"/>
                </a:lnTo>
                <a:lnTo>
                  <a:pt x="626359" y="967"/>
                </a:lnTo>
                <a:lnTo>
                  <a:pt x="626359" y="104593"/>
                </a:lnTo>
                <a:cubicBezTo>
                  <a:pt x="626642" y="110682"/>
                  <a:pt x="631574" y="115498"/>
                  <a:pt x="637619" y="115586"/>
                </a:cubicBezTo>
                <a:lnTo>
                  <a:pt x="737172" y="115586"/>
                </a:lnTo>
                <a:lnTo>
                  <a:pt x="750130" y="95312"/>
                </a:lnTo>
                <a:lnTo>
                  <a:pt x="648253" y="95312"/>
                </a:lnTo>
                <a:moveTo>
                  <a:pt x="286862" y="78461"/>
                </a:moveTo>
                <a:cubicBezTo>
                  <a:pt x="308084" y="78461"/>
                  <a:pt x="325288" y="61113"/>
                  <a:pt x="325288" y="39714"/>
                </a:cubicBezTo>
                <a:cubicBezTo>
                  <a:pt x="325288" y="18315"/>
                  <a:pt x="308084" y="967"/>
                  <a:pt x="286862" y="967"/>
                </a:cubicBezTo>
                <a:lnTo>
                  <a:pt x="191241" y="967"/>
                </a:lnTo>
                <a:lnTo>
                  <a:pt x="191241" y="115586"/>
                </a:lnTo>
                <a:lnTo>
                  <a:pt x="213135" y="115586"/>
                </a:lnTo>
                <a:lnTo>
                  <a:pt x="213135" y="21242"/>
                </a:lnTo>
                <a:lnTo>
                  <a:pt x="285432" y="21242"/>
                </a:lnTo>
                <a:cubicBezTo>
                  <a:pt x="295574" y="21955"/>
                  <a:pt x="303222" y="30825"/>
                  <a:pt x="302514" y="41052"/>
                </a:cubicBezTo>
                <a:cubicBezTo>
                  <a:pt x="301875" y="50285"/>
                  <a:pt x="294588" y="57632"/>
                  <a:pt x="285432" y="58277"/>
                </a:cubicBezTo>
                <a:lnTo>
                  <a:pt x="223412" y="58277"/>
                </a:lnTo>
                <a:lnTo>
                  <a:pt x="288649" y="115586"/>
                </a:lnTo>
                <a:lnTo>
                  <a:pt x="320373" y="115586"/>
                </a:lnTo>
                <a:lnTo>
                  <a:pt x="277031" y="78461"/>
                </a:lnTo>
                <a:lnTo>
                  <a:pt x="286862" y="78461"/>
                </a:lnTo>
                <a:moveTo>
                  <a:pt x="56836" y="115586"/>
                </a:moveTo>
                <a:lnTo>
                  <a:pt x="122877" y="115586"/>
                </a:lnTo>
                <a:cubicBezTo>
                  <a:pt x="154267" y="115586"/>
                  <a:pt x="179713" y="89928"/>
                  <a:pt x="179713" y="58277"/>
                </a:cubicBezTo>
                <a:cubicBezTo>
                  <a:pt x="179713" y="26625"/>
                  <a:pt x="154267" y="967"/>
                  <a:pt x="122877" y="967"/>
                </a:cubicBezTo>
                <a:lnTo>
                  <a:pt x="56836" y="967"/>
                </a:lnTo>
                <a:cubicBezTo>
                  <a:pt x="25446" y="967"/>
                  <a:pt x="0" y="26625"/>
                  <a:pt x="0" y="58277"/>
                </a:cubicBezTo>
                <a:cubicBezTo>
                  <a:pt x="0" y="89928"/>
                  <a:pt x="25446" y="115586"/>
                  <a:pt x="56836" y="115586"/>
                </a:cubicBezTo>
                <a:moveTo>
                  <a:pt x="121358" y="95402"/>
                </a:moveTo>
                <a:lnTo>
                  <a:pt x="58266" y="95402"/>
                </a:lnTo>
                <a:cubicBezTo>
                  <a:pt x="37956" y="94392"/>
                  <a:pt x="22304" y="76972"/>
                  <a:pt x="23306" y="56493"/>
                </a:cubicBezTo>
                <a:cubicBezTo>
                  <a:pt x="24238" y="37427"/>
                  <a:pt x="39358" y="22182"/>
                  <a:pt x="58266" y="21242"/>
                </a:cubicBezTo>
                <a:lnTo>
                  <a:pt x="121358" y="21242"/>
                </a:lnTo>
                <a:cubicBezTo>
                  <a:pt x="141667" y="20232"/>
                  <a:pt x="158943" y="36014"/>
                  <a:pt x="159945" y="56493"/>
                </a:cubicBezTo>
                <a:cubicBezTo>
                  <a:pt x="160946" y="76972"/>
                  <a:pt x="145294" y="94392"/>
                  <a:pt x="124984" y="95402"/>
                </a:cubicBezTo>
                <a:cubicBezTo>
                  <a:pt x="123776" y="95462"/>
                  <a:pt x="122566" y="95462"/>
                  <a:pt x="121358" y="95402"/>
                </a:cubicBezTo>
                <a:moveTo>
                  <a:pt x="536190" y="115586"/>
                </a:moveTo>
                <a:lnTo>
                  <a:pt x="603571" y="115586"/>
                </a:lnTo>
                <a:lnTo>
                  <a:pt x="616618" y="95402"/>
                </a:lnTo>
                <a:lnTo>
                  <a:pt x="537709" y="95402"/>
                </a:lnTo>
                <a:cubicBezTo>
                  <a:pt x="517399" y="96411"/>
                  <a:pt x="500123" y="80629"/>
                  <a:pt x="499122" y="60150"/>
                </a:cubicBezTo>
                <a:cubicBezTo>
                  <a:pt x="498120" y="39671"/>
                  <a:pt x="513773" y="22251"/>
                  <a:pt x="534082" y="21242"/>
                </a:cubicBezTo>
                <a:cubicBezTo>
                  <a:pt x="535290" y="21182"/>
                  <a:pt x="536501" y="21182"/>
                  <a:pt x="537709" y="21242"/>
                </a:cubicBezTo>
                <a:lnTo>
                  <a:pt x="601784" y="21242"/>
                </a:lnTo>
                <a:lnTo>
                  <a:pt x="614742" y="967"/>
                </a:lnTo>
                <a:lnTo>
                  <a:pt x="536190" y="967"/>
                </a:lnTo>
                <a:cubicBezTo>
                  <a:pt x="504800" y="967"/>
                  <a:pt x="479354" y="26625"/>
                  <a:pt x="479354" y="58277"/>
                </a:cubicBezTo>
                <a:cubicBezTo>
                  <a:pt x="479354" y="89928"/>
                  <a:pt x="504800" y="115586"/>
                  <a:pt x="536190" y="115586"/>
                </a:cubicBezTo>
                <a:moveTo>
                  <a:pt x="803391" y="95402"/>
                </a:moveTo>
                <a:cubicBezTo>
                  <a:pt x="786805" y="95513"/>
                  <a:pt x="772183" y="84455"/>
                  <a:pt x="767645" y="68369"/>
                </a:cubicBezTo>
                <a:lnTo>
                  <a:pt x="861389" y="68369"/>
                </a:lnTo>
                <a:lnTo>
                  <a:pt x="874257" y="48094"/>
                </a:lnTo>
                <a:lnTo>
                  <a:pt x="768003" y="48094"/>
                </a:lnTo>
                <a:cubicBezTo>
                  <a:pt x="772514" y="31990"/>
                  <a:pt x="787153" y="20919"/>
                  <a:pt x="803748" y="21061"/>
                </a:cubicBezTo>
                <a:lnTo>
                  <a:pt x="867823" y="21061"/>
                </a:lnTo>
                <a:lnTo>
                  <a:pt x="880334" y="967"/>
                </a:lnTo>
                <a:lnTo>
                  <a:pt x="801961" y="967"/>
                </a:lnTo>
                <a:cubicBezTo>
                  <a:pt x="770571" y="967"/>
                  <a:pt x="745125" y="26625"/>
                  <a:pt x="745125" y="58277"/>
                </a:cubicBezTo>
                <a:cubicBezTo>
                  <a:pt x="745125" y="89928"/>
                  <a:pt x="770571" y="115586"/>
                  <a:pt x="801961" y="115586"/>
                </a:cubicBezTo>
                <a:lnTo>
                  <a:pt x="869432" y="115586"/>
                </a:lnTo>
                <a:lnTo>
                  <a:pt x="882211" y="95402"/>
                </a:lnTo>
                <a:lnTo>
                  <a:pt x="803480" y="95402"/>
                </a:lnTo>
              </a:path>
            </a:pathLst>
          </a:custGeom>
          <a:solidFill>
            <a:srgbClr val="C74634"/>
          </a:solidFill>
          <a:ln w="8895" cap="flat">
            <a:noFill/>
            <a:prstDash val="solid"/>
            <a:miter/>
          </a:ln>
        </p:spPr>
        <p:txBody>
          <a:bodyPr rtlCol="0" anchor="ctr"/>
          <a:lstStyle/>
          <a:p>
            <a:endParaRPr lang="en-US">
              <a:solidFill>
                <a:srgbClr val="C74634"/>
              </a:solidFill>
            </a:endParaRPr>
          </a:p>
        </p:txBody>
      </p:sp>
      <p:sp>
        <p:nvSpPr>
          <p:cNvPr id="20" name="Title 4">
            <a:extLst>
              <a:ext uri="{FF2B5EF4-FFF2-40B4-BE49-F238E27FC236}">
                <a16:creationId xmlns:a16="http://schemas.microsoft.com/office/drawing/2014/main" id="{23F9CC31-2759-55ED-4271-4D46BD635F8D}"/>
              </a:ext>
            </a:extLst>
          </p:cNvPr>
          <p:cNvSpPr>
            <a:spLocks noGrp="1"/>
          </p:cNvSpPr>
          <p:nvPr>
            <p:ph type="title" hasCustomPrompt="1"/>
          </p:nvPr>
        </p:nvSpPr>
        <p:spPr>
          <a:xfrm>
            <a:off x="761994" y="1613848"/>
            <a:ext cx="4758468" cy="822960"/>
          </a:xfrm>
          <a:noFill/>
        </p:spPr>
        <p:txBody>
          <a:bodyPr vert="horz" lIns="0" tIns="0" rIns="0" bIns="0" rtlCol="0" anchor="b">
            <a:noAutofit/>
          </a:bodyPr>
          <a:lstStyle>
            <a:lvl1pPr>
              <a:defRPr lang="en-US" sz="2000" b="1" i="0">
                <a:solidFill>
                  <a:srgbClr val="312D2A"/>
                </a:solidFill>
                <a:latin typeface="Oracle Sans Extra Bold" panose="020B0503020204020204" pitchFamily="34" charset="0"/>
                <a:cs typeface="Oracle Sans Extra Bold" panose="020B0503020204020204" pitchFamily="34" charset="0"/>
              </a:defRPr>
            </a:lvl1pPr>
          </a:lstStyle>
          <a:p>
            <a:pPr lvl="0"/>
            <a:r>
              <a:rPr lang="en-US" dirty="0"/>
              <a:t>Click to edit title text styles</a:t>
            </a:r>
          </a:p>
        </p:txBody>
      </p:sp>
      <p:sp>
        <p:nvSpPr>
          <p:cNvPr id="21" name="Text Placeholder 21">
            <a:extLst>
              <a:ext uri="{FF2B5EF4-FFF2-40B4-BE49-F238E27FC236}">
                <a16:creationId xmlns:a16="http://schemas.microsoft.com/office/drawing/2014/main" id="{F33CBA22-A77A-2727-88BE-B125463FDD23}"/>
              </a:ext>
            </a:extLst>
          </p:cNvPr>
          <p:cNvSpPr>
            <a:spLocks noGrp="1"/>
          </p:cNvSpPr>
          <p:nvPr>
            <p:ph type="body" sz="quarter" idx="14" hasCustomPrompt="1"/>
          </p:nvPr>
        </p:nvSpPr>
        <p:spPr>
          <a:xfrm>
            <a:off x="761994" y="2740669"/>
            <a:ext cx="4762532" cy="614174"/>
          </a:xfrm>
          <a:prstGeom prst="rect">
            <a:avLst/>
          </a:prstGeom>
        </p:spPr>
        <p:txBody>
          <a:bodyPr lIns="0" tIns="0" rIns="0" bIns="0" anchor="b"/>
          <a:lstStyle>
            <a:lvl1pPr algn="l">
              <a:defRPr sz="3600" b="1" i="0">
                <a:solidFill>
                  <a:srgbClr val="2C5266"/>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22" name="Text Placeholder 21">
            <a:extLst>
              <a:ext uri="{FF2B5EF4-FFF2-40B4-BE49-F238E27FC236}">
                <a16:creationId xmlns:a16="http://schemas.microsoft.com/office/drawing/2014/main" id="{12917F10-D61C-45DD-6753-47E7EB89E1CD}"/>
              </a:ext>
            </a:extLst>
          </p:cNvPr>
          <p:cNvSpPr>
            <a:spLocks noGrp="1"/>
          </p:cNvSpPr>
          <p:nvPr>
            <p:ph type="body" sz="quarter" idx="15" hasCustomPrompt="1"/>
          </p:nvPr>
        </p:nvSpPr>
        <p:spPr>
          <a:xfrm>
            <a:off x="761994" y="3367897"/>
            <a:ext cx="4762532" cy="373897"/>
          </a:xfrm>
          <a:prstGeom prst="rect">
            <a:avLst/>
          </a:prstGeom>
        </p:spPr>
        <p:txBody>
          <a:bodyPr lIns="0" tIns="0" rIns="0" bIns="0"/>
          <a:lstStyle>
            <a:lvl1pPr algn="l">
              <a:defRPr sz="1400" b="0" i="0">
                <a:solidFill>
                  <a:srgbClr val="312D2A"/>
                </a:solidFill>
                <a:latin typeface="Oracle Sans Light" panose="020B0403020204020204" pitchFamily="34" charset="0"/>
                <a:cs typeface="Oracle Sans Light" panose="020B0403020204020204" pitchFamily="34" charset="0"/>
              </a:defRPr>
            </a:lvl1pPr>
          </a:lstStyle>
          <a:p>
            <a:pPr lvl="0"/>
            <a:r>
              <a:rPr lang="en-GB" dirty="0"/>
              <a:t>Text under stat goes here</a:t>
            </a:r>
            <a:endParaRPr lang="en-US" dirty="0"/>
          </a:p>
        </p:txBody>
      </p:sp>
      <p:sp>
        <p:nvSpPr>
          <p:cNvPr id="23" name="Text Placeholder 21">
            <a:extLst>
              <a:ext uri="{FF2B5EF4-FFF2-40B4-BE49-F238E27FC236}">
                <a16:creationId xmlns:a16="http://schemas.microsoft.com/office/drawing/2014/main" id="{28FA2502-5A25-496C-A701-C36A104A3710}"/>
              </a:ext>
            </a:extLst>
          </p:cNvPr>
          <p:cNvSpPr>
            <a:spLocks noGrp="1"/>
          </p:cNvSpPr>
          <p:nvPr>
            <p:ph type="body" sz="quarter" idx="16" hasCustomPrompt="1"/>
          </p:nvPr>
        </p:nvSpPr>
        <p:spPr>
          <a:xfrm>
            <a:off x="761994" y="3861015"/>
            <a:ext cx="4762532" cy="614174"/>
          </a:xfrm>
          <a:prstGeom prst="rect">
            <a:avLst/>
          </a:prstGeom>
        </p:spPr>
        <p:txBody>
          <a:bodyPr lIns="0" tIns="0" rIns="0" bIns="0" anchor="b"/>
          <a:lstStyle>
            <a:lvl1pPr algn="l">
              <a:defRPr sz="3600" b="1" i="0">
                <a:solidFill>
                  <a:srgbClr val="2C5266"/>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24" name="Text Placeholder 21">
            <a:extLst>
              <a:ext uri="{FF2B5EF4-FFF2-40B4-BE49-F238E27FC236}">
                <a16:creationId xmlns:a16="http://schemas.microsoft.com/office/drawing/2014/main" id="{922AEDB4-516F-0CF5-80A1-0F8BB6080AB1}"/>
              </a:ext>
            </a:extLst>
          </p:cNvPr>
          <p:cNvSpPr>
            <a:spLocks noGrp="1"/>
          </p:cNvSpPr>
          <p:nvPr>
            <p:ph type="body" sz="quarter" idx="17" hasCustomPrompt="1"/>
          </p:nvPr>
        </p:nvSpPr>
        <p:spPr>
          <a:xfrm>
            <a:off x="761994" y="4486744"/>
            <a:ext cx="4762532" cy="373897"/>
          </a:xfrm>
          <a:prstGeom prst="rect">
            <a:avLst/>
          </a:prstGeom>
        </p:spPr>
        <p:txBody>
          <a:bodyPr lIns="0" tIns="0" rIns="0" bIns="0"/>
          <a:lstStyle>
            <a:lvl1pPr algn="l">
              <a:defRPr sz="1400" b="0" i="0">
                <a:solidFill>
                  <a:srgbClr val="312D2A"/>
                </a:solidFill>
                <a:latin typeface="Oracle Sans Light" panose="020B0403020204020204" pitchFamily="34" charset="0"/>
                <a:cs typeface="Oracle Sans Light" panose="020B0403020204020204" pitchFamily="34" charset="0"/>
              </a:defRPr>
            </a:lvl1pPr>
          </a:lstStyle>
          <a:p>
            <a:pPr lvl="0"/>
            <a:r>
              <a:rPr lang="en-GB" dirty="0"/>
              <a:t>Text under stat goes here</a:t>
            </a:r>
            <a:endParaRPr lang="en-US" dirty="0"/>
          </a:p>
        </p:txBody>
      </p:sp>
      <p:sp>
        <p:nvSpPr>
          <p:cNvPr id="25" name="Text Placeholder 21">
            <a:extLst>
              <a:ext uri="{FF2B5EF4-FFF2-40B4-BE49-F238E27FC236}">
                <a16:creationId xmlns:a16="http://schemas.microsoft.com/office/drawing/2014/main" id="{07263B19-749F-A534-04B2-090CA98F6B5D}"/>
              </a:ext>
            </a:extLst>
          </p:cNvPr>
          <p:cNvSpPr>
            <a:spLocks noGrp="1"/>
          </p:cNvSpPr>
          <p:nvPr>
            <p:ph type="body" sz="quarter" idx="18" hasCustomPrompt="1"/>
          </p:nvPr>
        </p:nvSpPr>
        <p:spPr>
          <a:xfrm>
            <a:off x="761994" y="4989599"/>
            <a:ext cx="4762532" cy="614174"/>
          </a:xfrm>
          <a:prstGeom prst="rect">
            <a:avLst/>
          </a:prstGeom>
        </p:spPr>
        <p:txBody>
          <a:bodyPr lIns="0" tIns="0" rIns="0" bIns="0" anchor="b"/>
          <a:lstStyle>
            <a:lvl1pPr algn="l">
              <a:defRPr sz="3600" b="1" i="0">
                <a:solidFill>
                  <a:srgbClr val="2C5266"/>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26" name="Text Placeholder 21">
            <a:extLst>
              <a:ext uri="{FF2B5EF4-FFF2-40B4-BE49-F238E27FC236}">
                <a16:creationId xmlns:a16="http://schemas.microsoft.com/office/drawing/2014/main" id="{75552D1C-C53D-DA94-4926-E4E5128B89E2}"/>
              </a:ext>
            </a:extLst>
          </p:cNvPr>
          <p:cNvSpPr>
            <a:spLocks noGrp="1"/>
          </p:cNvSpPr>
          <p:nvPr>
            <p:ph type="body" sz="quarter" idx="19" hasCustomPrompt="1"/>
          </p:nvPr>
        </p:nvSpPr>
        <p:spPr>
          <a:xfrm>
            <a:off x="761994" y="5609328"/>
            <a:ext cx="4762532" cy="373897"/>
          </a:xfrm>
          <a:prstGeom prst="rect">
            <a:avLst/>
          </a:prstGeom>
        </p:spPr>
        <p:txBody>
          <a:bodyPr lIns="0" tIns="0" rIns="0" bIns="0"/>
          <a:lstStyle>
            <a:lvl1pPr algn="l">
              <a:defRPr sz="1400" b="0" i="0">
                <a:solidFill>
                  <a:srgbClr val="312D2A"/>
                </a:solidFill>
                <a:latin typeface="Oracle Sans Light" panose="020B0403020204020204" pitchFamily="34" charset="0"/>
                <a:cs typeface="Oracle Sans Light" panose="020B0403020204020204" pitchFamily="34" charset="0"/>
              </a:defRPr>
            </a:lvl1pPr>
          </a:lstStyle>
          <a:p>
            <a:pPr lvl="0"/>
            <a:r>
              <a:rPr lang="en-GB" dirty="0"/>
              <a:t>Text under stat goes here</a:t>
            </a:r>
            <a:endParaRPr lang="en-US" dirty="0"/>
          </a:p>
        </p:txBody>
      </p:sp>
    </p:spTree>
    <p:extLst>
      <p:ext uri="{BB962C8B-B14F-4D97-AF65-F5344CB8AC3E}">
        <p14:creationId xmlns:p14="http://schemas.microsoft.com/office/powerpoint/2010/main" val="1826197297"/>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preserve="1" userDrawn="1">
  <p:cSld name="Light - Picture_Logo + 1Partner">
    <p:bg>
      <p:bgPr>
        <a:solidFill>
          <a:srgbClr val="E5E2DE"/>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EAD8660-DCE0-7913-BC8D-AA28F6CCA73E}"/>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1" r="47709"/>
          <a:stretch/>
        </p:blipFill>
        <p:spPr>
          <a:xfrm>
            <a:off x="0" y="1"/>
            <a:ext cx="6375397" cy="6857999"/>
          </a:xfrm>
          <a:prstGeom prst="rect">
            <a:avLst/>
          </a:prstGeom>
        </p:spPr>
      </p:pic>
      <p:sp>
        <p:nvSpPr>
          <p:cNvPr id="5" name="Slide Number">
            <a:extLst>
              <a:ext uri="{FF2B5EF4-FFF2-40B4-BE49-F238E27FC236}">
                <a16:creationId xmlns:a16="http://schemas.microsoft.com/office/drawing/2014/main" id="{FA2E7555-617F-514A-998A-B4FD6333A9F5}"/>
              </a:ext>
            </a:extLst>
          </p:cNvPr>
          <p:cNvSpPr>
            <a:spLocks noGrp="1"/>
          </p:cNvSpPr>
          <p:nvPr>
            <p:ph type="sldNum" sz="quarter" idx="4"/>
          </p:nvPr>
        </p:nvSpPr>
        <p:spPr>
          <a:xfrm>
            <a:off x="762000" y="6423660"/>
            <a:ext cx="365760" cy="365760"/>
          </a:xfrm>
          <a:prstGeom prst="rect">
            <a:avLst/>
          </a:prstGeom>
        </p:spPr>
        <p:txBody>
          <a:bodyPr vert="horz" lIns="0" tIns="0" rIns="0" bIns="0" rtlCol="0" anchor="ctr"/>
          <a:lstStyle>
            <a:lvl1pPr algn="l">
              <a:defRPr sz="700">
                <a:solidFill>
                  <a:srgbClr val="8B8580"/>
                </a:solidFill>
              </a:defRPr>
            </a:lvl1pPr>
          </a:lstStyle>
          <a:p>
            <a:fld id="{345D60D9-5372-5F40-9443-0F9AE5BDC3C8}" type="slidenum">
              <a:rPr lang="en-US" smtClean="0"/>
              <a:pPr/>
              <a:t>‹#›</a:t>
            </a:fld>
            <a:endParaRPr lang="en-US" dirty="0"/>
          </a:p>
        </p:txBody>
      </p:sp>
      <p:sp>
        <p:nvSpPr>
          <p:cNvPr id="6" name="Footer">
            <a:extLst>
              <a:ext uri="{FF2B5EF4-FFF2-40B4-BE49-F238E27FC236}">
                <a16:creationId xmlns:a16="http://schemas.microsoft.com/office/drawing/2014/main" id="{B348A6A2-2DAA-8349-9F70-D848FE897B02}"/>
              </a:ext>
            </a:extLst>
          </p:cNvPr>
          <p:cNvSpPr>
            <a:spLocks noGrp="1"/>
          </p:cNvSpPr>
          <p:nvPr>
            <p:ph type="ftr" sz="quarter" idx="3"/>
          </p:nvPr>
        </p:nvSpPr>
        <p:spPr>
          <a:xfrm>
            <a:off x="1127759" y="6423978"/>
            <a:ext cx="5745379" cy="365125"/>
          </a:xfrm>
          <a:prstGeom prst="rect">
            <a:avLst/>
          </a:prstGeom>
        </p:spPr>
        <p:txBody>
          <a:bodyPr vert="horz" lIns="0" tIns="0" rIns="0" bIns="0" rtlCol="0" anchor="ctr"/>
          <a:lstStyle>
            <a:lvl1pPr algn="l">
              <a:defRPr sz="700">
                <a:solidFill>
                  <a:srgbClr val="8B8580"/>
                </a:solidFill>
              </a:defRPr>
            </a:lvl1pPr>
          </a:lstStyle>
          <a:p>
            <a:r>
              <a:rPr lang="en-US"/>
              <a:t>Copyright © 2025, Oracle and/or its affiliates</a:t>
            </a:r>
            <a:endParaRPr lang="en-US" dirty="0"/>
          </a:p>
        </p:txBody>
      </p:sp>
      <p:pic>
        <p:nvPicPr>
          <p:cNvPr id="7" name="OTag">
            <a:extLst>
              <a:ext uri="{FF2B5EF4-FFF2-40B4-BE49-F238E27FC236}">
                <a16:creationId xmlns:a16="http://schemas.microsoft.com/office/drawing/2014/main" id="{905E1C4B-3BE4-CD4B-B2AC-9AC383AC9B95}"/>
              </a:ext>
              <a:ext uri="{C183D7F6-B498-43B3-948B-1728B52AA6E4}">
                <adec:decorative xmlns:adec="http://schemas.microsoft.com/office/drawing/2017/decorative" val="1"/>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10" name="Picture Placeholder 4">
            <a:extLst>
              <a:ext uri="{FF2B5EF4-FFF2-40B4-BE49-F238E27FC236}">
                <a16:creationId xmlns:a16="http://schemas.microsoft.com/office/drawing/2014/main" id="{7BDDB8A2-AE9E-DFE5-C9B2-00AD949977ED}"/>
              </a:ext>
            </a:extLst>
          </p:cNvPr>
          <p:cNvSpPr>
            <a:spLocks noGrp="1"/>
          </p:cNvSpPr>
          <p:nvPr>
            <p:ph type="pic" sz="quarter" idx="10"/>
          </p:nvPr>
        </p:nvSpPr>
        <p:spPr>
          <a:xfrm>
            <a:off x="6375398" y="0"/>
            <a:ext cx="5816602" cy="6858000"/>
          </a:xfrm>
        </p:spPr>
        <p:txBody>
          <a:bodyPr anchor="ctr"/>
          <a:lstStyle>
            <a:lvl1pPr algn="ctr">
              <a:defRPr sz="1400">
                <a:solidFill>
                  <a:srgbClr val="312D2A"/>
                </a:solidFill>
              </a:defRPr>
            </a:lvl1pPr>
          </a:lstStyle>
          <a:p>
            <a:r>
              <a:rPr lang="en-GB"/>
              <a:t>Click icon to add picture</a:t>
            </a:r>
            <a:endParaRPr lang="en-US" dirty="0"/>
          </a:p>
        </p:txBody>
      </p:sp>
      <p:sp>
        <p:nvSpPr>
          <p:cNvPr id="3" name="Oracle Logo">
            <a:extLst>
              <a:ext uri="{FF2B5EF4-FFF2-40B4-BE49-F238E27FC236}">
                <a16:creationId xmlns:a16="http://schemas.microsoft.com/office/drawing/2014/main" id="{D6220EA6-E230-EF5E-1E96-CF13C1127E57}"/>
              </a:ext>
            </a:extLst>
          </p:cNvPr>
          <p:cNvSpPr/>
          <p:nvPr userDrawn="1"/>
        </p:nvSpPr>
        <p:spPr>
          <a:xfrm>
            <a:off x="761994" y="1130946"/>
            <a:ext cx="882210" cy="115586"/>
          </a:xfrm>
          <a:custGeom>
            <a:avLst/>
            <a:gdLst>
              <a:gd name="connsiteX0" fmla="*/ 380873 w 882210"/>
              <a:gd name="connsiteY0" fmla="*/ 75127 h 115586"/>
              <a:gd name="connsiteX1" fmla="*/ 439139 w 882210"/>
              <a:gd name="connsiteY1" fmla="*/ 75127 h 115586"/>
              <a:gd name="connsiteX2" fmla="*/ 408398 w 882210"/>
              <a:gd name="connsiteY2" fmla="*/ 25026 h 115586"/>
              <a:gd name="connsiteX3" fmla="*/ 351830 w 882210"/>
              <a:gd name="connsiteY3" fmla="*/ 115586 h 115586"/>
              <a:gd name="connsiteX4" fmla="*/ 326003 w 882210"/>
              <a:gd name="connsiteY4" fmla="*/ 115586 h 115586"/>
              <a:gd name="connsiteX5" fmla="*/ 394814 w 882210"/>
              <a:gd name="connsiteY5" fmla="*/ 6914 h 115586"/>
              <a:gd name="connsiteX6" fmla="*/ 417896 w 882210"/>
              <a:gd name="connsiteY6" fmla="*/ 3155 h 115586"/>
              <a:gd name="connsiteX7" fmla="*/ 421624 w 882210"/>
              <a:gd name="connsiteY7" fmla="*/ 6914 h 115586"/>
              <a:gd name="connsiteX8" fmla="*/ 490614 w 882210"/>
              <a:gd name="connsiteY8" fmla="*/ 115586 h 115586"/>
              <a:gd name="connsiteX9" fmla="*/ 464698 w 882210"/>
              <a:gd name="connsiteY9" fmla="*/ 115586 h 115586"/>
              <a:gd name="connsiteX10" fmla="*/ 452544 w 882210"/>
              <a:gd name="connsiteY10" fmla="*/ 95312 h 115586"/>
              <a:gd name="connsiteX11" fmla="*/ 393563 w 882210"/>
              <a:gd name="connsiteY11" fmla="*/ 95312 h 115586"/>
              <a:gd name="connsiteX12" fmla="*/ 380873 w 882210"/>
              <a:gd name="connsiteY12" fmla="*/ 75127 h 115586"/>
              <a:gd name="connsiteX13" fmla="*/ 648253 w 882210"/>
              <a:gd name="connsiteY13" fmla="*/ 95312 h 115586"/>
              <a:gd name="connsiteX14" fmla="*/ 648253 w 882210"/>
              <a:gd name="connsiteY14" fmla="*/ 967 h 115586"/>
              <a:gd name="connsiteX15" fmla="*/ 626359 w 882210"/>
              <a:gd name="connsiteY15" fmla="*/ 967 h 115586"/>
              <a:gd name="connsiteX16" fmla="*/ 626359 w 882210"/>
              <a:gd name="connsiteY16" fmla="*/ 104593 h 115586"/>
              <a:gd name="connsiteX17" fmla="*/ 637619 w 882210"/>
              <a:gd name="connsiteY17" fmla="*/ 115586 h 115586"/>
              <a:gd name="connsiteX18" fmla="*/ 737172 w 882210"/>
              <a:gd name="connsiteY18" fmla="*/ 115586 h 115586"/>
              <a:gd name="connsiteX19" fmla="*/ 750130 w 882210"/>
              <a:gd name="connsiteY19" fmla="*/ 95312 h 115586"/>
              <a:gd name="connsiteX20" fmla="*/ 648253 w 882210"/>
              <a:gd name="connsiteY20" fmla="*/ 95312 h 115586"/>
              <a:gd name="connsiteX21" fmla="*/ 286862 w 882210"/>
              <a:gd name="connsiteY21" fmla="*/ 78461 h 115586"/>
              <a:gd name="connsiteX22" fmla="*/ 325288 w 882210"/>
              <a:gd name="connsiteY22" fmla="*/ 39714 h 115586"/>
              <a:gd name="connsiteX23" fmla="*/ 286862 w 882210"/>
              <a:gd name="connsiteY23" fmla="*/ 967 h 115586"/>
              <a:gd name="connsiteX24" fmla="*/ 191241 w 882210"/>
              <a:gd name="connsiteY24" fmla="*/ 967 h 115586"/>
              <a:gd name="connsiteX25" fmla="*/ 191241 w 882210"/>
              <a:gd name="connsiteY25" fmla="*/ 115586 h 115586"/>
              <a:gd name="connsiteX26" fmla="*/ 213135 w 882210"/>
              <a:gd name="connsiteY26" fmla="*/ 115586 h 115586"/>
              <a:gd name="connsiteX27" fmla="*/ 213135 w 882210"/>
              <a:gd name="connsiteY27" fmla="*/ 21242 h 115586"/>
              <a:gd name="connsiteX28" fmla="*/ 285432 w 882210"/>
              <a:gd name="connsiteY28" fmla="*/ 21242 h 115586"/>
              <a:gd name="connsiteX29" fmla="*/ 302514 w 882210"/>
              <a:gd name="connsiteY29" fmla="*/ 41052 h 115586"/>
              <a:gd name="connsiteX30" fmla="*/ 285432 w 882210"/>
              <a:gd name="connsiteY30" fmla="*/ 58277 h 115586"/>
              <a:gd name="connsiteX31" fmla="*/ 223412 w 882210"/>
              <a:gd name="connsiteY31" fmla="*/ 58277 h 115586"/>
              <a:gd name="connsiteX32" fmla="*/ 288649 w 882210"/>
              <a:gd name="connsiteY32" fmla="*/ 115586 h 115586"/>
              <a:gd name="connsiteX33" fmla="*/ 320373 w 882210"/>
              <a:gd name="connsiteY33" fmla="*/ 115586 h 115586"/>
              <a:gd name="connsiteX34" fmla="*/ 277031 w 882210"/>
              <a:gd name="connsiteY34" fmla="*/ 78461 h 115586"/>
              <a:gd name="connsiteX35" fmla="*/ 286862 w 882210"/>
              <a:gd name="connsiteY35" fmla="*/ 78461 h 115586"/>
              <a:gd name="connsiteX36" fmla="*/ 56836 w 882210"/>
              <a:gd name="connsiteY36" fmla="*/ 115586 h 115586"/>
              <a:gd name="connsiteX37" fmla="*/ 122877 w 882210"/>
              <a:gd name="connsiteY37" fmla="*/ 115586 h 115586"/>
              <a:gd name="connsiteX38" fmla="*/ 179713 w 882210"/>
              <a:gd name="connsiteY38" fmla="*/ 58277 h 115586"/>
              <a:gd name="connsiteX39" fmla="*/ 122877 w 882210"/>
              <a:gd name="connsiteY39" fmla="*/ 967 h 115586"/>
              <a:gd name="connsiteX40" fmla="*/ 56836 w 882210"/>
              <a:gd name="connsiteY40" fmla="*/ 967 h 115586"/>
              <a:gd name="connsiteX41" fmla="*/ 0 w 882210"/>
              <a:gd name="connsiteY41" fmla="*/ 58277 h 115586"/>
              <a:gd name="connsiteX42" fmla="*/ 56836 w 882210"/>
              <a:gd name="connsiteY42" fmla="*/ 115586 h 115586"/>
              <a:gd name="connsiteX43" fmla="*/ 121358 w 882210"/>
              <a:gd name="connsiteY43" fmla="*/ 95402 h 115586"/>
              <a:gd name="connsiteX44" fmla="*/ 58266 w 882210"/>
              <a:gd name="connsiteY44" fmla="*/ 95402 h 115586"/>
              <a:gd name="connsiteX45" fmla="*/ 23306 w 882210"/>
              <a:gd name="connsiteY45" fmla="*/ 56493 h 115586"/>
              <a:gd name="connsiteX46" fmla="*/ 58266 w 882210"/>
              <a:gd name="connsiteY46" fmla="*/ 21242 h 115586"/>
              <a:gd name="connsiteX47" fmla="*/ 121358 w 882210"/>
              <a:gd name="connsiteY47" fmla="*/ 21242 h 115586"/>
              <a:gd name="connsiteX48" fmla="*/ 159945 w 882210"/>
              <a:gd name="connsiteY48" fmla="*/ 56493 h 115586"/>
              <a:gd name="connsiteX49" fmla="*/ 124984 w 882210"/>
              <a:gd name="connsiteY49" fmla="*/ 95402 h 115586"/>
              <a:gd name="connsiteX50" fmla="*/ 121358 w 882210"/>
              <a:gd name="connsiteY50" fmla="*/ 95402 h 115586"/>
              <a:gd name="connsiteX51" fmla="*/ 536190 w 882210"/>
              <a:gd name="connsiteY51" fmla="*/ 115586 h 115586"/>
              <a:gd name="connsiteX52" fmla="*/ 603571 w 882210"/>
              <a:gd name="connsiteY52" fmla="*/ 115586 h 115586"/>
              <a:gd name="connsiteX53" fmla="*/ 616618 w 882210"/>
              <a:gd name="connsiteY53" fmla="*/ 95402 h 115586"/>
              <a:gd name="connsiteX54" fmla="*/ 537709 w 882210"/>
              <a:gd name="connsiteY54" fmla="*/ 95402 h 115586"/>
              <a:gd name="connsiteX55" fmla="*/ 499122 w 882210"/>
              <a:gd name="connsiteY55" fmla="*/ 60150 h 115586"/>
              <a:gd name="connsiteX56" fmla="*/ 534082 w 882210"/>
              <a:gd name="connsiteY56" fmla="*/ 21242 h 115586"/>
              <a:gd name="connsiteX57" fmla="*/ 537709 w 882210"/>
              <a:gd name="connsiteY57" fmla="*/ 21242 h 115586"/>
              <a:gd name="connsiteX58" fmla="*/ 601784 w 882210"/>
              <a:gd name="connsiteY58" fmla="*/ 21242 h 115586"/>
              <a:gd name="connsiteX59" fmla="*/ 614742 w 882210"/>
              <a:gd name="connsiteY59" fmla="*/ 967 h 115586"/>
              <a:gd name="connsiteX60" fmla="*/ 536190 w 882210"/>
              <a:gd name="connsiteY60" fmla="*/ 967 h 115586"/>
              <a:gd name="connsiteX61" fmla="*/ 479354 w 882210"/>
              <a:gd name="connsiteY61" fmla="*/ 58277 h 115586"/>
              <a:gd name="connsiteX62" fmla="*/ 536190 w 882210"/>
              <a:gd name="connsiteY62" fmla="*/ 115586 h 115586"/>
              <a:gd name="connsiteX63" fmla="*/ 803391 w 882210"/>
              <a:gd name="connsiteY63" fmla="*/ 95402 h 115586"/>
              <a:gd name="connsiteX64" fmla="*/ 767645 w 882210"/>
              <a:gd name="connsiteY64" fmla="*/ 68369 h 115586"/>
              <a:gd name="connsiteX65" fmla="*/ 861389 w 882210"/>
              <a:gd name="connsiteY65" fmla="*/ 68369 h 115586"/>
              <a:gd name="connsiteX66" fmla="*/ 874257 w 882210"/>
              <a:gd name="connsiteY66" fmla="*/ 48094 h 115586"/>
              <a:gd name="connsiteX67" fmla="*/ 768003 w 882210"/>
              <a:gd name="connsiteY67" fmla="*/ 48094 h 115586"/>
              <a:gd name="connsiteX68" fmla="*/ 803748 w 882210"/>
              <a:gd name="connsiteY68" fmla="*/ 21061 h 115586"/>
              <a:gd name="connsiteX69" fmla="*/ 867823 w 882210"/>
              <a:gd name="connsiteY69" fmla="*/ 21061 h 115586"/>
              <a:gd name="connsiteX70" fmla="*/ 880334 w 882210"/>
              <a:gd name="connsiteY70" fmla="*/ 967 h 115586"/>
              <a:gd name="connsiteX71" fmla="*/ 801961 w 882210"/>
              <a:gd name="connsiteY71" fmla="*/ 967 h 115586"/>
              <a:gd name="connsiteX72" fmla="*/ 745125 w 882210"/>
              <a:gd name="connsiteY72" fmla="*/ 58277 h 115586"/>
              <a:gd name="connsiteX73" fmla="*/ 801961 w 882210"/>
              <a:gd name="connsiteY73" fmla="*/ 115586 h 115586"/>
              <a:gd name="connsiteX74" fmla="*/ 869432 w 882210"/>
              <a:gd name="connsiteY74" fmla="*/ 115586 h 115586"/>
              <a:gd name="connsiteX75" fmla="*/ 882211 w 882210"/>
              <a:gd name="connsiteY75" fmla="*/ 95402 h 115586"/>
              <a:gd name="connsiteX76" fmla="*/ 803480 w 882210"/>
              <a:gd name="connsiteY76" fmla="*/ 95402 h 115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882210" h="115586">
                <a:moveTo>
                  <a:pt x="380873" y="75127"/>
                </a:moveTo>
                <a:lnTo>
                  <a:pt x="439139" y="75127"/>
                </a:lnTo>
                <a:lnTo>
                  <a:pt x="408398" y="25026"/>
                </a:lnTo>
                <a:lnTo>
                  <a:pt x="351830" y="115586"/>
                </a:lnTo>
                <a:lnTo>
                  <a:pt x="326003" y="115586"/>
                </a:lnTo>
                <a:lnTo>
                  <a:pt x="394814" y="6914"/>
                </a:lnTo>
                <a:cubicBezTo>
                  <a:pt x="400159" y="-551"/>
                  <a:pt x="410493" y="-2234"/>
                  <a:pt x="417896" y="3155"/>
                </a:cubicBezTo>
                <a:cubicBezTo>
                  <a:pt x="419330" y="4199"/>
                  <a:pt x="420589" y="5468"/>
                  <a:pt x="421624" y="6914"/>
                </a:cubicBezTo>
                <a:lnTo>
                  <a:pt x="490614" y="115586"/>
                </a:lnTo>
                <a:lnTo>
                  <a:pt x="464698" y="115586"/>
                </a:lnTo>
                <a:lnTo>
                  <a:pt x="452544" y="95312"/>
                </a:lnTo>
                <a:lnTo>
                  <a:pt x="393563" y="95312"/>
                </a:lnTo>
                <a:lnTo>
                  <a:pt x="380873" y="75127"/>
                </a:lnTo>
                <a:moveTo>
                  <a:pt x="648253" y="95312"/>
                </a:moveTo>
                <a:lnTo>
                  <a:pt x="648253" y="967"/>
                </a:lnTo>
                <a:lnTo>
                  <a:pt x="626359" y="967"/>
                </a:lnTo>
                <a:lnTo>
                  <a:pt x="626359" y="104593"/>
                </a:lnTo>
                <a:cubicBezTo>
                  <a:pt x="626642" y="110682"/>
                  <a:pt x="631574" y="115498"/>
                  <a:pt x="637619" y="115586"/>
                </a:cubicBezTo>
                <a:lnTo>
                  <a:pt x="737172" y="115586"/>
                </a:lnTo>
                <a:lnTo>
                  <a:pt x="750130" y="95312"/>
                </a:lnTo>
                <a:lnTo>
                  <a:pt x="648253" y="95312"/>
                </a:lnTo>
                <a:moveTo>
                  <a:pt x="286862" y="78461"/>
                </a:moveTo>
                <a:cubicBezTo>
                  <a:pt x="308084" y="78461"/>
                  <a:pt x="325288" y="61113"/>
                  <a:pt x="325288" y="39714"/>
                </a:cubicBezTo>
                <a:cubicBezTo>
                  <a:pt x="325288" y="18315"/>
                  <a:pt x="308084" y="967"/>
                  <a:pt x="286862" y="967"/>
                </a:cubicBezTo>
                <a:lnTo>
                  <a:pt x="191241" y="967"/>
                </a:lnTo>
                <a:lnTo>
                  <a:pt x="191241" y="115586"/>
                </a:lnTo>
                <a:lnTo>
                  <a:pt x="213135" y="115586"/>
                </a:lnTo>
                <a:lnTo>
                  <a:pt x="213135" y="21242"/>
                </a:lnTo>
                <a:lnTo>
                  <a:pt x="285432" y="21242"/>
                </a:lnTo>
                <a:cubicBezTo>
                  <a:pt x="295574" y="21955"/>
                  <a:pt x="303222" y="30825"/>
                  <a:pt x="302514" y="41052"/>
                </a:cubicBezTo>
                <a:cubicBezTo>
                  <a:pt x="301875" y="50285"/>
                  <a:pt x="294588" y="57632"/>
                  <a:pt x="285432" y="58277"/>
                </a:cubicBezTo>
                <a:lnTo>
                  <a:pt x="223412" y="58277"/>
                </a:lnTo>
                <a:lnTo>
                  <a:pt x="288649" y="115586"/>
                </a:lnTo>
                <a:lnTo>
                  <a:pt x="320373" y="115586"/>
                </a:lnTo>
                <a:lnTo>
                  <a:pt x="277031" y="78461"/>
                </a:lnTo>
                <a:lnTo>
                  <a:pt x="286862" y="78461"/>
                </a:lnTo>
                <a:moveTo>
                  <a:pt x="56836" y="115586"/>
                </a:moveTo>
                <a:lnTo>
                  <a:pt x="122877" y="115586"/>
                </a:lnTo>
                <a:cubicBezTo>
                  <a:pt x="154267" y="115586"/>
                  <a:pt x="179713" y="89928"/>
                  <a:pt x="179713" y="58277"/>
                </a:cubicBezTo>
                <a:cubicBezTo>
                  <a:pt x="179713" y="26625"/>
                  <a:pt x="154267" y="967"/>
                  <a:pt x="122877" y="967"/>
                </a:cubicBezTo>
                <a:lnTo>
                  <a:pt x="56836" y="967"/>
                </a:lnTo>
                <a:cubicBezTo>
                  <a:pt x="25446" y="967"/>
                  <a:pt x="0" y="26625"/>
                  <a:pt x="0" y="58277"/>
                </a:cubicBezTo>
                <a:cubicBezTo>
                  <a:pt x="0" y="89928"/>
                  <a:pt x="25446" y="115586"/>
                  <a:pt x="56836" y="115586"/>
                </a:cubicBezTo>
                <a:moveTo>
                  <a:pt x="121358" y="95402"/>
                </a:moveTo>
                <a:lnTo>
                  <a:pt x="58266" y="95402"/>
                </a:lnTo>
                <a:cubicBezTo>
                  <a:pt x="37956" y="94392"/>
                  <a:pt x="22304" y="76972"/>
                  <a:pt x="23306" y="56493"/>
                </a:cubicBezTo>
                <a:cubicBezTo>
                  <a:pt x="24238" y="37427"/>
                  <a:pt x="39358" y="22182"/>
                  <a:pt x="58266" y="21242"/>
                </a:cubicBezTo>
                <a:lnTo>
                  <a:pt x="121358" y="21242"/>
                </a:lnTo>
                <a:cubicBezTo>
                  <a:pt x="141667" y="20232"/>
                  <a:pt x="158943" y="36014"/>
                  <a:pt x="159945" y="56493"/>
                </a:cubicBezTo>
                <a:cubicBezTo>
                  <a:pt x="160946" y="76972"/>
                  <a:pt x="145294" y="94392"/>
                  <a:pt x="124984" y="95402"/>
                </a:cubicBezTo>
                <a:cubicBezTo>
                  <a:pt x="123776" y="95462"/>
                  <a:pt x="122566" y="95462"/>
                  <a:pt x="121358" y="95402"/>
                </a:cubicBezTo>
                <a:moveTo>
                  <a:pt x="536190" y="115586"/>
                </a:moveTo>
                <a:lnTo>
                  <a:pt x="603571" y="115586"/>
                </a:lnTo>
                <a:lnTo>
                  <a:pt x="616618" y="95402"/>
                </a:lnTo>
                <a:lnTo>
                  <a:pt x="537709" y="95402"/>
                </a:lnTo>
                <a:cubicBezTo>
                  <a:pt x="517399" y="96411"/>
                  <a:pt x="500123" y="80629"/>
                  <a:pt x="499122" y="60150"/>
                </a:cubicBezTo>
                <a:cubicBezTo>
                  <a:pt x="498120" y="39671"/>
                  <a:pt x="513773" y="22251"/>
                  <a:pt x="534082" y="21242"/>
                </a:cubicBezTo>
                <a:cubicBezTo>
                  <a:pt x="535290" y="21182"/>
                  <a:pt x="536501" y="21182"/>
                  <a:pt x="537709" y="21242"/>
                </a:cubicBezTo>
                <a:lnTo>
                  <a:pt x="601784" y="21242"/>
                </a:lnTo>
                <a:lnTo>
                  <a:pt x="614742" y="967"/>
                </a:lnTo>
                <a:lnTo>
                  <a:pt x="536190" y="967"/>
                </a:lnTo>
                <a:cubicBezTo>
                  <a:pt x="504800" y="967"/>
                  <a:pt x="479354" y="26625"/>
                  <a:pt x="479354" y="58277"/>
                </a:cubicBezTo>
                <a:cubicBezTo>
                  <a:pt x="479354" y="89928"/>
                  <a:pt x="504800" y="115586"/>
                  <a:pt x="536190" y="115586"/>
                </a:cubicBezTo>
                <a:moveTo>
                  <a:pt x="803391" y="95402"/>
                </a:moveTo>
                <a:cubicBezTo>
                  <a:pt x="786805" y="95513"/>
                  <a:pt x="772183" y="84455"/>
                  <a:pt x="767645" y="68369"/>
                </a:cubicBezTo>
                <a:lnTo>
                  <a:pt x="861389" y="68369"/>
                </a:lnTo>
                <a:lnTo>
                  <a:pt x="874257" y="48094"/>
                </a:lnTo>
                <a:lnTo>
                  <a:pt x="768003" y="48094"/>
                </a:lnTo>
                <a:cubicBezTo>
                  <a:pt x="772514" y="31990"/>
                  <a:pt x="787153" y="20919"/>
                  <a:pt x="803748" y="21061"/>
                </a:cubicBezTo>
                <a:lnTo>
                  <a:pt x="867823" y="21061"/>
                </a:lnTo>
                <a:lnTo>
                  <a:pt x="880334" y="967"/>
                </a:lnTo>
                <a:lnTo>
                  <a:pt x="801961" y="967"/>
                </a:lnTo>
                <a:cubicBezTo>
                  <a:pt x="770571" y="967"/>
                  <a:pt x="745125" y="26625"/>
                  <a:pt x="745125" y="58277"/>
                </a:cubicBezTo>
                <a:cubicBezTo>
                  <a:pt x="745125" y="89928"/>
                  <a:pt x="770571" y="115586"/>
                  <a:pt x="801961" y="115586"/>
                </a:cubicBezTo>
                <a:lnTo>
                  <a:pt x="869432" y="115586"/>
                </a:lnTo>
                <a:lnTo>
                  <a:pt x="882211" y="95402"/>
                </a:lnTo>
                <a:lnTo>
                  <a:pt x="803480" y="95402"/>
                </a:lnTo>
              </a:path>
            </a:pathLst>
          </a:custGeom>
          <a:solidFill>
            <a:srgbClr val="C74634"/>
          </a:solidFill>
          <a:ln w="8895" cap="flat">
            <a:noFill/>
            <a:prstDash val="solid"/>
            <a:miter/>
          </a:ln>
        </p:spPr>
        <p:txBody>
          <a:bodyPr rtlCol="0" anchor="ctr"/>
          <a:lstStyle/>
          <a:p>
            <a:endParaRPr lang="en-US">
              <a:solidFill>
                <a:srgbClr val="C74634"/>
              </a:solidFill>
            </a:endParaRPr>
          </a:p>
        </p:txBody>
      </p:sp>
      <p:sp>
        <p:nvSpPr>
          <p:cNvPr id="4" name="Plus Sign">
            <a:extLst>
              <a:ext uri="{FF2B5EF4-FFF2-40B4-BE49-F238E27FC236}">
                <a16:creationId xmlns:a16="http://schemas.microsoft.com/office/drawing/2014/main" id="{889C2474-0A48-87B9-ED6A-FD2EF7F367F7}"/>
              </a:ext>
            </a:extLst>
          </p:cNvPr>
          <p:cNvSpPr txBox="1"/>
          <p:nvPr userDrawn="1"/>
        </p:nvSpPr>
        <p:spPr>
          <a:xfrm>
            <a:off x="1983598" y="988684"/>
            <a:ext cx="338554" cy="400110"/>
          </a:xfrm>
          <a:prstGeom prst="rect">
            <a:avLst/>
          </a:prstGeom>
          <a:noFill/>
        </p:spPr>
        <p:txBody>
          <a:bodyPr wrap="none" rtlCol="0">
            <a:spAutoFit/>
          </a:bodyPr>
          <a:lstStyle/>
          <a:p>
            <a:r>
              <a:rPr lang="en-US" sz="2000" dirty="0">
                <a:latin typeface="Oracle Sans Light" panose="020B0403020204020204" pitchFamily="34" charset="0"/>
                <a:cs typeface="Oracle Sans Light" panose="020B0403020204020204" pitchFamily="34" charset="0"/>
              </a:rPr>
              <a:t>+</a:t>
            </a:r>
          </a:p>
        </p:txBody>
      </p:sp>
      <p:sp>
        <p:nvSpPr>
          <p:cNvPr id="8" name="Content Placeholder 7">
            <a:extLst>
              <a:ext uri="{FF2B5EF4-FFF2-40B4-BE49-F238E27FC236}">
                <a16:creationId xmlns:a16="http://schemas.microsoft.com/office/drawing/2014/main" id="{356453F7-AD72-2B27-04B4-727D2A71230B}"/>
              </a:ext>
            </a:extLst>
          </p:cNvPr>
          <p:cNvSpPr>
            <a:spLocks noGrp="1"/>
          </p:cNvSpPr>
          <p:nvPr>
            <p:ph sz="quarter" idx="28" hasCustomPrompt="1"/>
          </p:nvPr>
        </p:nvSpPr>
        <p:spPr>
          <a:xfrm>
            <a:off x="2451100" y="946150"/>
            <a:ext cx="1241425" cy="466344"/>
          </a:xfrm>
        </p:spPr>
        <p:txBody>
          <a:bodyPr/>
          <a:lstStyle>
            <a:lvl1pPr>
              <a:defRPr sz="800">
                <a:latin typeface="Oracle Sans Light" panose="020B0403020204020204" pitchFamily="34" charset="0"/>
                <a:cs typeface="Oracle Sans Light" panose="020B0403020204020204" pitchFamily="34" charset="0"/>
              </a:defRPr>
            </a:lvl1pPr>
          </a:lstStyle>
          <a:p>
            <a:pPr lvl="0"/>
            <a:r>
              <a:rPr lang="en-US" dirty="0"/>
              <a:t>Click to insert partner logo</a:t>
            </a:r>
          </a:p>
        </p:txBody>
      </p:sp>
      <p:sp>
        <p:nvSpPr>
          <p:cNvPr id="9" name="Title 4">
            <a:extLst>
              <a:ext uri="{FF2B5EF4-FFF2-40B4-BE49-F238E27FC236}">
                <a16:creationId xmlns:a16="http://schemas.microsoft.com/office/drawing/2014/main" id="{3135E9FD-1ED5-BC04-282F-FE03CE64F5CB}"/>
              </a:ext>
            </a:extLst>
          </p:cNvPr>
          <p:cNvSpPr>
            <a:spLocks noGrp="1"/>
          </p:cNvSpPr>
          <p:nvPr>
            <p:ph type="title" hasCustomPrompt="1"/>
          </p:nvPr>
        </p:nvSpPr>
        <p:spPr>
          <a:xfrm>
            <a:off x="761994" y="1613848"/>
            <a:ext cx="4758468" cy="822960"/>
          </a:xfrm>
          <a:noFill/>
        </p:spPr>
        <p:txBody>
          <a:bodyPr vert="horz" lIns="0" tIns="0" rIns="0" bIns="0" rtlCol="0" anchor="b">
            <a:noAutofit/>
          </a:bodyPr>
          <a:lstStyle>
            <a:lvl1pPr>
              <a:defRPr lang="en-US" sz="2000" b="1" i="0">
                <a:solidFill>
                  <a:srgbClr val="312D2A"/>
                </a:solidFill>
                <a:latin typeface="Oracle Sans Extra Bold" panose="020B0503020204020204" pitchFamily="34" charset="0"/>
                <a:cs typeface="Oracle Sans Extra Bold" panose="020B0503020204020204" pitchFamily="34" charset="0"/>
              </a:defRPr>
            </a:lvl1pPr>
          </a:lstStyle>
          <a:p>
            <a:pPr lvl="0"/>
            <a:r>
              <a:rPr lang="en-US" dirty="0"/>
              <a:t>Click to edit title text styles</a:t>
            </a:r>
          </a:p>
        </p:txBody>
      </p:sp>
      <p:sp>
        <p:nvSpPr>
          <p:cNvPr id="11" name="Text Placeholder 21">
            <a:extLst>
              <a:ext uri="{FF2B5EF4-FFF2-40B4-BE49-F238E27FC236}">
                <a16:creationId xmlns:a16="http://schemas.microsoft.com/office/drawing/2014/main" id="{A52539EB-22FF-0E9E-86D7-D5842A64CBB6}"/>
              </a:ext>
            </a:extLst>
          </p:cNvPr>
          <p:cNvSpPr>
            <a:spLocks noGrp="1"/>
          </p:cNvSpPr>
          <p:nvPr>
            <p:ph type="body" sz="quarter" idx="14" hasCustomPrompt="1"/>
          </p:nvPr>
        </p:nvSpPr>
        <p:spPr>
          <a:xfrm>
            <a:off x="761994" y="2740669"/>
            <a:ext cx="4762532" cy="614174"/>
          </a:xfrm>
          <a:prstGeom prst="rect">
            <a:avLst/>
          </a:prstGeom>
        </p:spPr>
        <p:txBody>
          <a:bodyPr lIns="0" tIns="0" rIns="0" bIns="0" anchor="b"/>
          <a:lstStyle>
            <a:lvl1pPr algn="l">
              <a:defRPr sz="3600" b="1" i="0">
                <a:solidFill>
                  <a:srgbClr val="2C5266"/>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12" name="Text Placeholder 21">
            <a:extLst>
              <a:ext uri="{FF2B5EF4-FFF2-40B4-BE49-F238E27FC236}">
                <a16:creationId xmlns:a16="http://schemas.microsoft.com/office/drawing/2014/main" id="{946D843C-6923-DAF5-BC3D-764D6F7B7504}"/>
              </a:ext>
            </a:extLst>
          </p:cNvPr>
          <p:cNvSpPr>
            <a:spLocks noGrp="1"/>
          </p:cNvSpPr>
          <p:nvPr>
            <p:ph type="body" sz="quarter" idx="15" hasCustomPrompt="1"/>
          </p:nvPr>
        </p:nvSpPr>
        <p:spPr>
          <a:xfrm>
            <a:off x="761994" y="3367897"/>
            <a:ext cx="4762532" cy="373897"/>
          </a:xfrm>
          <a:prstGeom prst="rect">
            <a:avLst/>
          </a:prstGeom>
        </p:spPr>
        <p:txBody>
          <a:bodyPr lIns="0" tIns="0" rIns="0" bIns="0"/>
          <a:lstStyle>
            <a:lvl1pPr algn="l">
              <a:defRPr sz="1400" b="0" i="0">
                <a:solidFill>
                  <a:srgbClr val="312D2A"/>
                </a:solidFill>
                <a:latin typeface="Oracle Sans Light" panose="020B0403020204020204" pitchFamily="34" charset="0"/>
                <a:cs typeface="Oracle Sans Light" panose="020B0403020204020204" pitchFamily="34" charset="0"/>
              </a:defRPr>
            </a:lvl1pPr>
          </a:lstStyle>
          <a:p>
            <a:pPr lvl="0"/>
            <a:r>
              <a:rPr lang="en-GB" dirty="0"/>
              <a:t>Text under stat goes here</a:t>
            </a:r>
            <a:endParaRPr lang="en-US" dirty="0"/>
          </a:p>
        </p:txBody>
      </p:sp>
      <p:sp>
        <p:nvSpPr>
          <p:cNvPr id="13" name="Text Placeholder 21">
            <a:extLst>
              <a:ext uri="{FF2B5EF4-FFF2-40B4-BE49-F238E27FC236}">
                <a16:creationId xmlns:a16="http://schemas.microsoft.com/office/drawing/2014/main" id="{CF757B25-F6B1-A281-26C1-9177FDB9E8AF}"/>
              </a:ext>
            </a:extLst>
          </p:cNvPr>
          <p:cNvSpPr>
            <a:spLocks noGrp="1"/>
          </p:cNvSpPr>
          <p:nvPr>
            <p:ph type="body" sz="quarter" idx="16" hasCustomPrompt="1"/>
          </p:nvPr>
        </p:nvSpPr>
        <p:spPr>
          <a:xfrm>
            <a:off x="761994" y="3861015"/>
            <a:ext cx="4762532" cy="614174"/>
          </a:xfrm>
          <a:prstGeom prst="rect">
            <a:avLst/>
          </a:prstGeom>
        </p:spPr>
        <p:txBody>
          <a:bodyPr lIns="0" tIns="0" rIns="0" bIns="0" anchor="b"/>
          <a:lstStyle>
            <a:lvl1pPr algn="l">
              <a:defRPr sz="3600" b="1" i="0">
                <a:solidFill>
                  <a:srgbClr val="2C5266"/>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14" name="Text Placeholder 21">
            <a:extLst>
              <a:ext uri="{FF2B5EF4-FFF2-40B4-BE49-F238E27FC236}">
                <a16:creationId xmlns:a16="http://schemas.microsoft.com/office/drawing/2014/main" id="{FE3335F9-3CB3-D7F2-8680-5955EB9AC580}"/>
              </a:ext>
            </a:extLst>
          </p:cNvPr>
          <p:cNvSpPr>
            <a:spLocks noGrp="1"/>
          </p:cNvSpPr>
          <p:nvPr>
            <p:ph type="body" sz="quarter" idx="17" hasCustomPrompt="1"/>
          </p:nvPr>
        </p:nvSpPr>
        <p:spPr>
          <a:xfrm>
            <a:off x="761994" y="4486744"/>
            <a:ext cx="4762532" cy="373897"/>
          </a:xfrm>
          <a:prstGeom prst="rect">
            <a:avLst/>
          </a:prstGeom>
        </p:spPr>
        <p:txBody>
          <a:bodyPr lIns="0" tIns="0" rIns="0" bIns="0"/>
          <a:lstStyle>
            <a:lvl1pPr algn="l">
              <a:defRPr sz="1400" b="0" i="0">
                <a:solidFill>
                  <a:srgbClr val="312D2A"/>
                </a:solidFill>
                <a:latin typeface="Oracle Sans Light" panose="020B0403020204020204" pitchFamily="34" charset="0"/>
                <a:cs typeface="Oracle Sans Light" panose="020B0403020204020204" pitchFamily="34" charset="0"/>
              </a:defRPr>
            </a:lvl1pPr>
          </a:lstStyle>
          <a:p>
            <a:pPr lvl="0"/>
            <a:r>
              <a:rPr lang="en-GB" dirty="0"/>
              <a:t>Text under stat goes here</a:t>
            </a:r>
            <a:endParaRPr lang="en-US" dirty="0"/>
          </a:p>
        </p:txBody>
      </p:sp>
      <p:sp>
        <p:nvSpPr>
          <p:cNvPr id="15" name="Text Placeholder 21">
            <a:extLst>
              <a:ext uri="{FF2B5EF4-FFF2-40B4-BE49-F238E27FC236}">
                <a16:creationId xmlns:a16="http://schemas.microsoft.com/office/drawing/2014/main" id="{865F725F-D876-F2C8-C9B2-954FC686B393}"/>
              </a:ext>
            </a:extLst>
          </p:cNvPr>
          <p:cNvSpPr>
            <a:spLocks noGrp="1"/>
          </p:cNvSpPr>
          <p:nvPr>
            <p:ph type="body" sz="quarter" idx="18" hasCustomPrompt="1"/>
          </p:nvPr>
        </p:nvSpPr>
        <p:spPr>
          <a:xfrm>
            <a:off x="761994" y="4989599"/>
            <a:ext cx="4762532" cy="614174"/>
          </a:xfrm>
          <a:prstGeom prst="rect">
            <a:avLst/>
          </a:prstGeom>
        </p:spPr>
        <p:txBody>
          <a:bodyPr lIns="0" tIns="0" rIns="0" bIns="0" anchor="b"/>
          <a:lstStyle>
            <a:lvl1pPr algn="l">
              <a:defRPr sz="3600" b="1" i="0">
                <a:solidFill>
                  <a:srgbClr val="2C5266"/>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16" name="Text Placeholder 21">
            <a:extLst>
              <a:ext uri="{FF2B5EF4-FFF2-40B4-BE49-F238E27FC236}">
                <a16:creationId xmlns:a16="http://schemas.microsoft.com/office/drawing/2014/main" id="{05752765-C920-3275-40CA-597555D82555}"/>
              </a:ext>
            </a:extLst>
          </p:cNvPr>
          <p:cNvSpPr>
            <a:spLocks noGrp="1"/>
          </p:cNvSpPr>
          <p:nvPr>
            <p:ph type="body" sz="quarter" idx="19" hasCustomPrompt="1"/>
          </p:nvPr>
        </p:nvSpPr>
        <p:spPr>
          <a:xfrm>
            <a:off x="761994" y="5609328"/>
            <a:ext cx="4762532" cy="373897"/>
          </a:xfrm>
          <a:prstGeom prst="rect">
            <a:avLst/>
          </a:prstGeom>
        </p:spPr>
        <p:txBody>
          <a:bodyPr lIns="0" tIns="0" rIns="0" bIns="0"/>
          <a:lstStyle>
            <a:lvl1pPr algn="l">
              <a:defRPr sz="1400" b="0" i="0">
                <a:solidFill>
                  <a:srgbClr val="312D2A"/>
                </a:solidFill>
                <a:latin typeface="Oracle Sans Light" panose="020B0403020204020204" pitchFamily="34" charset="0"/>
                <a:cs typeface="Oracle Sans Light" panose="020B0403020204020204" pitchFamily="34" charset="0"/>
              </a:defRPr>
            </a:lvl1pPr>
          </a:lstStyle>
          <a:p>
            <a:pPr lvl="0"/>
            <a:r>
              <a:rPr lang="en-GB" dirty="0"/>
              <a:t>Text under stat goes here</a:t>
            </a:r>
            <a:endParaRPr lang="en-US" dirty="0"/>
          </a:p>
        </p:txBody>
      </p:sp>
    </p:spTree>
    <p:extLst>
      <p:ext uri="{BB962C8B-B14F-4D97-AF65-F5344CB8AC3E}">
        <p14:creationId xmlns:p14="http://schemas.microsoft.com/office/powerpoint/2010/main" val="766202377"/>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preserve="1" userDrawn="1">
  <p:cSld name="Light - Picture_Logo + 2Partners">
    <p:bg>
      <p:bgPr>
        <a:solidFill>
          <a:srgbClr val="E5E2DE"/>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4266272C-B546-58D2-178C-BDB294E402C2}"/>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1" r="47709"/>
          <a:stretch/>
        </p:blipFill>
        <p:spPr>
          <a:xfrm>
            <a:off x="0" y="1"/>
            <a:ext cx="6375397" cy="6857999"/>
          </a:xfrm>
          <a:prstGeom prst="rect">
            <a:avLst/>
          </a:prstGeom>
        </p:spPr>
      </p:pic>
      <p:sp>
        <p:nvSpPr>
          <p:cNvPr id="5" name="Slide Number">
            <a:extLst>
              <a:ext uri="{FF2B5EF4-FFF2-40B4-BE49-F238E27FC236}">
                <a16:creationId xmlns:a16="http://schemas.microsoft.com/office/drawing/2014/main" id="{FA2E7555-617F-514A-998A-B4FD6333A9F5}"/>
              </a:ext>
            </a:extLst>
          </p:cNvPr>
          <p:cNvSpPr>
            <a:spLocks noGrp="1"/>
          </p:cNvSpPr>
          <p:nvPr>
            <p:ph type="sldNum" sz="quarter" idx="4"/>
          </p:nvPr>
        </p:nvSpPr>
        <p:spPr>
          <a:xfrm>
            <a:off x="762000" y="6423660"/>
            <a:ext cx="365760" cy="365760"/>
          </a:xfrm>
          <a:prstGeom prst="rect">
            <a:avLst/>
          </a:prstGeom>
        </p:spPr>
        <p:txBody>
          <a:bodyPr vert="horz" lIns="0" tIns="0" rIns="0" bIns="0" rtlCol="0" anchor="ctr"/>
          <a:lstStyle>
            <a:lvl1pPr algn="l">
              <a:defRPr sz="700">
                <a:solidFill>
                  <a:srgbClr val="8B8580"/>
                </a:solidFill>
              </a:defRPr>
            </a:lvl1pPr>
          </a:lstStyle>
          <a:p>
            <a:fld id="{345D60D9-5372-5F40-9443-0F9AE5BDC3C8}" type="slidenum">
              <a:rPr lang="en-US" smtClean="0"/>
              <a:pPr/>
              <a:t>‹#›</a:t>
            </a:fld>
            <a:endParaRPr lang="en-US" dirty="0"/>
          </a:p>
        </p:txBody>
      </p:sp>
      <p:sp>
        <p:nvSpPr>
          <p:cNvPr id="6" name="Footer">
            <a:extLst>
              <a:ext uri="{FF2B5EF4-FFF2-40B4-BE49-F238E27FC236}">
                <a16:creationId xmlns:a16="http://schemas.microsoft.com/office/drawing/2014/main" id="{B348A6A2-2DAA-8349-9F70-D848FE897B02}"/>
              </a:ext>
            </a:extLst>
          </p:cNvPr>
          <p:cNvSpPr>
            <a:spLocks noGrp="1"/>
          </p:cNvSpPr>
          <p:nvPr>
            <p:ph type="ftr" sz="quarter" idx="3"/>
          </p:nvPr>
        </p:nvSpPr>
        <p:spPr>
          <a:xfrm>
            <a:off x="1127759" y="6423978"/>
            <a:ext cx="5745379" cy="365125"/>
          </a:xfrm>
          <a:prstGeom prst="rect">
            <a:avLst/>
          </a:prstGeom>
        </p:spPr>
        <p:txBody>
          <a:bodyPr vert="horz" lIns="0" tIns="0" rIns="0" bIns="0" rtlCol="0" anchor="ctr"/>
          <a:lstStyle>
            <a:lvl1pPr algn="l">
              <a:defRPr sz="700">
                <a:solidFill>
                  <a:srgbClr val="8B8580"/>
                </a:solidFill>
              </a:defRPr>
            </a:lvl1pPr>
          </a:lstStyle>
          <a:p>
            <a:r>
              <a:rPr lang="en-US"/>
              <a:t>Copyright © 2025, Oracle and/or its affiliates</a:t>
            </a:r>
            <a:endParaRPr lang="en-US" dirty="0"/>
          </a:p>
        </p:txBody>
      </p:sp>
      <p:pic>
        <p:nvPicPr>
          <p:cNvPr id="7" name="OTag">
            <a:extLst>
              <a:ext uri="{FF2B5EF4-FFF2-40B4-BE49-F238E27FC236}">
                <a16:creationId xmlns:a16="http://schemas.microsoft.com/office/drawing/2014/main" id="{905E1C4B-3BE4-CD4B-B2AC-9AC383AC9B95}"/>
              </a:ext>
              <a:ext uri="{C183D7F6-B498-43B3-948B-1728B52AA6E4}">
                <adec:decorative xmlns:adec="http://schemas.microsoft.com/office/drawing/2017/decorative" val="1"/>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10" name="Picture Placeholder 4">
            <a:extLst>
              <a:ext uri="{FF2B5EF4-FFF2-40B4-BE49-F238E27FC236}">
                <a16:creationId xmlns:a16="http://schemas.microsoft.com/office/drawing/2014/main" id="{7BDDB8A2-AE9E-DFE5-C9B2-00AD949977ED}"/>
              </a:ext>
            </a:extLst>
          </p:cNvPr>
          <p:cNvSpPr>
            <a:spLocks noGrp="1"/>
          </p:cNvSpPr>
          <p:nvPr>
            <p:ph type="pic" sz="quarter" idx="10"/>
          </p:nvPr>
        </p:nvSpPr>
        <p:spPr>
          <a:xfrm>
            <a:off x="6375398" y="0"/>
            <a:ext cx="5816602" cy="6858000"/>
          </a:xfrm>
        </p:spPr>
        <p:txBody>
          <a:bodyPr anchor="ctr"/>
          <a:lstStyle>
            <a:lvl1pPr algn="ctr">
              <a:defRPr sz="1400">
                <a:solidFill>
                  <a:srgbClr val="312D2A"/>
                </a:solidFill>
              </a:defRPr>
            </a:lvl1pPr>
          </a:lstStyle>
          <a:p>
            <a:r>
              <a:rPr lang="en-GB"/>
              <a:t>Click icon to add picture</a:t>
            </a:r>
            <a:endParaRPr lang="en-US" dirty="0"/>
          </a:p>
        </p:txBody>
      </p:sp>
      <p:sp>
        <p:nvSpPr>
          <p:cNvPr id="3" name="Oracle Logo">
            <a:extLst>
              <a:ext uri="{FF2B5EF4-FFF2-40B4-BE49-F238E27FC236}">
                <a16:creationId xmlns:a16="http://schemas.microsoft.com/office/drawing/2014/main" id="{D6220EA6-E230-EF5E-1E96-CF13C1127E57}"/>
              </a:ext>
            </a:extLst>
          </p:cNvPr>
          <p:cNvSpPr/>
          <p:nvPr userDrawn="1"/>
        </p:nvSpPr>
        <p:spPr>
          <a:xfrm>
            <a:off x="761994" y="1130946"/>
            <a:ext cx="882210" cy="115586"/>
          </a:xfrm>
          <a:custGeom>
            <a:avLst/>
            <a:gdLst>
              <a:gd name="connsiteX0" fmla="*/ 380873 w 882210"/>
              <a:gd name="connsiteY0" fmla="*/ 75127 h 115586"/>
              <a:gd name="connsiteX1" fmla="*/ 439139 w 882210"/>
              <a:gd name="connsiteY1" fmla="*/ 75127 h 115586"/>
              <a:gd name="connsiteX2" fmla="*/ 408398 w 882210"/>
              <a:gd name="connsiteY2" fmla="*/ 25026 h 115586"/>
              <a:gd name="connsiteX3" fmla="*/ 351830 w 882210"/>
              <a:gd name="connsiteY3" fmla="*/ 115586 h 115586"/>
              <a:gd name="connsiteX4" fmla="*/ 326003 w 882210"/>
              <a:gd name="connsiteY4" fmla="*/ 115586 h 115586"/>
              <a:gd name="connsiteX5" fmla="*/ 394814 w 882210"/>
              <a:gd name="connsiteY5" fmla="*/ 6914 h 115586"/>
              <a:gd name="connsiteX6" fmla="*/ 417896 w 882210"/>
              <a:gd name="connsiteY6" fmla="*/ 3155 h 115586"/>
              <a:gd name="connsiteX7" fmla="*/ 421624 w 882210"/>
              <a:gd name="connsiteY7" fmla="*/ 6914 h 115586"/>
              <a:gd name="connsiteX8" fmla="*/ 490614 w 882210"/>
              <a:gd name="connsiteY8" fmla="*/ 115586 h 115586"/>
              <a:gd name="connsiteX9" fmla="*/ 464698 w 882210"/>
              <a:gd name="connsiteY9" fmla="*/ 115586 h 115586"/>
              <a:gd name="connsiteX10" fmla="*/ 452544 w 882210"/>
              <a:gd name="connsiteY10" fmla="*/ 95312 h 115586"/>
              <a:gd name="connsiteX11" fmla="*/ 393563 w 882210"/>
              <a:gd name="connsiteY11" fmla="*/ 95312 h 115586"/>
              <a:gd name="connsiteX12" fmla="*/ 380873 w 882210"/>
              <a:gd name="connsiteY12" fmla="*/ 75127 h 115586"/>
              <a:gd name="connsiteX13" fmla="*/ 648253 w 882210"/>
              <a:gd name="connsiteY13" fmla="*/ 95312 h 115586"/>
              <a:gd name="connsiteX14" fmla="*/ 648253 w 882210"/>
              <a:gd name="connsiteY14" fmla="*/ 967 h 115586"/>
              <a:gd name="connsiteX15" fmla="*/ 626359 w 882210"/>
              <a:gd name="connsiteY15" fmla="*/ 967 h 115586"/>
              <a:gd name="connsiteX16" fmla="*/ 626359 w 882210"/>
              <a:gd name="connsiteY16" fmla="*/ 104593 h 115586"/>
              <a:gd name="connsiteX17" fmla="*/ 637619 w 882210"/>
              <a:gd name="connsiteY17" fmla="*/ 115586 h 115586"/>
              <a:gd name="connsiteX18" fmla="*/ 737172 w 882210"/>
              <a:gd name="connsiteY18" fmla="*/ 115586 h 115586"/>
              <a:gd name="connsiteX19" fmla="*/ 750130 w 882210"/>
              <a:gd name="connsiteY19" fmla="*/ 95312 h 115586"/>
              <a:gd name="connsiteX20" fmla="*/ 648253 w 882210"/>
              <a:gd name="connsiteY20" fmla="*/ 95312 h 115586"/>
              <a:gd name="connsiteX21" fmla="*/ 286862 w 882210"/>
              <a:gd name="connsiteY21" fmla="*/ 78461 h 115586"/>
              <a:gd name="connsiteX22" fmla="*/ 325288 w 882210"/>
              <a:gd name="connsiteY22" fmla="*/ 39714 h 115586"/>
              <a:gd name="connsiteX23" fmla="*/ 286862 w 882210"/>
              <a:gd name="connsiteY23" fmla="*/ 967 h 115586"/>
              <a:gd name="connsiteX24" fmla="*/ 191241 w 882210"/>
              <a:gd name="connsiteY24" fmla="*/ 967 h 115586"/>
              <a:gd name="connsiteX25" fmla="*/ 191241 w 882210"/>
              <a:gd name="connsiteY25" fmla="*/ 115586 h 115586"/>
              <a:gd name="connsiteX26" fmla="*/ 213135 w 882210"/>
              <a:gd name="connsiteY26" fmla="*/ 115586 h 115586"/>
              <a:gd name="connsiteX27" fmla="*/ 213135 w 882210"/>
              <a:gd name="connsiteY27" fmla="*/ 21242 h 115586"/>
              <a:gd name="connsiteX28" fmla="*/ 285432 w 882210"/>
              <a:gd name="connsiteY28" fmla="*/ 21242 h 115586"/>
              <a:gd name="connsiteX29" fmla="*/ 302514 w 882210"/>
              <a:gd name="connsiteY29" fmla="*/ 41052 h 115586"/>
              <a:gd name="connsiteX30" fmla="*/ 285432 w 882210"/>
              <a:gd name="connsiteY30" fmla="*/ 58277 h 115586"/>
              <a:gd name="connsiteX31" fmla="*/ 223412 w 882210"/>
              <a:gd name="connsiteY31" fmla="*/ 58277 h 115586"/>
              <a:gd name="connsiteX32" fmla="*/ 288649 w 882210"/>
              <a:gd name="connsiteY32" fmla="*/ 115586 h 115586"/>
              <a:gd name="connsiteX33" fmla="*/ 320373 w 882210"/>
              <a:gd name="connsiteY33" fmla="*/ 115586 h 115586"/>
              <a:gd name="connsiteX34" fmla="*/ 277031 w 882210"/>
              <a:gd name="connsiteY34" fmla="*/ 78461 h 115586"/>
              <a:gd name="connsiteX35" fmla="*/ 286862 w 882210"/>
              <a:gd name="connsiteY35" fmla="*/ 78461 h 115586"/>
              <a:gd name="connsiteX36" fmla="*/ 56836 w 882210"/>
              <a:gd name="connsiteY36" fmla="*/ 115586 h 115586"/>
              <a:gd name="connsiteX37" fmla="*/ 122877 w 882210"/>
              <a:gd name="connsiteY37" fmla="*/ 115586 h 115586"/>
              <a:gd name="connsiteX38" fmla="*/ 179713 w 882210"/>
              <a:gd name="connsiteY38" fmla="*/ 58277 h 115586"/>
              <a:gd name="connsiteX39" fmla="*/ 122877 w 882210"/>
              <a:gd name="connsiteY39" fmla="*/ 967 h 115586"/>
              <a:gd name="connsiteX40" fmla="*/ 56836 w 882210"/>
              <a:gd name="connsiteY40" fmla="*/ 967 h 115586"/>
              <a:gd name="connsiteX41" fmla="*/ 0 w 882210"/>
              <a:gd name="connsiteY41" fmla="*/ 58277 h 115586"/>
              <a:gd name="connsiteX42" fmla="*/ 56836 w 882210"/>
              <a:gd name="connsiteY42" fmla="*/ 115586 h 115586"/>
              <a:gd name="connsiteX43" fmla="*/ 121358 w 882210"/>
              <a:gd name="connsiteY43" fmla="*/ 95402 h 115586"/>
              <a:gd name="connsiteX44" fmla="*/ 58266 w 882210"/>
              <a:gd name="connsiteY44" fmla="*/ 95402 h 115586"/>
              <a:gd name="connsiteX45" fmla="*/ 23306 w 882210"/>
              <a:gd name="connsiteY45" fmla="*/ 56493 h 115586"/>
              <a:gd name="connsiteX46" fmla="*/ 58266 w 882210"/>
              <a:gd name="connsiteY46" fmla="*/ 21242 h 115586"/>
              <a:gd name="connsiteX47" fmla="*/ 121358 w 882210"/>
              <a:gd name="connsiteY47" fmla="*/ 21242 h 115586"/>
              <a:gd name="connsiteX48" fmla="*/ 159945 w 882210"/>
              <a:gd name="connsiteY48" fmla="*/ 56493 h 115586"/>
              <a:gd name="connsiteX49" fmla="*/ 124984 w 882210"/>
              <a:gd name="connsiteY49" fmla="*/ 95402 h 115586"/>
              <a:gd name="connsiteX50" fmla="*/ 121358 w 882210"/>
              <a:gd name="connsiteY50" fmla="*/ 95402 h 115586"/>
              <a:gd name="connsiteX51" fmla="*/ 536190 w 882210"/>
              <a:gd name="connsiteY51" fmla="*/ 115586 h 115586"/>
              <a:gd name="connsiteX52" fmla="*/ 603571 w 882210"/>
              <a:gd name="connsiteY52" fmla="*/ 115586 h 115586"/>
              <a:gd name="connsiteX53" fmla="*/ 616618 w 882210"/>
              <a:gd name="connsiteY53" fmla="*/ 95402 h 115586"/>
              <a:gd name="connsiteX54" fmla="*/ 537709 w 882210"/>
              <a:gd name="connsiteY54" fmla="*/ 95402 h 115586"/>
              <a:gd name="connsiteX55" fmla="*/ 499122 w 882210"/>
              <a:gd name="connsiteY55" fmla="*/ 60150 h 115586"/>
              <a:gd name="connsiteX56" fmla="*/ 534082 w 882210"/>
              <a:gd name="connsiteY56" fmla="*/ 21242 h 115586"/>
              <a:gd name="connsiteX57" fmla="*/ 537709 w 882210"/>
              <a:gd name="connsiteY57" fmla="*/ 21242 h 115586"/>
              <a:gd name="connsiteX58" fmla="*/ 601784 w 882210"/>
              <a:gd name="connsiteY58" fmla="*/ 21242 h 115586"/>
              <a:gd name="connsiteX59" fmla="*/ 614742 w 882210"/>
              <a:gd name="connsiteY59" fmla="*/ 967 h 115586"/>
              <a:gd name="connsiteX60" fmla="*/ 536190 w 882210"/>
              <a:gd name="connsiteY60" fmla="*/ 967 h 115586"/>
              <a:gd name="connsiteX61" fmla="*/ 479354 w 882210"/>
              <a:gd name="connsiteY61" fmla="*/ 58277 h 115586"/>
              <a:gd name="connsiteX62" fmla="*/ 536190 w 882210"/>
              <a:gd name="connsiteY62" fmla="*/ 115586 h 115586"/>
              <a:gd name="connsiteX63" fmla="*/ 803391 w 882210"/>
              <a:gd name="connsiteY63" fmla="*/ 95402 h 115586"/>
              <a:gd name="connsiteX64" fmla="*/ 767645 w 882210"/>
              <a:gd name="connsiteY64" fmla="*/ 68369 h 115586"/>
              <a:gd name="connsiteX65" fmla="*/ 861389 w 882210"/>
              <a:gd name="connsiteY65" fmla="*/ 68369 h 115586"/>
              <a:gd name="connsiteX66" fmla="*/ 874257 w 882210"/>
              <a:gd name="connsiteY66" fmla="*/ 48094 h 115586"/>
              <a:gd name="connsiteX67" fmla="*/ 768003 w 882210"/>
              <a:gd name="connsiteY67" fmla="*/ 48094 h 115586"/>
              <a:gd name="connsiteX68" fmla="*/ 803748 w 882210"/>
              <a:gd name="connsiteY68" fmla="*/ 21061 h 115586"/>
              <a:gd name="connsiteX69" fmla="*/ 867823 w 882210"/>
              <a:gd name="connsiteY69" fmla="*/ 21061 h 115586"/>
              <a:gd name="connsiteX70" fmla="*/ 880334 w 882210"/>
              <a:gd name="connsiteY70" fmla="*/ 967 h 115586"/>
              <a:gd name="connsiteX71" fmla="*/ 801961 w 882210"/>
              <a:gd name="connsiteY71" fmla="*/ 967 h 115586"/>
              <a:gd name="connsiteX72" fmla="*/ 745125 w 882210"/>
              <a:gd name="connsiteY72" fmla="*/ 58277 h 115586"/>
              <a:gd name="connsiteX73" fmla="*/ 801961 w 882210"/>
              <a:gd name="connsiteY73" fmla="*/ 115586 h 115586"/>
              <a:gd name="connsiteX74" fmla="*/ 869432 w 882210"/>
              <a:gd name="connsiteY74" fmla="*/ 115586 h 115586"/>
              <a:gd name="connsiteX75" fmla="*/ 882211 w 882210"/>
              <a:gd name="connsiteY75" fmla="*/ 95402 h 115586"/>
              <a:gd name="connsiteX76" fmla="*/ 803480 w 882210"/>
              <a:gd name="connsiteY76" fmla="*/ 95402 h 115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882210" h="115586">
                <a:moveTo>
                  <a:pt x="380873" y="75127"/>
                </a:moveTo>
                <a:lnTo>
                  <a:pt x="439139" y="75127"/>
                </a:lnTo>
                <a:lnTo>
                  <a:pt x="408398" y="25026"/>
                </a:lnTo>
                <a:lnTo>
                  <a:pt x="351830" y="115586"/>
                </a:lnTo>
                <a:lnTo>
                  <a:pt x="326003" y="115586"/>
                </a:lnTo>
                <a:lnTo>
                  <a:pt x="394814" y="6914"/>
                </a:lnTo>
                <a:cubicBezTo>
                  <a:pt x="400159" y="-551"/>
                  <a:pt x="410493" y="-2234"/>
                  <a:pt x="417896" y="3155"/>
                </a:cubicBezTo>
                <a:cubicBezTo>
                  <a:pt x="419330" y="4199"/>
                  <a:pt x="420589" y="5468"/>
                  <a:pt x="421624" y="6914"/>
                </a:cubicBezTo>
                <a:lnTo>
                  <a:pt x="490614" y="115586"/>
                </a:lnTo>
                <a:lnTo>
                  <a:pt x="464698" y="115586"/>
                </a:lnTo>
                <a:lnTo>
                  <a:pt x="452544" y="95312"/>
                </a:lnTo>
                <a:lnTo>
                  <a:pt x="393563" y="95312"/>
                </a:lnTo>
                <a:lnTo>
                  <a:pt x="380873" y="75127"/>
                </a:lnTo>
                <a:moveTo>
                  <a:pt x="648253" y="95312"/>
                </a:moveTo>
                <a:lnTo>
                  <a:pt x="648253" y="967"/>
                </a:lnTo>
                <a:lnTo>
                  <a:pt x="626359" y="967"/>
                </a:lnTo>
                <a:lnTo>
                  <a:pt x="626359" y="104593"/>
                </a:lnTo>
                <a:cubicBezTo>
                  <a:pt x="626642" y="110682"/>
                  <a:pt x="631574" y="115498"/>
                  <a:pt x="637619" y="115586"/>
                </a:cubicBezTo>
                <a:lnTo>
                  <a:pt x="737172" y="115586"/>
                </a:lnTo>
                <a:lnTo>
                  <a:pt x="750130" y="95312"/>
                </a:lnTo>
                <a:lnTo>
                  <a:pt x="648253" y="95312"/>
                </a:lnTo>
                <a:moveTo>
                  <a:pt x="286862" y="78461"/>
                </a:moveTo>
                <a:cubicBezTo>
                  <a:pt x="308084" y="78461"/>
                  <a:pt x="325288" y="61113"/>
                  <a:pt x="325288" y="39714"/>
                </a:cubicBezTo>
                <a:cubicBezTo>
                  <a:pt x="325288" y="18315"/>
                  <a:pt x="308084" y="967"/>
                  <a:pt x="286862" y="967"/>
                </a:cubicBezTo>
                <a:lnTo>
                  <a:pt x="191241" y="967"/>
                </a:lnTo>
                <a:lnTo>
                  <a:pt x="191241" y="115586"/>
                </a:lnTo>
                <a:lnTo>
                  <a:pt x="213135" y="115586"/>
                </a:lnTo>
                <a:lnTo>
                  <a:pt x="213135" y="21242"/>
                </a:lnTo>
                <a:lnTo>
                  <a:pt x="285432" y="21242"/>
                </a:lnTo>
                <a:cubicBezTo>
                  <a:pt x="295574" y="21955"/>
                  <a:pt x="303222" y="30825"/>
                  <a:pt x="302514" y="41052"/>
                </a:cubicBezTo>
                <a:cubicBezTo>
                  <a:pt x="301875" y="50285"/>
                  <a:pt x="294588" y="57632"/>
                  <a:pt x="285432" y="58277"/>
                </a:cubicBezTo>
                <a:lnTo>
                  <a:pt x="223412" y="58277"/>
                </a:lnTo>
                <a:lnTo>
                  <a:pt x="288649" y="115586"/>
                </a:lnTo>
                <a:lnTo>
                  <a:pt x="320373" y="115586"/>
                </a:lnTo>
                <a:lnTo>
                  <a:pt x="277031" y="78461"/>
                </a:lnTo>
                <a:lnTo>
                  <a:pt x="286862" y="78461"/>
                </a:lnTo>
                <a:moveTo>
                  <a:pt x="56836" y="115586"/>
                </a:moveTo>
                <a:lnTo>
                  <a:pt x="122877" y="115586"/>
                </a:lnTo>
                <a:cubicBezTo>
                  <a:pt x="154267" y="115586"/>
                  <a:pt x="179713" y="89928"/>
                  <a:pt x="179713" y="58277"/>
                </a:cubicBezTo>
                <a:cubicBezTo>
                  <a:pt x="179713" y="26625"/>
                  <a:pt x="154267" y="967"/>
                  <a:pt x="122877" y="967"/>
                </a:cubicBezTo>
                <a:lnTo>
                  <a:pt x="56836" y="967"/>
                </a:lnTo>
                <a:cubicBezTo>
                  <a:pt x="25446" y="967"/>
                  <a:pt x="0" y="26625"/>
                  <a:pt x="0" y="58277"/>
                </a:cubicBezTo>
                <a:cubicBezTo>
                  <a:pt x="0" y="89928"/>
                  <a:pt x="25446" y="115586"/>
                  <a:pt x="56836" y="115586"/>
                </a:cubicBezTo>
                <a:moveTo>
                  <a:pt x="121358" y="95402"/>
                </a:moveTo>
                <a:lnTo>
                  <a:pt x="58266" y="95402"/>
                </a:lnTo>
                <a:cubicBezTo>
                  <a:pt x="37956" y="94392"/>
                  <a:pt x="22304" y="76972"/>
                  <a:pt x="23306" y="56493"/>
                </a:cubicBezTo>
                <a:cubicBezTo>
                  <a:pt x="24238" y="37427"/>
                  <a:pt x="39358" y="22182"/>
                  <a:pt x="58266" y="21242"/>
                </a:cubicBezTo>
                <a:lnTo>
                  <a:pt x="121358" y="21242"/>
                </a:lnTo>
                <a:cubicBezTo>
                  <a:pt x="141667" y="20232"/>
                  <a:pt x="158943" y="36014"/>
                  <a:pt x="159945" y="56493"/>
                </a:cubicBezTo>
                <a:cubicBezTo>
                  <a:pt x="160946" y="76972"/>
                  <a:pt x="145294" y="94392"/>
                  <a:pt x="124984" y="95402"/>
                </a:cubicBezTo>
                <a:cubicBezTo>
                  <a:pt x="123776" y="95462"/>
                  <a:pt x="122566" y="95462"/>
                  <a:pt x="121358" y="95402"/>
                </a:cubicBezTo>
                <a:moveTo>
                  <a:pt x="536190" y="115586"/>
                </a:moveTo>
                <a:lnTo>
                  <a:pt x="603571" y="115586"/>
                </a:lnTo>
                <a:lnTo>
                  <a:pt x="616618" y="95402"/>
                </a:lnTo>
                <a:lnTo>
                  <a:pt x="537709" y="95402"/>
                </a:lnTo>
                <a:cubicBezTo>
                  <a:pt x="517399" y="96411"/>
                  <a:pt x="500123" y="80629"/>
                  <a:pt x="499122" y="60150"/>
                </a:cubicBezTo>
                <a:cubicBezTo>
                  <a:pt x="498120" y="39671"/>
                  <a:pt x="513773" y="22251"/>
                  <a:pt x="534082" y="21242"/>
                </a:cubicBezTo>
                <a:cubicBezTo>
                  <a:pt x="535290" y="21182"/>
                  <a:pt x="536501" y="21182"/>
                  <a:pt x="537709" y="21242"/>
                </a:cubicBezTo>
                <a:lnTo>
                  <a:pt x="601784" y="21242"/>
                </a:lnTo>
                <a:lnTo>
                  <a:pt x="614742" y="967"/>
                </a:lnTo>
                <a:lnTo>
                  <a:pt x="536190" y="967"/>
                </a:lnTo>
                <a:cubicBezTo>
                  <a:pt x="504800" y="967"/>
                  <a:pt x="479354" y="26625"/>
                  <a:pt x="479354" y="58277"/>
                </a:cubicBezTo>
                <a:cubicBezTo>
                  <a:pt x="479354" y="89928"/>
                  <a:pt x="504800" y="115586"/>
                  <a:pt x="536190" y="115586"/>
                </a:cubicBezTo>
                <a:moveTo>
                  <a:pt x="803391" y="95402"/>
                </a:moveTo>
                <a:cubicBezTo>
                  <a:pt x="786805" y="95513"/>
                  <a:pt x="772183" y="84455"/>
                  <a:pt x="767645" y="68369"/>
                </a:cubicBezTo>
                <a:lnTo>
                  <a:pt x="861389" y="68369"/>
                </a:lnTo>
                <a:lnTo>
                  <a:pt x="874257" y="48094"/>
                </a:lnTo>
                <a:lnTo>
                  <a:pt x="768003" y="48094"/>
                </a:lnTo>
                <a:cubicBezTo>
                  <a:pt x="772514" y="31990"/>
                  <a:pt x="787153" y="20919"/>
                  <a:pt x="803748" y="21061"/>
                </a:cubicBezTo>
                <a:lnTo>
                  <a:pt x="867823" y="21061"/>
                </a:lnTo>
                <a:lnTo>
                  <a:pt x="880334" y="967"/>
                </a:lnTo>
                <a:lnTo>
                  <a:pt x="801961" y="967"/>
                </a:lnTo>
                <a:cubicBezTo>
                  <a:pt x="770571" y="967"/>
                  <a:pt x="745125" y="26625"/>
                  <a:pt x="745125" y="58277"/>
                </a:cubicBezTo>
                <a:cubicBezTo>
                  <a:pt x="745125" y="89928"/>
                  <a:pt x="770571" y="115586"/>
                  <a:pt x="801961" y="115586"/>
                </a:cubicBezTo>
                <a:lnTo>
                  <a:pt x="869432" y="115586"/>
                </a:lnTo>
                <a:lnTo>
                  <a:pt x="882211" y="95402"/>
                </a:lnTo>
                <a:lnTo>
                  <a:pt x="803480" y="95402"/>
                </a:lnTo>
              </a:path>
            </a:pathLst>
          </a:custGeom>
          <a:solidFill>
            <a:srgbClr val="C74634"/>
          </a:solidFill>
          <a:ln w="8895" cap="flat">
            <a:noFill/>
            <a:prstDash val="solid"/>
            <a:miter/>
          </a:ln>
        </p:spPr>
        <p:txBody>
          <a:bodyPr rtlCol="0" anchor="ctr"/>
          <a:lstStyle/>
          <a:p>
            <a:endParaRPr lang="en-US">
              <a:solidFill>
                <a:srgbClr val="C74634"/>
              </a:solidFill>
            </a:endParaRPr>
          </a:p>
        </p:txBody>
      </p:sp>
      <p:sp>
        <p:nvSpPr>
          <p:cNvPr id="4" name="Plus Sign">
            <a:extLst>
              <a:ext uri="{FF2B5EF4-FFF2-40B4-BE49-F238E27FC236}">
                <a16:creationId xmlns:a16="http://schemas.microsoft.com/office/drawing/2014/main" id="{889C2474-0A48-87B9-ED6A-FD2EF7F367F7}"/>
              </a:ext>
            </a:extLst>
          </p:cNvPr>
          <p:cNvSpPr txBox="1"/>
          <p:nvPr userDrawn="1"/>
        </p:nvSpPr>
        <p:spPr>
          <a:xfrm>
            <a:off x="1983598" y="988684"/>
            <a:ext cx="338554" cy="400110"/>
          </a:xfrm>
          <a:prstGeom prst="rect">
            <a:avLst/>
          </a:prstGeom>
          <a:noFill/>
        </p:spPr>
        <p:txBody>
          <a:bodyPr wrap="none" rtlCol="0">
            <a:spAutoFit/>
          </a:bodyPr>
          <a:lstStyle/>
          <a:p>
            <a:r>
              <a:rPr lang="en-US" sz="2000" dirty="0">
                <a:latin typeface="Oracle Sans Light" panose="020B0403020204020204" pitchFamily="34" charset="0"/>
                <a:cs typeface="Oracle Sans Light" panose="020B0403020204020204" pitchFamily="34" charset="0"/>
              </a:rPr>
              <a:t>+</a:t>
            </a:r>
          </a:p>
        </p:txBody>
      </p:sp>
      <p:sp>
        <p:nvSpPr>
          <p:cNvPr id="8" name="Content Placeholder 7">
            <a:extLst>
              <a:ext uri="{FF2B5EF4-FFF2-40B4-BE49-F238E27FC236}">
                <a16:creationId xmlns:a16="http://schemas.microsoft.com/office/drawing/2014/main" id="{356453F7-AD72-2B27-04B4-727D2A71230B}"/>
              </a:ext>
            </a:extLst>
          </p:cNvPr>
          <p:cNvSpPr>
            <a:spLocks noGrp="1"/>
          </p:cNvSpPr>
          <p:nvPr>
            <p:ph sz="quarter" idx="28" hasCustomPrompt="1"/>
          </p:nvPr>
        </p:nvSpPr>
        <p:spPr>
          <a:xfrm>
            <a:off x="2451100" y="946150"/>
            <a:ext cx="1241425" cy="466344"/>
          </a:xfrm>
        </p:spPr>
        <p:txBody>
          <a:bodyPr/>
          <a:lstStyle>
            <a:lvl1pPr>
              <a:defRPr sz="800">
                <a:latin typeface="Oracle Sans Light" panose="020B0403020204020204" pitchFamily="34" charset="0"/>
                <a:cs typeface="Oracle Sans Light" panose="020B0403020204020204" pitchFamily="34" charset="0"/>
              </a:defRPr>
            </a:lvl1pPr>
          </a:lstStyle>
          <a:p>
            <a:pPr lvl="0"/>
            <a:r>
              <a:rPr lang="en-US" dirty="0"/>
              <a:t>Click to insert partner logo</a:t>
            </a:r>
          </a:p>
        </p:txBody>
      </p:sp>
      <p:sp>
        <p:nvSpPr>
          <p:cNvPr id="9" name="Plus Sign">
            <a:extLst>
              <a:ext uri="{FF2B5EF4-FFF2-40B4-BE49-F238E27FC236}">
                <a16:creationId xmlns:a16="http://schemas.microsoft.com/office/drawing/2014/main" id="{2455AA71-3BEC-2B9C-31FA-38B9F090AB84}"/>
              </a:ext>
            </a:extLst>
          </p:cNvPr>
          <p:cNvSpPr txBox="1"/>
          <p:nvPr userDrawn="1"/>
        </p:nvSpPr>
        <p:spPr>
          <a:xfrm>
            <a:off x="3808218" y="988684"/>
            <a:ext cx="338554" cy="400110"/>
          </a:xfrm>
          <a:prstGeom prst="rect">
            <a:avLst/>
          </a:prstGeom>
          <a:noFill/>
        </p:spPr>
        <p:txBody>
          <a:bodyPr wrap="none" rtlCol="0">
            <a:spAutoFit/>
          </a:bodyPr>
          <a:lstStyle/>
          <a:p>
            <a:r>
              <a:rPr lang="en-US" sz="2000" dirty="0">
                <a:latin typeface="Oracle Sans Light" panose="020B0403020204020204" pitchFamily="34" charset="0"/>
                <a:cs typeface="Oracle Sans Light" panose="020B0403020204020204" pitchFamily="34" charset="0"/>
              </a:rPr>
              <a:t>+</a:t>
            </a:r>
          </a:p>
        </p:txBody>
      </p:sp>
      <p:sp>
        <p:nvSpPr>
          <p:cNvPr id="13" name="Content Placeholder 7">
            <a:extLst>
              <a:ext uri="{FF2B5EF4-FFF2-40B4-BE49-F238E27FC236}">
                <a16:creationId xmlns:a16="http://schemas.microsoft.com/office/drawing/2014/main" id="{9E18BBA1-19C4-870F-F537-11692DAF51CE}"/>
              </a:ext>
            </a:extLst>
          </p:cNvPr>
          <p:cNvSpPr>
            <a:spLocks noGrp="1"/>
          </p:cNvSpPr>
          <p:nvPr>
            <p:ph sz="quarter" idx="29" hasCustomPrompt="1"/>
          </p:nvPr>
        </p:nvSpPr>
        <p:spPr>
          <a:xfrm>
            <a:off x="4270375" y="946150"/>
            <a:ext cx="1241425" cy="466344"/>
          </a:xfrm>
        </p:spPr>
        <p:txBody>
          <a:bodyPr/>
          <a:lstStyle>
            <a:lvl1pPr>
              <a:defRPr sz="800">
                <a:latin typeface="Oracle Sans Light" panose="020B0403020204020204" pitchFamily="34" charset="0"/>
                <a:cs typeface="Oracle Sans Light" panose="020B0403020204020204" pitchFamily="34" charset="0"/>
              </a:defRPr>
            </a:lvl1pPr>
          </a:lstStyle>
          <a:p>
            <a:pPr lvl="0"/>
            <a:r>
              <a:rPr lang="en-US" dirty="0"/>
              <a:t>Click to insert partner logo</a:t>
            </a:r>
          </a:p>
        </p:txBody>
      </p:sp>
      <p:sp>
        <p:nvSpPr>
          <p:cNvPr id="11" name="Title 4">
            <a:extLst>
              <a:ext uri="{FF2B5EF4-FFF2-40B4-BE49-F238E27FC236}">
                <a16:creationId xmlns:a16="http://schemas.microsoft.com/office/drawing/2014/main" id="{90FEADEB-AF25-12C9-8179-D0C1CC272C11}"/>
              </a:ext>
            </a:extLst>
          </p:cNvPr>
          <p:cNvSpPr>
            <a:spLocks noGrp="1"/>
          </p:cNvSpPr>
          <p:nvPr>
            <p:ph type="title" hasCustomPrompt="1"/>
          </p:nvPr>
        </p:nvSpPr>
        <p:spPr>
          <a:xfrm>
            <a:off x="761994" y="1613848"/>
            <a:ext cx="4758468" cy="822960"/>
          </a:xfrm>
          <a:noFill/>
        </p:spPr>
        <p:txBody>
          <a:bodyPr vert="horz" lIns="0" tIns="0" rIns="0" bIns="0" rtlCol="0" anchor="b">
            <a:noAutofit/>
          </a:bodyPr>
          <a:lstStyle>
            <a:lvl1pPr>
              <a:defRPr lang="en-US" sz="2000" b="1" i="0">
                <a:solidFill>
                  <a:srgbClr val="312D2A"/>
                </a:solidFill>
                <a:latin typeface="Oracle Sans Extra Bold" panose="020B0503020204020204" pitchFamily="34" charset="0"/>
                <a:cs typeface="Oracle Sans Extra Bold" panose="020B0503020204020204" pitchFamily="34" charset="0"/>
              </a:defRPr>
            </a:lvl1pPr>
          </a:lstStyle>
          <a:p>
            <a:pPr lvl="0"/>
            <a:r>
              <a:rPr lang="en-US" dirty="0"/>
              <a:t>Click to edit title text styles</a:t>
            </a:r>
          </a:p>
        </p:txBody>
      </p:sp>
      <p:sp>
        <p:nvSpPr>
          <p:cNvPr id="12" name="Text Placeholder 21">
            <a:extLst>
              <a:ext uri="{FF2B5EF4-FFF2-40B4-BE49-F238E27FC236}">
                <a16:creationId xmlns:a16="http://schemas.microsoft.com/office/drawing/2014/main" id="{3036F0DF-139B-D440-8263-0D65A0FC78DE}"/>
              </a:ext>
            </a:extLst>
          </p:cNvPr>
          <p:cNvSpPr>
            <a:spLocks noGrp="1"/>
          </p:cNvSpPr>
          <p:nvPr>
            <p:ph type="body" sz="quarter" idx="14" hasCustomPrompt="1"/>
          </p:nvPr>
        </p:nvSpPr>
        <p:spPr>
          <a:xfrm>
            <a:off x="761994" y="2740669"/>
            <a:ext cx="4762532" cy="614174"/>
          </a:xfrm>
          <a:prstGeom prst="rect">
            <a:avLst/>
          </a:prstGeom>
        </p:spPr>
        <p:txBody>
          <a:bodyPr lIns="0" tIns="0" rIns="0" bIns="0" anchor="b"/>
          <a:lstStyle>
            <a:lvl1pPr algn="l">
              <a:defRPr sz="3600" b="1" i="0">
                <a:solidFill>
                  <a:srgbClr val="2C5266"/>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14" name="Text Placeholder 21">
            <a:extLst>
              <a:ext uri="{FF2B5EF4-FFF2-40B4-BE49-F238E27FC236}">
                <a16:creationId xmlns:a16="http://schemas.microsoft.com/office/drawing/2014/main" id="{D606DBC9-E11F-F163-CCE6-FDB22294E688}"/>
              </a:ext>
            </a:extLst>
          </p:cNvPr>
          <p:cNvSpPr>
            <a:spLocks noGrp="1"/>
          </p:cNvSpPr>
          <p:nvPr>
            <p:ph type="body" sz="quarter" idx="15" hasCustomPrompt="1"/>
          </p:nvPr>
        </p:nvSpPr>
        <p:spPr>
          <a:xfrm>
            <a:off x="761994" y="3367897"/>
            <a:ext cx="4762532" cy="373897"/>
          </a:xfrm>
          <a:prstGeom prst="rect">
            <a:avLst/>
          </a:prstGeom>
        </p:spPr>
        <p:txBody>
          <a:bodyPr lIns="0" tIns="0" rIns="0" bIns="0"/>
          <a:lstStyle>
            <a:lvl1pPr algn="l">
              <a:defRPr sz="1400" b="0" i="0">
                <a:solidFill>
                  <a:srgbClr val="312D2A"/>
                </a:solidFill>
                <a:latin typeface="Oracle Sans Light" panose="020B0403020204020204" pitchFamily="34" charset="0"/>
                <a:cs typeface="Oracle Sans Light" panose="020B0403020204020204" pitchFamily="34" charset="0"/>
              </a:defRPr>
            </a:lvl1pPr>
          </a:lstStyle>
          <a:p>
            <a:pPr lvl="0"/>
            <a:r>
              <a:rPr lang="en-GB" dirty="0"/>
              <a:t>Text under stat goes here</a:t>
            </a:r>
            <a:endParaRPr lang="en-US" dirty="0"/>
          </a:p>
        </p:txBody>
      </p:sp>
      <p:sp>
        <p:nvSpPr>
          <p:cNvPr id="15" name="Text Placeholder 21">
            <a:extLst>
              <a:ext uri="{FF2B5EF4-FFF2-40B4-BE49-F238E27FC236}">
                <a16:creationId xmlns:a16="http://schemas.microsoft.com/office/drawing/2014/main" id="{599F51A7-AF28-D3B3-55C6-9E830F2C5238}"/>
              </a:ext>
            </a:extLst>
          </p:cNvPr>
          <p:cNvSpPr>
            <a:spLocks noGrp="1"/>
          </p:cNvSpPr>
          <p:nvPr>
            <p:ph type="body" sz="quarter" idx="16" hasCustomPrompt="1"/>
          </p:nvPr>
        </p:nvSpPr>
        <p:spPr>
          <a:xfrm>
            <a:off x="761994" y="3861015"/>
            <a:ext cx="4762532" cy="614174"/>
          </a:xfrm>
          <a:prstGeom prst="rect">
            <a:avLst/>
          </a:prstGeom>
        </p:spPr>
        <p:txBody>
          <a:bodyPr lIns="0" tIns="0" rIns="0" bIns="0" anchor="b"/>
          <a:lstStyle>
            <a:lvl1pPr algn="l">
              <a:defRPr sz="3600" b="1" i="0">
                <a:solidFill>
                  <a:srgbClr val="2C5266"/>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16" name="Text Placeholder 21">
            <a:extLst>
              <a:ext uri="{FF2B5EF4-FFF2-40B4-BE49-F238E27FC236}">
                <a16:creationId xmlns:a16="http://schemas.microsoft.com/office/drawing/2014/main" id="{BD2A2852-7020-F4ED-FCE4-F6F0E2C2D2BC}"/>
              </a:ext>
            </a:extLst>
          </p:cNvPr>
          <p:cNvSpPr>
            <a:spLocks noGrp="1"/>
          </p:cNvSpPr>
          <p:nvPr>
            <p:ph type="body" sz="quarter" idx="17" hasCustomPrompt="1"/>
          </p:nvPr>
        </p:nvSpPr>
        <p:spPr>
          <a:xfrm>
            <a:off x="761994" y="4486744"/>
            <a:ext cx="4762532" cy="373897"/>
          </a:xfrm>
          <a:prstGeom prst="rect">
            <a:avLst/>
          </a:prstGeom>
        </p:spPr>
        <p:txBody>
          <a:bodyPr lIns="0" tIns="0" rIns="0" bIns="0"/>
          <a:lstStyle>
            <a:lvl1pPr algn="l">
              <a:defRPr sz="1400" b="0" i="0">
                <a:solidFill>
                  <a:srgbClr val="312D2A"/>
                </a:solidFill>
                <a:latin typeface="Oracle Sans Light" panose="020B0403020204020204" pitchFamily="34" charset="0"/>
                <a:cs typeface="Oracle Sans Light" panose="020B0403020204020204" pitchFamily="34" charset="0"/>
              </a:defRPr>
            </a:lvl1pPr>
          </a:lstStyle>
          <a:p>
            <a:pPr lvl="0"/>
            <a:r>
              <a:rPr lang="en-GB" dirty="0"/>
              <a:t>Text under stat goes here</a:t>
            </a:r>
            <a:endParaRPr lang="en-US" dirty="0"/>
          </a:p>
        </p:txBody>
      </p:sp>
      <p:sp>
        <p:nvSpPr>
          <p:cNvPr id="17" name="Text Placeholder 21">
            <a:extLst>
              <a:ext uri="{FF2B5EF4-FFF2-40B4-BE49-F238E27FC236}">
                <a16:creationId xmlns:a16="http://schemas.microsoft.com/office/drawing/2014/main" id="{3A683BB5-A90C-D2CC-8DF1-18CE60E9584E}"/>
              </a:ext>
            </a:extLst>
          </p:cNvPr>
          <p:cNvSpPr>
            <a:spLocks noGrp="1"/>
          </p:cNvSpPr>
          <p:nvPr>
            <p:ph type="body" sz="quarter" idx="18" hasCustomPrompt="1"/>
          </p:nvPr>
        </p:nvSpPr>
        <p:spPr>
          <a:xfrm>
            <a:off x="761994" y="4989599"/>
            <a:ext cx="4762532" cy="614174"/>
          </a:xfrm>
          <a:prstGeom prst="rect">
            <a:avLst/>
          </a:prstGeom>
        </p:spPr>
        <p:txBody>
          <a:bodyPr lIns="0" tIns="0" rIns="0" bIns="0" anchor="b"/>
          <a:lstStyle>
            <a:lvl1pPr algn="l">
              <a:defRPr sz="3600" b="1" i="0">
                <a:solidFill>
                  <a:srgbClr val="2C5266"/>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18" name="Text Placeholder 21">
            <a:extLst>
              <a:ext uri="{FF2B5EF4-FFF2-40B4-BE49-F238E27FC236}">
                <a16:creationId xmlns:a16="http://schemas.microsoft.com/office/drawing/2014/main" id="{998A7853-5F46-6300-5172-326E2E485DE2}"/>
              </a:ext>
            </a:extLst>
          </p:cNvPr>
          <p:cNvSpPr>
            <a:spLocks noGrp="1"/>
          </p:cNvSpPr>
          <p:nvPr>
            <p:ph type="body" sz="quarter" idx="19" hasCustomPrompt="1"/>
          </p:nvPr>
        </p:nvSpPr>
        <p:spPr>
          <a:xfrm>
            <a:off x="761994" y="5609328"/>
            <a:ext cx="4762532" cy="373897"/>
          </a:xfrm>
          <a:prstGeom prst="rect">
            <a:avLst/>
          </a:prstGeom>
        </p:spPr>
        <p:txBody>
          <a:bodyPr lIns="0" tIns="0" rIns="0" bIns="0"/>
          <a:lstStyle>
            <a:lvl1pPr algn="l">
              <a:defRPr sz="1400" b="0" i="0">
                <a:solidFill>
                  <a:srgbClr val="312D2A"/>
                </a:solidFill>
                <a:latin typeface="Oracle Sans Light" panose="020B0403020204020204" pitchFamily="34" charset="0"/>
                <a:cs typeface="Oracle Sans Light" panose="020B0403020204020204" pitchFamily="34" charset="0"/>
              </a:defRPr>
            </a:lvl1pPr>
          </a:lstStyle>
          <a:p>
            <a:pPr lvl="0"/>
            <a:r>
              <a:rPr lang="en-GB" dirty="0"/>
              <a:t>Text under stat goes here</a:t>
            </a:r>
            <a:endParaRPr lang="en-US" dirty="0"/>
          </a:p>
        </p:txBody>
      </p:sp>
    </p:spTree>
    <p:extLst>
      <p:ext uri="{BB962C8B-B14F-4D97-AF65-F5344CB8AC3E}">
        <p14:creationId xmlns:p14="http://schemas.microsoft.com/office/powerpoint/2010/main" val="20009502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ark - Divider_Full bleed">
    <p:bg>
      <p:bgPr>
        <a:solidFill>
          <a:srgbClr val="893B4B"/>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60412E90-1BEF-9BE0-569D-858B6C97E72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Slide Number Placeholder 2">
            <a:extLst>
              <a:ext uri="{FF2B5EF4-FFF2-40B4-BE49-F238E27FC236}">
                <a16:creationId xmlns:a16="http://schemas.microsoft.com/office/drawing/2014/main" id="{BD35DB7F-C552-FCDA-AAF6-0B4ED313D925}"/>
              </a:ext>
            </a:extLst>
          </p:cNvPr>
          <p:cNvSpPr>
            <a:spLocks noGrp="1"/>
          </p:cNvSpPr>
          <p:nvPr>
            <p:ph type="sldNum" sz="quarter" idx="10"/>
          </p:nvPr>
        </p:nvSpPr>
        <p:spPr/>
        <p:txBody>
          <a:bodyPr/>
          <a:lstStyle/>
          <a:p>
            <a:fld id="{345D60D9-5372-5F40-9443-0F9AE5BDC3C8}" type="slidenum">
              <a:rPr lang="en-US" smtClean="0"/>
              <a:pPr/>
              <a:t>‹#›</a:t>
            </a:fld>
            <a:endParaRPr lang="en-US" dirty="0"/>
          </a:p>
        </p:txBody>
      </p:sp>
      <p:sp>
        <p:nvSpPr>
          <p:cNvPr id="4" name="Footer Placeholder 3">
            <a:extLst>
              <a:ext uri="{FF2B5EF4-FFF2-40B4-BE49-F238E27FC236}">
                <a16:creationId xmlns:a16="http://schemas.microsoft.com/office/drawing/2014/main" id="{081CDCA6-CE30-900A-32F4-4FB1ADF752F0}"/>
              </a:ext>
            </a:extLst>
          </p:cNvPr>
          <p:cNvSpPr>
            <a:spLocks noGrp="1"/>
          </p:cNvSpPr>
          <p:nvPr>
            <p:ph type="ftr" sz="quarter" idx="11"/>
          </p:nvPr>
        </p:nvSpPr>
        <p:spPr/>
        <p:txBody>
          <a:bodyPr/>
          <a:lstStyle/>
          <a:p>
            <a:r>
              <a:rPr lang="en-US"/>
              <a:t>Copyright © 2025, Oracle and/or its affiliates</a:t>
            </a:r>
            <a:endParaRPr lang="en-US" dirty="0"/>
          </a:p>
        </p:txBody>
      </p:sp>
      <p:pic>
        <p:nvPicPr>
          <p:cNvPr id="5" name="OTag">
            <a:extLst>
              <a:ext uri="{FF2B5EF4-FFF2-40B4-BE49-F238E27FC236}">
                <a16:creationId xmlns:a16="http://schemas.microsoft.com/office/drawing/2014/main" id="{54E9D892-135A-6739-4803-74476969DD4B}"/>
              </a:ext>
              <a:ext uri="{C183D7F6-B498-43B3-948B-1728B52AA6E4}">
                <adec:decorative xmlns:adec="http://schemas.microsoft.com/office/drawing/2017/decorative" val="1"/>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cxnSp>
        <p:nvCxnSpPr>
          <p:cNvPr id="2" name="Accent Mark">
            <a:extLst>
              <a:ext uri="{FF2B5EF4-FFF2-40B4-BE49-F238E27FC236}">
                <a16:creationId xmlns:a16="http://schemas.microsoft.com/office/drawing/2014/main" id="{AEBB6E05-7E7A-D49B-7113-6B3607477EC5}"/>
              </a:ext>
              <a:ext uri="{C183D7F6-B498-43B3-948B-1728B52AA6E4}">
                <adec:decorative xmlns:adec="http://schemas.microsoft.com/office/drawing/2017/decorative" val="1"/>
              </a:ext>
            </a:extLst>
          </p:cNvPr>
          <p:cNvCxnSpPr>
            <a:cxnSpLocks/>
          </p:cNvCxnSpPr>
          <p:nvPr userDrawn="1"/>
        </p:nvCxnSpPr>
        <p:spPr>
          <a:xfrm flipH="1">
            <a:off x="800159" y="4469604"/>
            <a:ext cx="327600" cy="0"/>
          </a:xfrm>
          <a:prstGeom prst="line">
            <a:avLst/>
          </a:prstGeom>
          <a:ln w="28575" cap="flat">
            <a:solidFill>
              <a:srgbClr val="F6B53F"/>
            </a:solidFill>
            <a:prstDash val="solid"/>
          </a:ln>
        </p:spPr>
        <p:style>
          <a:lnRef idx="1">
            <a:schemeClr val="accent1"/>
          </a:lnRef>
          <a:fillRef idx="0">
            <a:schemeClr val="accent1"/>
          </a:fillRef>
          <a:effectRef idx="0">
            <a:schemeClr val="accent1"/>
          </a:effectRef>
          <a:fontRef idx="minor">
            <a:schemeClr val="tx1"/>
          </a:fontRef>
        </p:style>
      </p:cxnSp>
      <p:sp>
        <p:nvSpPr>
          <p:cNvPr id="6" name="Title 1">
            <a:extLst>
              <a:ext uri="{FF2B5EF4-FFF2-40B4-BE49-F238E27FC236}">
                <a16:creationId xmlns:a16="http://schemas.microsoft.com/office/drawing/2014/main" id="{C3F27923-ED2D-38B4-E40E-26ED2B9365AE}"/>
              </a:ext>
            </a:extLst>
          </p:cNvPr>
          <p:cNvSpPr>
            <a:spLocks noGrp="1"/>
          </p:cNvSpPr>
          <p:nvPr>
            <p:ph type="title" hasCustomPrompt="1"/>
          </p:nvPr>
        </p:nvSpPr>
        <p:spPr>
          <a:xfrm>
            <a:off x="801075" y="2622129"/>
            <a:ext cx="4626057" cy="1578650"/>
          </a:xfrm>
        </p:spPr>
        <p:txBody>
          <a:bodyPr vert="horz" wrap="square" lIns="0" tIns="0" rIns="0" bIns="0" rtlCol="0" anchor="b" anchorCtr="0">
            <a:normAutofit/>
          </a:bodyPr>
          <a:lstStyle>
            <a:lvl1pPr>
              <a:defRPr lang="en-US" sz="3200" b="1" i="0">
                <a:solidFill>
                  <a:schemeClr val="tx2"/>
                </a:solidFill>
                <a:latin typeface="Oracle Sans Extra Bold" panose="020B0503020204020204" pitchFamily="34" charset="0"/>
                <a:ea typeface="+mj-ea"/>
                <a:cs typeface="Oracle Sans Extra Bold" panose="020B0503020204020204" pitchFamily="34" charset="0"/>
              </a:defRPr>
            </a:lvl1pPr>
          </a:lstStyle>
          <a:p>
            <a:pPr marL="0" lvl="0">
              <a:lnSpc>
                <a:spcPct val="100000"/>
              </a:lnSpc>
            </a:pPr>
            <a:r>
              <a:rPr lang="en-US" dirty="0"/>
              <a:t>Speaker</a:t>
            </a:r>
          </a:p>
        </p:txBody>
      </p:sp>
      <p:sp>
        <p:nvSpPr>
          <p:cNvPr id="8" name="Content Placeholder 10">
            <a:extLst>
              <a:ext uri="{FF2B5EF4-FFF2-40B4-BE49-F238E27FC236}">
                <a16:creationId xmlns:a16="http://schemas.microsoft.com/office/drawing/2014/main" id="{4F39096E-4A8B-D7D9-BEFC-3CC15E395BD1}"/>
              </a:ext>
            </a:extLst>
          </p:cNvPr>
          <p:cNvSpPr>
            <a:spLocks noGrp="1"/>
          </p:cNvSpPr>
          <p:nvPr>
            <p:ph sz="quarter" idx="12" hasCustomPrompt="1"/>
          </p:nvPr>
        </p:nvSpPr>
        <p:spPr>
          <a:xfrm>
            <a:off x="801075" y="4856967"/>
            <a:ext cx="3567112" cy="365126"/>
          </a:xfrm>
        </p:spPr>
        <p:txBody>
          <a:bodyPr/>
          <a:lstStyle>
            <a:lvl1pPr>
              <a:defRPr lang="en-US" sz="1800" b="1" i="0" kern="1200" dirty="0">
                <a:solidFill>
                  <a:schemeClr val="tx2"/>
                </a:solidFill>
                <a:latin typeface="Oracle Sans Extra Bold" panose="020B0503020204020204" pitchFamily="34" charset="0"/>
                <a:ea typeface="+mn-ea"/>
                <a:cs typeface="Oracle Sans Extra Bold" panose="020B0503020204020204" pitchFamily="34" charset="0"/>
              </a:defRPr>
            </a:lvl1pPr>
          </a:lstStyle>
          <a:p>
            <a:pPr marL="0" marR="0" lvl="0" indent="0" algn="l" defTabSz="914400" rtl="0" eaLnBrk="1" fontAlgn="auto" latinLnBrk="0" hangingPunct="1">
              <a:lnSpc>
                <a:spcPct val="95000"/>
              </a:lnSpc>
              <a:spcBef>
                <a:spcPts val="600"/>
              </a:spcBef>
              <a:spcAft>
                <a:spcPts val="0"/>
              </a:spcAft>
              <a:buClrTx/>
              <a:buSzTx/>
              <a:buFont typeface="System Font Regular"/>
              <a:buNone/>
              <a:tabLst/>
            </a:pPr>
            <a:r>
              <a:rPr lang="en-US" dirty="0"/>
              <a:t>Name of speaker</a:t>
            </a:r>
          </a:p>
        </p:txBody>
      </p:sp>
      <p:sp>
        <p:nvSpPr>
          <p:cNvPr id="9" name="Content Placeholder 10">
            <a:extLst>
              <a:ext uri="{FF2B5EF4-FFF2-40B4-BE49-F238E27FC236}">
                <a16:creationId xmlns:a16="http://schemas.microsoft.com/office/drawing/2014/main" id="{A5644EE2-AFE3-831C-EFBC-06D7FEE729E2}"/>
              </a:ext>
            </a:extLst>
          </p:cNvPr>
          <p:cNvSpPr>
            <a:spLocks noGrp="1"/>
          </p:cNvSpPr>
          <p:nvPr>
            <p:ph sz="quarter" idx="13" hasCustomPrompt="1"/>
          </p:nvPr>
        </p:nvSpPr>
        <p:spPr>
          <a:xfrm>
            <a:off x="801075" y="5204101"/>
            <a:ext cx="3567112" cy="365126"/>
          </a:xfrm>
        </p:spPr>
        <p:txBody>
          <a:bodyPr/>
          <a:lstStyle>
            <a:lvl1pPr>
              <a:defRPr sz="1400" b="0" i="0">
                <a:solidFill>
                  <a:schemeClr val="tx2"/>
                </a:solidFill>
                <a:latin typeface="Oracle Sans Light" panose="020B0403020204020204" pitchFamily="34" charset="0"/>
                <a:cs typeface="Oracle Sans Light" panose="020B0403020204020204" pitchFamily="34" charset="0"/>
              </a:defRPr>
            </a:lvl1pPr>
          </a:lstStyle>
          <a:p>
            <a:pPr lvl="0"/>
            <a:r>
              <a:rPr lang="en-US" dirty="0"/>
              <a:t>October 2024</a:t>
            </a:r>
          </a:p>
        </p:txBody>
      </p:sp>
    </p:spTree>
    <p:extLst>
      <p:ext uri="{BB962C8B-B14F-4D97-AF65-F5344CB8AC3E}">
        <p14:creationId xmlns:p14="http://schemas.microsoft.com/office/powerpoint/2010/main" val="2408392154"/>
      </p:ext>
    </p:extLst>
  </p:cSld>
  <p:clrMapOvr>
    <a:overrideClrMapping bg1="dk1" tx1="lt1" bg2="dk2" tx2="lt2" accent1="accent1" accent2="accent2" accent3="accent3" accent4="accent4" accent5="accent5" accent6="accent6" hlink="hlink" folHlink="folHlink"/>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preserve="1" userDrawn="1">
  <p:cSld name="1_Light - Picture + Bullets">
    <p:bg>
      <p:bgPr>
        <a:solidFill>
          <a:srgbClr val="E5E2DE"/>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722B020-B7E3-FC43-7CDF-5254066B56C1}"/>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1" r="47709"/>
          <a:stretch/>
        </p:blipFill>
        <p:spPr>
          <a:xfrm>
            <a:off x="0" y="1"/>
            <a:ext cx="6375397" cy="6857999"/>
          </a:xfrm>
          <a:prstGeom prst="rect">
            <a:avLst/>
          </a:prstGeom>
        </p:spPr>
      </p:pic>
      <p:sp>
        <p:nvSpPr>
          <p:cNvPr id="5" name="Slide Number">
            <a:extLst>
              <a:ext uri="{FF2B5EF4-FFF2-40B4-BE49-F238E27FC236}">
                <a16:creationId xmlns:a16="http://schemas.microsoft.com/office/drawing/2014/main" id="{FA2E7555-617F-514A-998A-B4FD6333A9F5}"/>
              </a:ext>
            </a:extLst>
          </p:cNvPr>
          <p:cNvSpPr>
            <a:spLocks noGrp="1"/>
          </p:cNvSpPr>
          <p:nvPr>
            <p:ph type="sldNum" sz="quarter" idx="4"/>
          </p:nvPr>
        </p:nvSpPr>
        <p:spPr>
          <a:xfrm>
            <a:off x="762000" y="6423660"/>
            <a:ext cx="365760" cy="365760"/>
          </a:xfrm>
          <a:prstGeom prst="rect">
            <a:avLst/>
          </a:prstGeom>
        </p:spPr>
        <p:txBody>
          <a:bodyPr vert="horz" lIns="0" tIns="0" rIns="0" bIns="0" rtlCol="0" anchor="ctr"/>
          <a:lstStyle>
            <a:lvl1pPr algn="l">
              <a:defRPr sz="700">
                <a:solidFill>
                  <a:srgbClr val="8B8580"/>
                </a:solidFill>
              </a:defRPr>
            </a:lvl1pPr>
          </a:lstStyle>
          <a:p>
            <a:fld id="{345D60D9-5372-5F40-9443-0F9AE5BDC3C8}" type="slidenum">
              <a:rPr lang="en-US" smtClean="0"/>
              <a:pPr/>
              <a:t>‹#›</a:t>
            </a:fld>
            <a:endParaRPr lang="en-US" dirty="0"/>
          </a:p>
        </p:txBody>
      </p:sp>
      <p:sp>
        <p:nvSpPr>
          <p:cNvPr id="6" name="Footer">
            <a:extLst>
              <a:ext uri="{FF2B5EF4-FFF2-40B4-BE49-F238E27FC236}">
                <a16:creationId xmlns:a16="http://schemas.microsoft.com/office/drawing/2014/main" id="{B348A6A2-2DAA-8349-9F70-D848FE897B02}"/>
              </a:ext>
            </a:extLst>
          </p:cNvPr>
          <p:cNvSpPr>
            <a:spLocks noGrp="1"/>
          </p:cNvSpPr>
          <p:nvPr>
            <p:ph type="ftr" sz="quarter" idx="3"/>
          </p:nvPr>
        </p:nvSpPr>
        <p:spPr>
          <a:xfrm>
            <a:off x="1127759" y="6423978"/>
            <a:ext cx="5745379" cy="365125"/>
          </a:xfrm>
          <a:prstGeom prst="rect">
            <a:avLst/>
          </a:prstGeom>
        </p:spPr>
        <p:txBody>
          <a:bodyPr vert="horz" lIns="0" tIns="0" rIns="0" bIns="0" rtlCol="0" anchor="ctr"/>
          <a:lstStyle>
            <a:lvl1pPr algn="l">
              <a:defRPr sz="700">
                <a:solidFill>
                  <a:srgbClr val="8B8580"/>
                </a:solidFill>
              </a:defRPr>
            </a:lvl1pPr>
          </a:lstStyle>
          <a:p>
            <a:r>
              <a:rPr lang="en-US"/>
              <a:t>Copyright © 2025, Oracle and/or its affiliates</a:t>
            </a:r>
            <a:endParaRPr lang="en-US" dirty="0"/>
          </a:p>
        </p:txBody>
      </p:sp>
      <p:pic>
        <p:nvPicPr>
          <p:cNvPr id="7" name="OTag">
            <a:extLst>
              <a:ext uri="{FF2B5EF4-FFF2-40B4-BE49-F238E27FC236}">
                <a16:creationId xmlns:a16="http://schemas.microsoft.com/office/drawing/2014/main" id="{905E1C4B-3BE4-CD4B-B2AC-9AC383AC9B95}"/>
              </a:ext>
              <a:ext uri="{C183D7F6-B498-43B3-948B-1728B52AA6E4}">
                <adec:decorative xmlns:adec="http://schemas.microsoft.com/office/drawing/2017/decorative" val="1"/>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10" name="Picture Placeholder 4">
            <a:extLst>
              <a:ext uri="{FF2B5EF4-FFF2-40B4-BE49-F238E27FC236}">
                <a16:creationId xmlns:a16="http://schemas.microsoft.com/office/drawing/2014/main" id="{7BDDB8A2-AE9E-DFE5-C9B2-00AD949977ED}"/>
              </a:ext>
            </a:extLst>
          </p:cNvPr>
          <p:cNvSpPr>
            <a:spLocks noGrp="1"/>
          </p:cNvSpPr>
          <p:nvPr>
            <p:ph type="pic" sz="quarter" idx="10"/>
          </p:nvPr>
        </p:nvSpPr>
        <p:spPr>
          <a:xfrm>
            <a:off x="6375398" y="0"/>
            <a:ext cx="5816602" cy="6858000"/>
          </a:xfrm>
        </p:spPr>
        <p:txBody>
          <a:bodyPr anchor="ctr"/>
          <a:lstStyle>
            <a:lvl1pPr algn="ctr">
              <a:defRPr sz="1400">
                <a:solidFill>
                  <a:srgbClr val="312D2A"/>
                </a:solidFill>
              </a:defRPr>
            </a:lvl1pPr>
          </a:lstStyle>
          <a:p>
            <a:r>
              <a:rPr lang="en-GB"/>
              <a:t>Click icon to add picture</a:t>
            </a:r>
            <a:endParaRPr lang="en-US" dirty="0"/>
          </a:p>
        </p:txBody>
      </p:sp>
      <p:sp>
        <p:nvSpPr>
          <p:cNvPr id="3" name="Oracle Logo">
            <a:extLst>
              <a:ext uri="{FF2B5EF4-FFF2-40B4-BE49-F238E27FC236}">
                <a16:creationId xmlns:a16="http://schemas.microsoft.com/office/drawing/2014/main" id="{D6220EA6-E230-EF5E-1E96-CF13C1127E57}"/>
              </a:ext>
            </a:extLst>
          </p:cNvPr>
          <p:cNvSpPr/>
          <p:nvPr userDrawn="1"/>
        </p:nvSpPr>
        <p:spPr>
          <a:xfrm>
            <a:off x="761994" y="1130946"/>
            <a:ext cx="882210" cy="115586"/>
          </a:xfrm>
          <a:custGeom>
            <a:avLst/>
            <a:gdLst>
              <a:gd name="connsiteX0" fmla="*/ 380873 w 882210"/>
              <a:gd name="connsiteY0" fmla="*/ 75127 h 115586"/>
              <a:gd name="connsiteX1" fmla="*/ 439139 w 882210"/>
              <a:gd name="connsiteY1" fmla="*/ 75127 h 115586"/>
              <a:gd name="connsiteX2" fmla="*/ 408398 w 882210"/>
              <a:gd name="connsiteY2" fmla="*/ 25026 h 115586"/>
              <a:gd name="connsiteX3" fmla="*/ 351830 w 882210"/>
              <a:gd name="connsiteY3" fmla="*/ 115586 h 115586"/>
              <a:gd name="connsiteX4" fmla="*/ 326003 w 882210"/>
              <a:gd name="connsiteY4" fmla="*/ 115586 h 115586"/>
              <a:gd name="connsiteX5" fmla="*/ 394814 w 882210"/>
              <a:gd name="connsiteY5" fmla="*/ 6914 h 115586"/>
              <a:gd name="connsiteX6" fmla="*/ 417896 w 882210"/>
              <a:gd name="connsiteY6" fmla="*/ 3155 h 115586"/>
              <a:gd name="connsiteX7" fmla="*/ 421624 w 882210"/>
              <a:gd name="connsiteY7" fmla="*/ 6914 h 115586"/>
              <a:gd name="connsiteX8" fmla="*/ 490614 w 882210"/>
              <a:gd name="connsiteY8" fmla="*/ 115586 h 115586"/>
              <a:gd name="connsiteX9" fmla="*/ 464698 w 882210"/>
              <a:gd name="connsiteY9" fmla="*/ 115586 h 115586"/>
              <a:gd name="connsiteX10" fmla="*/ 452544 w 882210"/>
              <a:gd name="connsiteY10" fmla="*/ 95312 h 115586"/>
              <a:gd name="connsiteX11" fmla="*/ 393563 w 882210"/>
              <a:gd name="connsiteY11" fmla="*/ 95312 h 115586"/>
              <a:gd name="connsiteX12" fmla="*/ 380873 w 882210"/>
              <a:gd name="connsiteY12" fmla="*/ 75127 h 115586"/>
              <a:gd name="connsiteX13" fmla="*/ 648253 w 882210"/>
              <a:gd name="connsiteY13" fmla="*/ 95312 h 115586"/>
              <a:gd name="connsiteX14" fmla="*/ 648253 w 882210"/>
              <a:gd name="connsiteY14" fmla="*/ 967 h 115586"/>
              <a:gd name="connsiteX15" fmla="*/ 626359 w 882210"/>
              <a:gd name="connsiteY15" fmla="*/ 967 h 115586"/>
              <a:gd name="connsiteX16" fmla="*/ 626359 w 882210"/>
              <a:gd name="connsiteY16" fmla="*/ 104593 h 115586"/>
              <a:gd name="connsiteX17" fmla="*/ 637619 w 882210"/>
              <a:gd name="connsiteY17" fmla="*/ 115586 h 115586"/>
              <a:gd name="connsiteX18" fmla="*/ 737172 w 882210"/>
              <a:gd name="connsiteY18" fmla="*/ 115586 h 115586"/>
              <a:gd name="connsiteX19" fmla="*/ 750130 w 882210"/>
              <a:gd name="connsiteY19" fmla="*/ 95312 h 115586"/>
              <a:gd name="connsiteX20" fmla="*/ 648253 w 882210"/>
              <a:gd name="connsiteY20" fmla="*/ 95312 h 115586"/>
              <a:gd name="connsiteX21" fmla="*/ 286862 w 882210"/>
              <a:gd name="connsiteY21" fmla="*/ 78461 h 115586"/>
              <a:gd name="connsiteX22" fmla="*/ 325288 w 882210"/>
              <a:gd name="connsiteY22" fmla="*/ 39714 h 115586"/>
              <a:gd name="connsiteX23" fmla="*/ 286862 w 882210"/>
              <a:gd name="connsiteY23" fmla="*/ 967 h 115586"/>
              <a:gd name="connsiteX24" fmla="*/ 191241 w 882210"/>
              <a:gd name="connsiteY24" fmla="*/ 967 h 115586"/>
              <a:gd name="connsiteX25" fmla="*/ 191241 w 882210"/>
              <a:gd name="connsiteY25" fmla="*/ 115586 h 115586"/>
              <a:gd name="connsiteX26" fmla="*/ 213135 w 882210"/>
              <a:gd name="connsiteY26" fmla="*/ 115586 h 115586"/>
              <a:gd name="connsiteX27" fmla="*/ 213135 w 882210"/>
              <a:gd name="connsiteY27" fmla="*/ 21242 h 115586"/>
              <a:gd name="connsiteX28" fmla="*/ 285432 w 882210"/>
              <a:gd name="connsiteY28" fmla="*/ 21242 h 115586"/>
              <a:gd name="connsiteX29" fmla="*/ 302514 w 882210"/>
              <a:gd name="connsiteY29" fmla="*/ 41052 h 115586"/>
              <a:gd name="connsiteX30" fmla="*/ 285432 w 882210"/>
              <a:gd name="connsiteY30" fmla="*/ 58277 h 115586"/>
              <a:gd name="connsiteX31" fmla="*/ 223412 w 882210"/>
              <a:gd name="connsiteY31" fmla="*/ 58277 h 115586"/>
              <a:gd name="connsiteX32" fmla="*/ 288649 w 882210"/>
              <a:gd name="connsiteY32" fmla="*/ 115586 h 115586"/>
              <a:gd name="connsiteX33" fmla="*/ 320373 w 882210"/>
              <a:gd name="connsiteY33" fmla="*/ 115586 h 115586"/>
              <a:gd name="connsiteX34" fmla="*/ 277031 w 882210"/>
              <a:gd name="connsiteY34" fmla="*/ 78461 h 115586"/>
              <a:gd name="connsiteX35" fmla="*/ 286862 w 882210"/>
              <a:gd name="connsiteY35" fmla="*/ 78461 h 115586"/>
              <a:gd name="connsiteX36" fmla="*/ 56836 w 882210"/>
              <a:gd name="connsiteY36" fmla="*/ 115586 h 115586"/>
              <a:gd name="connsiteX37" fmla="*/ 122877 w 882210"/>
              <a:gd name="connsiteY37" fmla="*/ 115586 h 115586"/>
              <a:gd name="connsiteX38" fmla="*/ 179713 w 882210"/>
              <a:gd name="connsiteY38" fmla="*/ 58277 h 115586"/>
              <a:gd name="connsiteX39" fmla="*/ 122877 w 882210"/>
              <a:gd name="connsiteY39" fmla="*/ 967 h 115586"/>
              <a:gd name="connsiteX40" fmla="*/ 56836 w 882210"/>
              <a:gd name="connsiteY40" fmla="*/ 967 h 115586"/>
              <a:gd name="connsiteX41" fmla="*/ 0 w 882210"/>
              <a:gd name="connsiteY41" fmla="*/ 58277 h 115586"/>
              <a:gd name="connsiteX42" fmla="*/ 56836 w 882210"/>
              <a:gd name="connsiteY42" fmla="*/ 115586 h 115586"/>
              <a:gd name="connsiteX43" fmla="*/ 121358 w 882210"/>
              <a:gd name="connsiteY43" fmla="*/ 95402 h 115586"/>
              <a:gd name="connsiteX44" fmla="*/ 58266 w 882210"/>
              <a:gd name="connsiteY44" fmla="*/ 95402 h 115586"/>
              <a:gd name="connsiteX45" fmla="*/ 23306 w 882210"/>
              <a:gd name="connsiteY45" fmla="*/ 56493 h 115586"/>
              <a:gd name="connsiteX46" fmla="*/ 58266 w 882210"/>
              <a:gd name="connsiteY46" fmla="*/ 21242 h 115586"/>
              <a:gd name="connsiteX47" fmla="*/ 121358 w 882210"/>
              <a:gd name="connsiteY47" fmla="*/ 21242 h 115586"/>
              <a:gd name="connsiteX48" fmla="*/ 159945 w 882210"/>
              <a:gd name="connsiteY48" fmla="*/ 56493 h 115586"/>
              <a:gd name="connsiteX49" fmla="*/ 124984 w 882210"/>
              <a:gd name="connsiteY49" fmla="*/ 95402 h 115586"/>
              <a:gd name="connsiteX50" fmla="*/ 121358 w 882210"/>
              <a:gd name="connsiteY50" fmla="*/ 95402 h 115586"/>
              <a:gd name="connsiteX51" fmla="*/ 536190 w 882210"/>
              <a:gd name="connsiteY51" fmla="*/ 115586 h 115586"/>
              <a:gd name="connsiteX52" fmla="*/ 603571 w 882210"/>
              <a:gd name="connsiteY52" fmla="*/ 115586 h 115586"/>
              <a:gd name="connsiteX53" fmla="*/ 616618 w 882210"/>
              <a:gd name="connsiteY53" fmla="*/ 95402 h 115586"/>
              <a:gd name="connsiteX54" fmla="*/ 537709 w 882210"/>
              <a:gd name="connsiteY54" fmla="*/ 95402 h 115586"/>
              <a:gd name="connsiteX55" fmla="*/ 499122 w 882210"/>
              <a:gd name="connsiteY55" fmla="*/ 60150 h 115586"/>
              <a:gd name="connsiteX56" fmla="*/ 534082 w 882210"/>
              <a:gd name="connsiteY56" fmla="*/ 21242 h 115586"/>
              <a:gd name="connsiteX57" fmla="*/ 537709 w 882210"/>
              <a:gd name="connsiteY57" fmla="*/ 21242 h 115586"/>
              <a:gd name="connsiteX58" fmla="*/ 601784 w 882210"/>
              <a:gd name="connsiteY58" fmla="*/ 21242 h 115586"/>
              <a:gd name="connsiteX59" fmla="*/ 614742 w 882210"/>
              <a:gd name="connsiteY59" fmla="*/ 967 h 115586"/>
              <a:gd name="connsiteX60" fmla="*/ 536190 w 882210"/>
              <a:gd name="connsiteY60" fmla="*/ 967 h 115586"/>
              <a:gd name="connsiteX61" fmla="*/ 479354 w 882210"/>
              <a:gd name="connsiteY61" fmla="*/ 58277 h 115586"/>
              <a:gd name="connsiteX62" fmla="*/ 536190 w 882210"/>
              <a:gd name="connsiteY62" fmla="*/ 115586 h 115586"/>
              <a:gd name="connsiteX63" fmla="*/ 803391 w 882210"/>
              <a:gd name="connsiteY63" fmla="*/ 95402 h 115586"/>
              <a:gd name="connsiteX64" fmla="*/ 767645 w 882210"/>
              <a:gd name="connsiteY64" fmla="*/ 68369 h 115586"/>
              <a:gd name="connsiteX65" fmla="*/ 861389 w 882210"/>
              <a:gd name="connsiteY65" fmla="*/ 68369 h 115586"/>
              <a:gd name="connsiteX66" fmla="*/ 874257 w 882210"/>
              <a:gd name="connsiteY66" fmla="*/ 48094 h 115586"/>
              <a:gd name="connsiteX67" fmla="*/ 768003 w 882210"/>
              <a:gd name="connsiteY67" fmla="*/ 48094 h 115586"/>
              <a:gd name="connsiteX68" fmla="*/ 803748 w 882210"/>
              <a:gd name="connsiteY68" fmla="*/ 21061 h 115586"/>
              <a:gd name="connsiteX69" fmla="*/ 867823 w 882210"/>
              <a:gd name="connsiteY69" fmla="*/ 21061 h 115586"/>
              <a:gd name="connsiteX70" fmla="*/ 880334 w 882210"/>
              <a:gd name="connsiteY70" fmla="*/ 967 h 115586"/>
              <a:gd name="connsiteX71" fmla="*/ 801961 w 882210"/>
              <a:gd name="connsiteY71" fmla="*/ 967 h 115586"/>
              <a:gd name="connsiteX72" fmla="*/ 745125 w 882210"/>
              <a:gd name="connsiteY72" fmla="*/ 58277 h 115586"/>
              <a:gd name="connsiteX73" fmla="*/ 801961 w 882210"/>
              <a:gd name="connsiteY73" fmla="*/ 115586 h 115586"/>
              <a:gd name="connsiteX74" fmla="*/ 869432 w 882210"/>
              <a:gd name="connsiteY74" fmla="*/ 115586 h 115586"/>
              <a:gd name="connsiteX75" fmla="*/ 882211 w 882210"/>
              <a:gd name="connsiteY75" fmla="*/ 95402 h 115586"/>
              <a:gd name="connsiteX76" fmla="*/ 803480 w 882210"/>
              <a:gd name="connsiteY76" fmla="*/ 95402 h 115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882210" h="115586">
                <a:moveTo>
                  <a:pt x="380873" y="75127"/>
                </a:moveTo>
                <a:lnTo>
                  <a:pt x="439139" y="75127"/>
                </a:lnTo>
                <a:lnTo>
                  <a:pt x="408398" y="25026"/>
                </a:lnTo>
                <a:lnTo>
                  <a:pt x="351830" y="115586"/>
                </a:lnTo>
                <a:lnTo>
                  <a:pt x="326003" y="115586"/>
                </a:lnTo>
                <a:lnTo>
                  <a:pt x="394814" y="6914"/>
                </a:lnTo>
                <a:cubicBezTo>
                  <a:pt x="400159" y="-551"/>
                  <a:pt x="410493" y="-2234"/>
                  <a:pt x="417896" y="3155"/>
                </a:cubicBezTo>
                <a:cubicBezTo>
                  <a:pt x="419330" y="4199"/>
                  <a:pt x="420589" y="5468"/>
                  <a:pt x="421624" y="6914"/>
                </a:cubicBezTo>
                <a:lnTo>
                  <a:pt x="490614" y="115586"/>
                </a:lnTo>
                <a:lnTo>
                  <a:pt x="464698" y="115586"/>
                </a:lnTo>
                <a:lnTo>
                  <a:pt x="452544" y="95312"/>
                </a:lnTo>
                <a:lnTo>
                  <a:pt x="393563" y="95312"/>
                </a:lnTo>
                <a:lnTo>
                  <a:pt x="380873" y="75127"/>
                </a:lnTo>
                <a:moveTo>
                  <a:pt x="648253" y="95312"/>
                </a:moveTo>
                <a:lnTo>
                  <a:pt x="648253" y="967"/>
                </a:lnTo>
                <a:lnTo>
                  <a:pt x="626359" y="967"/>
                </a:lnTo>
                <a:lnTo>
                  <a:pt x="626359" y="104593"/>
                </a:lnTo>
                <a:cubicBezTo>
                  <a:pt x="626642" y="110682"/>
                  <a:pt x="631574" y="115498"/>
                  <a:pt x="637619" y="115586"/>
                </a:cubicBezTo>
                <a:lnTo>
                  <a:pt x="737172" y="115586"/>
                </a:lnTo>
                <a:lnTo>
                  <a:pt x="750130" y="95312"/>
                </a:lnTo>
                <a:lnTo>
                  <a:pt x="648253" y="95312"/>
                </a:lnTo>
                <a:moveTo>
                  <a:pt x="286862" y="78461"/>
                </a:moveTo>
                <a:cubicBezTo>
                  <a:pt x="308084" y="78461"/>
                  <a:pt x="325288" y="61113"/>
                  <a:pt x="325288" y="39714"/>
                </a:cubicBezTo>
                <a:cubicBezTo>
                  <a:pt x="325288" y="18315"/>
                  <a:pt x="308084" y="967"/>
                  <a:pt x="286862" y="967"/>
                </a:cubicBezTo>
                <a:lnTo>
                  <a:pt x="191241" y="967"/>
                </a:lnTo>
                <a:lnTo>
                  <a:pt x="191241" y="115586"/>
                </a:lnTo>
                <a:lnTo>
                  <a:pt x="213135" y="115586"/>
                </a:lnTo>
                <a:lnTo>
                  <a:pt x="213135" y="21242"/>
                </a:lnTo>
                <a:lnTo>
                  <a:pt x="285432" y="21242"/>
                </a:lnTo>
                <a:cubicBezTo>
                  <a:pt x="295574" y="21955"/>
                  <a:pt x="303222" y="30825"/>
                  <a:pt x="302514" y="41052"/>
                </a:cubicBezTo>
                <a:cubicBezTo>
                  <a:pt x="301875" y="50285"/>
                  <a:pt x="294588" y="57632"/>
                  <a:pt x="285432" y="58277"/>
                </a:cubicBezTo>
                <a:lnTo>
                  <a:pt x="223412" y="58277"/>
                </a:lnTo>
                <a:lnTo>
                  <a:pt x="288649" y="115586"/>
                </a:lnTo>
                <a:lnTo>
                  <a:pt x="320373" y="115586"/>
                </a:lnTo>
                <a:lnTo>
                  <a:pt x="277031" y="78461"/>
                </a:lnTo>
                <a:lnTo>
                  <a:pt x="286862" y="78461"/>
                </a:lnTo>
                <a:moveTo>
                  <a:pt x="56836" y="115586"/>
                </a:moveTo>
                <a:lnTo>
                  <a:pt x="122877" y="115586"/>
                </a:lnTo>
                <a:cubicBezTo>
                  <a:pt x="154267" y="115586"/>
                  <a:pt x="179713" y="89928"/>
                  <a:pt x="179713" y="58277"/>
                </a:cubicBezTo>
                <a:cubicBezTo>
                  <a:pt x="179713" y="26625"/>
                  <a:pt x="154267" y="967"/>
                  <a:pt x="122877" y="967"/>
                </a:cubicBezTo>
                <a:lnTo>
                  <a:pt x="56836" y="967"/>
                </a:lnTo>
                <a:cubicBezTo>
                  <a:pt x="25446" y="967"/>
                  <a:pt x="0" y="26625"/>
                  <a:pt x="0" y="58277"/>
                </a:cubicBezTo>
                <a:cubicBezTo>
                  <a:pt x="0" y="89928"/>
                  <a:pt x="25446" y="115586"/>
                  <a:pt x="56836" y="115586"/>
                </a:cubicBezTo>
                <a:moveTo>
                  <a:pt x="121358" y="95402"/>
                </a:moveTo>
                <a:lnTo>
                  <a:pt x="58266" y="95402"/>
                </a:lnTo>
                <a:cubicBezTo>
                  <a:pt x="37956" y="94392"/>
                  <a:pt x="22304" y="76972"/>
                  <a:pt x="23306" y="56493"/>
                </a:cubicBezTo>
                <a:cubicBezTo>
                  <a:pt x="24238" y="37427"/>
                  <a:pt x="39358" y="22182"/>
                  <a:pt x="58266" y="21242"/>
                </a:cubicBezTo>
                <a:lnTo>
                  <a:pt x="121358" y="21242"/>
                </a:lnTo>
                <a:cubicBezTo>
                  <a:pt x="141667" y="20232"/>
                  <a:pt x="158943" y="36014"/>
                  <a:pt x="159945" y="56493"/>
                </a:cubicBezTo>
                <a:cubicBezTo>
                  <a:pt x="160946" y="76972"/>
                  <a:pt x="145294" y="94392"/>
                  <a:pt x="124984" y="95402"/>
                </a:cubicBezTo>
                <a:cubicBezTo>
                  <a:pt x="123776" y="95462"/>
                  <a:pt x="122566" y="95462"/>
                  <a:pt x="121358" y="95402"/>
                </a:cubicBezTo>
                <a:moveTo>
                  <a:pt x="536190" y="115586"/>
                </a:moveTo>
                <a:lnTo>
                  <a:pt x="603571" y="115586"/>
                </a:lnTo>
                <a:lnTo>
                  <a:pt x="616618" y="95402"/>
                </a:lnTo>
                <a:lnTo>
                  <a:pt x="537709" y="95402"/>
                </a:lnTo>
                <a:cubicBezTo>
                  <a:pt x="517399" y="96411"/>
                  <a:pt x="500123" y="80629"/>
                  <a:pt x="499122" y="60150"/>
                </a:cubicBezTo>
                <a:cubicBezTo>
                  <a:pt x="498120" y="39671"/>
                  <a:pt x="513773" y="22251"/>
                  <a:pt x="534082" y="21242"/>
                </a:cubicBezTo>
                <a:cubicBezTo>
                  <a:pt x="535290" y="21182"/>
                  <a:pt x="536501" y="21182"/>
                  <a:pt x="537709" y="21242"/>
                </a:cubicBezTo>
                <a:lnTo>
                  <a:pt x="601784" y="21242"/>
                </a:lnTo>
                <a:lnTo>
                  <a:pt x="614742" y="967"/>
                </a:lnTo>
                <a:lnTo>
                  <a:pt x="536190" y="967"/>
                </a:lnTo>
                <a:cubicBezTo>
                  <a:pt x="504800" y="967"/>
                  <a:pt x="479354" y="26625"/>
                  <a:pt x="479354" y="58277"/>
                </a:cubicBezTo>
                <a:cubicBezTo>
                  <a:pt x="479354" y="89928"/>
                  <a:pt x="504800" y="115586"/>
                  <a:pt x="536190" y="115586"/>
                </a:cubicBezTo>
                <a:moveTo>
                  <a:pt x="803391" y="95402"/>
                </a:moveTo>
                <a:cubicBezTo>
                  <a:pt x="786805" y="95513"/>
                  <a:pt x="772183" y="84455"/>
                  <a:pt x="767645" y="68369"/>
                </a:cubicBezTo>
                <a:lnTo>
                  <a:pt x="861389" y="68369"/>
                </a:lnTo>
                <a:lnTo>
                  <a:pt x="874257" y="48094"/>
                </a:lnTo>
                <a:lnTo>
                  <a:pt x="768003" y="48094"/>
                </a:lnTo>
                <a:cubicBezTo>
                  <a:pt x="772514" y="31990"/>
                  <a:pt x="787153" y="20919"/>
                  <a:pt x="803748" y="21061"/>
                </a:cubicBezTo>
                <a:lnTo>
                  <a:pt x="867823" y="21061"/>
                </a:lnTo>
                <a:lnTo>
                  <a:pt x="880334" y="967"/>
                </a:lnTo>
                <a:lnTo>
                  <a:pt x="801961" y="967"/>
                </a:lnTo>
                <a:cubicBezTo>
                  <a:pt x="770571" y="967"/>
                  <a:pt x="745125" y="26625"/>
                  <a:pt x="745125" y="58277"/>
                </a:cubicBezTo>
                <a:cubicBezTo>
                  <a:pt x="745125" y="89928"/>
                  <a:pt x="770571" y="115586"/>
                  <a:pt x="801961" y="115586"/>
                </a:cubicBezTo>
                <a:lnTo>
                  <a:pt x="869432" y="115586"/>
                </a:lnTo>
                <a:lnTo>
                  <a:pt x="882211" y="95402"/>
                </a:lnTo>
                <a:lnTo>
                  <a:pt x="803480" y="95402"/>
                </a:lnTo>
              </a:path>
            </a:pathLst>
          </a:custGeom>
          <a:solidFill>
            <a:srgbClr val="C74634"/>
          </a:solidFill>
          <a:ln w="8895" cap="flat">
            <a:noFill/>
            <a:prstDash val="solid"/>
            <a:miter/>
          </a:ln>
        </p:spPr>
        <p:txBody>
          <a:bodyPr rtlCol="0" anchor="ctr"/>
          <a:lstStyle/>
          <a:p>
            <a:endParaRPr lang="en-US">
              <a:solidFill>
                <a:srgbClr val="C74634"/>
              </a:solidFill>
            </a:endParaRPr>
          </a:p>
        </p:txBody>
      </p:sp>
      <p:sp>
        <p:nvSpPr>
          <p:cNvPr id="16" name="Title 4">
            <a:extLst>
              <a:ext uri="{FF2B5EF4-FFF2-40B4-BE49-F238E27FC236}">
                <a16:creationId xmlns:a16="http://schemas.microsoft.com/office/drawing/2014/main" id="{BE07B522-B4C8-272B-8136-881BCA4D893E}"/>
              </a:ext>
            </a:extLst>
          </p:cNvPr>
          <p:cNvSpPr>
            <a:spLocks noGrp="1"/>
          </p:cNvSpPr>
          <p:nvPr>
            <p:ph type="title" hasCustomPrompt="1"/>
          </p:nvPr>
        </p:nvSpPr>
        <p:spPr>
          <a:xfrm>
            <a:off x="761994" y="1613847"/>
            <a:ext cx="4758468" cy="822960"/>
          </a:xfrm>
          <a:noFill/>
        </p:spPr>
        <p:txBody>
          <a:bodyPr vert="horz" lIns="0" tIns="0" rIns="0" bIns="0" rtlCol="0" anchor="b">
            <a:noAutofit/>
          </a:bodyPr>
          <a:lstStyle>
            <a:lvl1pPr>
              <a:defRPr lang="en-US" sz="2000" b="1" i="0">
                <a:solidFill>
                  <a:srgbClr val="312D2A"/>
                </a:solidFill>
                <a:latin typeface="Oracle Sans Extra Bold" panose="020B0503020204020204" pitchFamily="34" charset="0"/>
                <a:cs typeface="Oracle Sans Extra Bold" panose="020B0503020204020204" pitchFamily="34" charset="0"/>
              </a:defRPr>
            </a:lvl1pPr>
          </a:lstStyle>
          <a:p>
            <a:pPr lvl="0"/>
            <a:r>
              <a:rPr lang="en-US" dirty="0"/>
              <a:t>Click to edit title text styles</a:t>
            </a:r>
          </a:p>
        </p:txBody>
      </p:sp>
      <p:sp>
        <p:nvSpPr>
          <p:cNvPr id="17" name="Text Placeholder 21">
            <a:extLst>
              <a:ext uri="{FF2B5EF4-FFF2-40B4-BE49-F238E27FC236}">
                <a16:creationId xmlns:a16="http://schemas.microsoft.com/office/drawing/2014/main" id="{4D4494E7-7A03-0DBA-7B21-0CD84A111A1C}"/>
              </a:ext>
            </a:extLst>
          </p:cNvPr>
          <p:cNvSpPr>
            <a:spLocks noGrp="1"/>
          </p:cNvSpPr>
          <p:nvPr>
            <p:ph type="body" sz="quarter" idx="35" hasCustomPrompt="1"/>
          </p:nvPr>
        </p:nvSpPr>
        <p:spPr>
          <a:xfrm>
            <a:off x="761994" y="2499926"/>
            <a:ext cx="4762530" cy="720907"/>
          </a:xfrm>
          <a:prstGeom prst="rect">
            <a:avLst/>
          </a:prstGeom>
        </p:spPr>
        <p:txBody>
          <a:bodyPr lIns="0" tIns="0" rIns="0" bIns="0"/>
          <a:lstStyle>
            <a:lvl1pPr algn="l">
              <a:lnSpc>
                <a:spcPct val="120000"/>
              </a:lnSpc>
              <a:spcBef>
                <a:spcPts val="0"/>
              </a:spcBef>
              <a:spcAft>
                <a:spcPts val="400"/>
              </a:spcAft>
              <a:defRPr sz="1200" b="1" i="0">
                <a:solidFill>
                  <a:srgbClr val="312D2A"/>
                </a:solidFill>
                <a:latin typeface="Oracle Sans Extra Bold" panose="020B0503020204020204" pitchFamily="34" charset="0"/>
                <a:cs typeface="Oracle Sans Extra Bold" panose="020B05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labore et dolore magna </a:t>
            </a:r>
            <a:r>
              <a:rPr lang="en-IN" dirty="0" err="1"/>
              <a:t>aliqua</a:t>
            </a:r>
            <a:r>
              <a:rPr lang="en-IN" dirty="0"/>
              <a:t>.</a:t>
            </a:r>
            <a:br>
              <a:rPr lang="en-IN" dirty="0"/>
            </a:br>
            <a:r>
              <a:rPr lang="en-IN" dirty="0"/>
              <a:t>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18" name="Text Placeholder 21">
            <a:extLst>
              <a:ext uri="{FF2B5EF4-FFF2-40B4-BE49-F238E27FC236}">
                <a16:creationId xmlns:a16="http://schemas.microsoft.com/office/drawing/2014/main" id="{FC5B88BB-9420-9F95-0710-124377DBBA97}"/>
              </a:ext>
            </a:extLst>
          </p:cNvPr>
          <p:cNvSpPr>
            <a:spLocks noGrp="1"/>
          </p:cNvSpPr>
          <p:nvPr>
            <p:ph type="body" sz="quarter" idx="32" hasCustomPrompt="1"/>
          </p:nvPr>
        </p:nvSpPr>
        <p:spPr>
          <a:xfrm>
            <a:off x="761994" y="3347761"/>
            <a:ext cx="4762532" cy="162478"/>
          </a:xfrm>
          <a:prstGeom prst="rect">
            <a:avLst/>
          </a:prstGeom>
        </p:spPr>
        <p:txBody>
          <a:bodyPr lIns="0" tIns="0" rIns="0" bIns="0"/>
          <a:lstStyle>
            <a:lvl1pPr marL="180975" indent="-180975" algn="l">
              <a:spcAft>
                <a:spcPts val="600"/>
              </a:spcAft>
              <a:buClr>
                <a:srgbClr val="8B8580"/>
              </a:buClr>
              <a:buSzPct val="80000"/>
              <a:buFont typeface="Arial" panose="020B0604020202020204" pitchFamily="34" charset="0"/>
              <a:buChar char="•"/>
              <a:tabLst/>
              <a:defRPr sz="1400" b="1" i="0">
                <a:solidFill>
                  <a:srgbClr val="312D2A"/>
                </a:solidFill>
                <a:latin typeface="Oracle Sans Extra Bold" panose="020B0503020204020204" pitchFamily="34" charset="0"/>
                <a:cs typeface="Oracle Sans Extra Bold" panose="020B0503020204020204" pitchFamily="34" charset="0"/>
              </a:defRPr>
            </a:lvl1pPr>
          </a:lstStyle>
          <a:p>
            <a:pPr lvl="0"/>
            <a:r>
              <a:rPr lang="en-IN" dirty="0"/>
              <a:t>Subhead goes here</a:t>
            </a:r>
            <a:endParaRPr lang="en-US" dirty="0"/>
          </a:p>
        </p:txBody>
      </p:sp>
      <p:sp>
        <p:nvSpPr>
          <p:cNvPr id="21" name="Text Placeholder 21">
            <a:extLst>
              <a:ext uri="{FF2B5EF4-FFF2-40B4-BE49-F238E27FC236}">
                <a16:creationId xmlns:a16="http://schemas.microsoft.com/office/drawing/2014/main" id="{0F6F3C79-FCC2-2CCB-048C-A3DACB82EF07}"/>
              </a:ext>
            </a:extLst>
          </p:cNvPr>
          <p:cNvSpPr>
            <a:spLocks noGrp="1"/>
          </p:cNvSpPr>
          <p:nvPr>
            <p:ph type="body" sz="quarter" idx="39" hasCustomPrompt="1"/>
          </p:nvPr>
        </p:nvSpPr>
        <p:spPr>
          <a:xfrm>
            <a:off x="761994" y="4350689"/>
            <a:ext cx="4762532" cy="162478"/>
          </a:xfrm>
          <a:prstGeom prst="rect">
            <a:avLst/>
          </a:prstGeom>
        </p:spPr>
        <p:txBody>
          <a:bodyPr lIns="0" tIns="0" rIns="0" bIns="0"/>
          <a:lstStyle>
            <a:lvl1pPr marL="180975" indent="-180975" algn="l">
              <a:spcAft>
                <a:spcPts val="600"/>
              </a:spcAft>
              <a:buClr>
                <a:srgbClr val="8B8580"/>
              </a:buClr>
              <a:buSzPct val="80000"/>
              <a:buFont typeface="Arial" panose="020B0604020202020204" pitchFamily="34" charset="0"/>
              <a:buChar char="•"/>
              <a:tabLst/>
              <a:defRPr sz="1400" b="1" i="0">
                <a:solidFill>
                  <a:srgbClr val="312D2A"/>
                </a:solidFill>
                <a:latin typeface="Oracle Sans Extra Bold" panose="020B0503020204020204" pitchFamily="34" charset="0"/>
                <a:cs typeface="Oracle Sans Extra Bold" panose="020B0503020204020204" pitchFamily="34" charset="0"/>
              </a:defRPr>
            </a:lvl1pPr>
          </a:lstStyle>
          <a:p>
            <a:pPr lvl="0"/>
            <a:r>
              <a:rPr lang="en-IN" dirty="0"/>
              <a:t>Subhead goes here</a:t>
            </a:r>
            <a:endParaRPr lang="en-US" dirty="0"/>
          </a:p>
        </p:txBody>
      </p:sp>
      <p:sp>
        <p:nvSpPr>
          <p:cNvPr id="23" name="Text Placeholder 21">
            <a:extLst>
              <a:ext uri="{FF2B5EF4-FFF2-40B4-BE49-F238E27FC236}">
                <a16:creationId xmlns:a16="http://schemas.microsoft.com/office/drawing/2014/main" id="{08FDB7A7-530A-9F58-193B-CDE280698C65}"/>
              </a:ext>
            </a:extLst>
          </p:cNvPr>
          <p:cNvSpPr>
            <a:spLocks noGrp="1"/>
          </p:cNvSpPr>
          <p:nvPr>
            <p:ph type="body" sz="quarter" idx="41" hasCustomPrompt="1"/>
          </p:nvPr>
        </p:nvSpPr>
        <p:spPr>
          <a:xfrm>
            <a:off x="761994" y="5353617"/>
            <a:ext cx="4762532" cy="162478"/>
          </a:xfrm>
          <a:prstGeom prst="rect">
            <a:avLst/>
          </a:prstGeom>
        </p:spPr>
        <p:txBody>
          <a:bodyPr lIns="0" tIns="0" rIns="0" bIns="0"/>
          <a:lstStyle>
            <a:lvl1pPr marL="180975" indent="-180975" algn="l">
              <a:spcAft>
                <a:spcPts val="600"/>
              </a:spcAft>
              <a:buClr>
                <a:srgbClr val="8B8580"/>
              </a:buClr>
              <a:buSzPct val="80000"/>
              <a:buFont typeface="Arial" panose="020B0604020202020204" pitchFamily="34" charset="0"/>
              <a:buChar char="•"/>
              <a:tabLst/>
              <a:defRPr sz="1400" b="1" i="0">
                <a:solidFill>
                  <a:srgbClr val="312D2A"/>
                </a:solidFill>
                <a:latin typeface="Oracle Sans Extra Bold" panose="020B0503020204020204" pitchFamily="34" charset="0"/>
                <a:cs typeface="Oracle Sans Extra Bold" panose="020B0503020204020204" pitchFamily="34" charset="0"/>
              </a:defRPr>
            </a:lvl1pPr>
          </a:lstStyle>
          <a:p>
            <a:pPr lvl="0"/>
            <a:r>
              <a:rPr lang="en-IN" dirty="0"/>
              <a:t>Subhead goes here</a:t>
            </a:r>
            <a:endParaRPr lang="en-US" dirty="0"/>
          </a:p>
        </p:txBody>
      </p:sp>
      <p:sp>
        <p:nvSpPr>
          <p:cNvPr id="4" name="Text Placeholder 21">
            <a:extLst>
              <a:ext uri="{FF2B5EF4-FFF2-40B4-BE49-F238E27FC236}">
                <a16:creationId xmlns:a16="http://schemas.microsoft.com/office/drawing/2014/main" id="{6E0A7AEF-0EAF-E255-B63C-6842A802D633}"/>
              </a:ext>
            </a:extLst>
          </p:cNvPr>
          <p:cNvSpPr>
            <a:spLocks noGrp="1"/>
          </p:cNvSpPr>
          <p:nvPr>
            <p:ph type="body" sz="quarter" idx="43" hasCustomPrompt="1"/>
          </p:nvPr>
        </p:nvSpPr>
        <p:spPr>
          <a:xfrm>
            <a:off x="768875" y="3589693"/>
            <a:ext cx="4762530" cy="606635"/>
          </a:xfrm>
          <a:prstGeom prst="rect">
            <a:avLst/>
          </a:prstGeom>
        </p:spPr>
        <p:txBody>
          <a:bodyPr lIns="180000" tIns="0" rIns="0" bIns="0"/>
          <a:lstStyle>
            <a:lvl1pPr algn="l">
              <a:lnSpc>
                <a:spcPts val="1680"/>
              </a:lnSpc>
              <a:defRPr sz="1200" b="0" i="0">
                <a:solidFill>
                  <a:srgbClr val="312D2A"/>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8" name="Text Placeholder 21">
            <a:extLst>
              <a:ext uri="{FF2B5EF4-FFF2-40B4-BE49-F238E27FC236}">
                <a16:creationId xmlns:a16="http://schemas.microsoft.com/office/drawing/2014/main" id="{5B3FE774-ED25-9AA0-0410-FFC37EC6AB4A}"/>
              </a:ext>
            </a:extLst>
          </p:cNvPr>
          <p:cNvSpPr>
            <a:spLocks noGrp="1"/>
          </p:cNvSpPr>
          <p:nvPr>
            <p:ph type="body" sz="quarter" idx="44" hasCustomPrompt="1"/>
          </p:nvPr>
        </p:nvSpPr>
        <p:spPr>
          <a:xfrm>
            <a:off x="768875" y="4588760"/>
            <a:ext cx="4762530" cy="606635"/>
          </a:xfrm>
          <a:prstGeom prst="rect">
            <a:avLst/>
          </a:prstGeom>
        </p:spPr>
        <p:txBody>
          <a:bodyPr lIns="180000" tIns="0" rIns="0" bIns="0"/>
          <a:lstStyle>
            <a:lvl1pPr algn="l">
              <a:lnSpc>
                <a:spcPts val="1680"/>
              </a:lnSpc>
              <a:defRPr sz="1200" b="0" i="0">
                <a:solidFill>
                  <a:srgbClr val="312D2A"/>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9" name="Text Placeholder 21">
            <a:extLst>
              <a:ext uri="{FF2B5EF4-FFF2-40B4-BE49-F238E27FC236}">
                <a16:creationId xmlns:a16="http://schemas.microsoft.com/office/drawing/2014/main" id="{A3DDACB7-0D2E-128C-D067-E4E54B520C97}"/>
              </a:ext>
            </a:extLst>
          </p:cNvPr>
          <p:cNvSpPr>
            <a:spLocks noGrp="1"/>
          </p:cNvSpPr>
          <p:nvPr>
            <p:ph type="body" sz="quarter" idx="45" hasCustomPrompt="1"/>
          </p:nvPr>
        </p:nvSpPr>
        <p:spPr>
          <a:xfrm>
            <a:off x="768875" y="5596293"/>
            <a:ext cx="4762530" cy="606635"/>
          </a:xfrm>
          <a:prstGeom prst="rect">
            <a:avLst/>
          </a:prstGeom>
        </p:spPr>
        <p:txBody>
          <a:bodyPr lIns="180000" tIns="0" rIns="0" bIns="0"/>
          <a:lstStyle>
            <a:lvl1pPr algn="l">
              <a:lnSpc>
                <a:spcPts val="1680"/>
              </a:lnSpc>
              <a:defRPr sz="1200" b="0" i="0">
                <a:solidFill>
                  <a:srgbClr val="312D2A"/>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Tree>
    <p:extLst>
      <p:ext uri="{BB962C8B-B14F-4D97-AF65-F5344CB8AC3E}">
        <p14:creationId xmlns:p14="http://schemas.microsoft.com/office/powerpoint/2010/main" val="3249407403"/>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preserve="1" userDrawn="1">
  <p:cSld name="2_Light - Picture + Bullets">
    <p:bg>
      <p:bgPr>
        <a:solidFill>
          <a:srgbClr val="E5E2DE"/>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A0817F61-29BC-F9B3-E8D7-B995CAAF8961}"/>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1" r="47709"/>
          <a:stretch/>
        </p:blipFill>
        <p:spPr>
          <a:xfrm>
            <a:off x="0" y="1"/>
            <a:ext cx="6375397" cy="6857999"/>
          </a:xfrm>
          <a:prstGeom prst="rect">
            <a:avLst/>
          </a:prstGeom>
        </p:spPr>
      </p:pic>
      <p:sp>
        <p:nvSpPr>
          <p:cNvPr id="5" name="Slide Number">
            <a:extLst>
              <a:ext uri="{FF2B5EF4-FFF2-40B4-BE49-F238E27FC236}">
                <a16:creationId xmlns:a16="http://schemas.microsoft.com/office/drawing/2014/main" id="{FA2E7555-617F-514A-998A-B4FD6333A9F5}"/>
              </a:ext>
            </a:extLst>
          </p:cNvPr>
          <p:cNvSpPr>
            <a:spLocks noGrp="1"/>
          </p:cNvSpPr>
          <p:nvPr>
            <p:ph type="sldNum" sz="quarter" idx="4"/>
          </p:nvPr>
        </p:nvSpPr>
        <p:spPr>
          <a:xfrm>
            <a:off x="762000" y="6423660"/>
            <a:ext cx="365760" cy="365760"/>
          </a:xfrm>
          <a:prstGeom prst="rect">
            <a:avLst/>
          </a:prstGeom>
        </p:spPr>
        <p:txBody>
          <a:bodyPr vert="horz" lIns="0" tIns="0" rIns="0" bIns="0" rtlCol="0" anchor="ctr"/>
          <a:lstStyle>
            <a:lvl1pPr algn="l">
              <a:defRPr sz="700">
                <a:solidFill>
                  <a:srgbClr val="8B8580"/>
                </a:solidFill>
              </a:defRPr>
            </a:lvl1pPr>
          </a:lstStyle>
          <a:p>
            <a:fld id="{345D60D9-5372-5F40-9443-0F9AE5BDC3C8}" type="slidenum">
              <a:rPr lang="en-US" smtClean="0"/>
              <a:pPr/>
              <a:t>‹#›</a:t>
            </a:fld>
            <a:endParaRPr lang="en-US" dirty="0"/>
          </a:p>
        </p:txBody>
      </p:sp>
      <p:sp>
        <p:nvSpPr>
          <p:cNvPr id="6" name="Footer">
            <a:extLst>
              <a:ext uri="{FF2B5EF4-FFF2-40B4-BE49-F238E27FC236}">
                <a16:creationId xmlns:a16="http://schemas.microsoft.com/office/drawing/2014/main" id="{B348A6A2-2DAA-8349-9F70-D848FE897B02}"/>
              </a:ext>
            </a:extLst>
          </p:cNvPr>
          <p:cNvSpPr>
            <a:spLocks noGrp="1"/>
          </p:cNvSpPr>
          <p:nvPr>
            <p:ph type="ftr" sz="quarter" idx="3"/>
          </p:nvPr>
        </p:nvSpPr>
        <p:spPr>
          <a:xfrm>
            <a:off x="1127759" y="6423978"/>
            <a:ext cx="5745379" cy="365125"/>
          </a:xfrm>
          <a:prstGeom prst="rect">
            <a:avLst/>
          </a:prstGeom>
        </p:spPr>
        <p:txBody>
          <a:bodyPr vert="horz" lIns="0" tIns="0" rIns="0" bIns="0" rtlCol="0" anchor="ctr"/>
          <a:lstStyle>
            <a:lvl1pPr algn="l">
              <a:defRPr sz="700">
                <a:solidFill>
                  <a:srgbClr val="8B8580"/>
                </a:solidFill>
              </a:defRPr>
            </a:lvl1pPr>
          </a:lstStyle>
          <a:p>
            <a:r>
              <a:rPr lang="en-US"/>
              <a:t>Copyright © 2025, Oracle and/or its affiliates</a:t>
            </a:r>
            <a:endParaRPr lang="en-US" dirty="0"/>
          </a:p>
        </p:txBody>
      </p:sp>
      <p:pic>
        <p:nvPicPr>
          <p:cNvPr id="7" name="OTag">
            <a:extLst>
              <a:ext uri="{FF2B5EF4-FFF2-40B4-BE49-F238E27FC236}">
                <a16:creationId xmlns:a16="http://schemas.microsoft.com/office/drawing/2014/main" id="{905E1C4B-3BE4-CD4B-B2AC-9AC383AC9B95}"/>
              </a:ext>
              <a:ext uri="{C183D7F6-B498-43B3-948B-1728B52AA6E4}">
                <adec:decorative xmlns:adec="http://schemas.microsoft.com/office/drawing/2017/decorative" val="1"/>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10" name="Picture Placeholder 4">
            <a:extLst>
              <a:ext uri="{FF2B5EF4-FFF2-40B4-BE49-F238E27FC236}">
                <a16:creationId xmlns:a16="http://schemas.microsoft.com/office/drawing/2014/main" id="{7BDDB8A2-AE9E-DFE5-C9B2-00AD949977ED}"/>
              </a:ext>
            </a:extLst>
          </p:cNvPr>
          <p:cNvSpPr>
            <a:spLocks noGrp="1"/>
          </p:cNvSpPr>
          <p:nvPr>
            <p:ph type="pic" sz="quarter" idx="10"/>
          </p:nvPr>
        </p:nvSpPr>
        <p:spPr>
          <a:xfrm>
            <a:off x="6375398" y="0"/>
            <a:ext cx="5816602" cy="6858000"/>
          </a:xfrm>
        </p:spPr>
        <p:txBody>
          <a:bodyPr anchor="ctr"/>
          <a:lstStyle>
            <a:lvl1pPr algn="ctr">
              <a:defRPr sz="1400">
                <a:solidFill>
                  <a:srgbClr val="312D2A"/>
                </a:solidFill>
              </a:defRPr>
            </a:lvl1pPr>
          </a:lstStyle>
          <a:p>
            <a:r>
              <a:rPr lang="en-GB"/>
              <a:t>Click icon to add picture</a:t>
            </a:r>
            <a:endParaRPr lang="en-US" dirty="0"/>
          </a:p>
        </p:txBody>
      </p:sp>
      <p:sp>
        <p:nvSpPr>
          <p:cNvPr id="3" name="Oracle Logo">
            <a:extLst>
              <a:ext uri="{FF2B5EF4-FFF2-40B4-BE49-F238E27FC236}">
                <a16:creationId xmlns:a16="http://schemas.microsoft.com/office/drawing/2014/main" id="{D6220EA6-E230-EF5E-1E96-CF13C1127E57}"/>
              </a:ext>
            </a:extLst>
          </p:cNvPr>
          <p:cNvSpPr/>
          <p:nvPr userDrawn="1"/>
        </p:nvSpPr>
        <p:spPr>
          <a:xfrm>
            <a:off x="761994" y="1130946"/>
            <a:ext cx="882210" cy="115586"/>
          </a:xfrm>
          <a:custGeom>
            <a:avLst/>
            <a:gdLst>
              <a:gd name="connsiteX0" fmla="*/ 380873 w 882210"/>
              <a:gd name="connsiteY0" fmla="*/ 75127 h 115586"/>
              <a:gd name="connsiteX1" fmla="*/ 439139 w 882210"/>
              <a:gd name="connsiteY1" fmla="*/ 75127 h 115586"/>
              <a:gd name="connsiteX2" fmla="*/ 408398 w 882210"/>
              <a:gd name="connsiteY2" fmla="*/ 25026 h 115586"/>
              <a:gd name="connsiteX3" fmla="*/ 351830 w 882210"/>
              <a:gd name="connsiteY3" fmla="*/ 115586 h 115586"/>
              <a:gd name="connsiteX4" fmla="*/ 326003 w 882210"/>
              <a:gd name="connsiteY4" fmla="*/ 115586 h 115586"/>
              <a:gd name="connsiteX5" fmla="*/ 394814 w 882210"/>
              <a:gd name="connsiteY5" fmla="*/ 6914 h 115586"/>
              <a:gd name="connsiteX6" fmla="*/ 417896 w 882210"/>
              <a:gd name="connsiteY6" fmla="*/ 3155 h 115586"/>
              <a:gd name="connsiteX7" fmla="*/ 421624 w 882210"/>
              <a:gd name="connsiteY7" fmla="*/ 6914 h 115586"/>
              <a:gd name="connsiteX8" fmla="*/ 490614 w 882210"/>
              <a:gd name="connsiteY8" fmla="*/ 115586 h 115586"/>
              <a:gd name="connsiteX9" fmla="*/ 464698 w 882210"/>
              <a:gd name="connsiteY9" fmla="*/ 115586 h 115586"/>
              <a:gd name="connsiteX10" fmla="*/ 452544 w 882210"/>
              <a:gd name="connsiteY10" fmla="*/ 95312 h 115586"/>
              <a:gd name="connsiteX11" fmla="*/ 393563 w 882210"/>
              <a:gd name="connsiteY11" fmla="*/ 95312 h 115586"/>
              <a:gd name="connsiteX12" fmla="*/ 380873 w 882210"/>
              <a:gd name="connsiteY12" fmla="*/ 75127 h 115586"/>
              <a:gd name="connsiteX13" fmla="*/ 648253 w 882210"/>
              <a:gd name="connsiteY13" fmla="*/ 95312 h 115586"/>
              <a:gd name="connsiteX14" fmla="*/ 648253 w 882210"/>
              <a:gd name="connsiteY14" fmla="*/ 967 h 115586"/>
              <a:gd name="connsiteX15" fmla="*/ 626359 w 882210"/>
              <a:gd name="connsiteY15" fmla="*/ 967 h 115586"/>
              <a:gd name="connsiteX16" fmla="*/ 626359 w 882210"/>
              <a:gd name="connsiteY16" fmla="*/ 104593 h 115586"/>
              <a:gd name="connsiteX17" fmla="*/ 637619 w 882210"/>
              <a:gd name="connsiteY17" fmla="*/ 115586 h 115586"/>
              <a:gd name="connsiteX18" fmla="*/ 737172 w 882210"/>
              <a:gd name="connsiteY18" fmla="*/ 115586 h 115586"/>
              <a:gd name="connsiteX19" fmla="*/ 750130 w 882210"/>
              <a:gd name="connsiteY19" fmla="*/ 95312 h 115586"/>
              <a:gd name="connsiteX20" fmla="*/ 648253 w 882210"/>
              <a:gd name="connsiteY20" fmla="*/ 95312 h 115586"/>
              <a:gd name="connsiteX21" fmla="*/ 286862 w 882210"/>
              <a:gd name="connsiteY21" fmla="*/ 78461 h 115586"/>
              <a:gd name="connsiteX22" fmla="*/ 325288 w 882210"/>
              <a:gd name="connsiteY22" fmla="*/ 39714 h 115586"/>
              <a:gd name="connsiteX23" fmla="*/ 286862 w 882210"/>
              <a:gd name="connsiteY23" fmla="*/ 967 h 115586"/>
              <a:gd name="connsiteX24" fmla="*/ 191241 w 882210"/>
              <a:gd name="connsiteY24" fmla="*/ 967 h 115586"/>
              <a:gd name="connsiteX25" fmla="*/ 191241 w 882210"/>
              <a:gd name="connsiteY25" fmla="*/ 115586 h 115586"/>
              <a:gd name="connsiteX26" fmla="*/ 213135 w 882210"/>
              <a:gd name="connsiteY26" fmla="*/ 115586 h 115586"/>
              <a:gd name="connsiteX27" fmla="*/ 213135 w 882210"/>
              <a:gd name="connsiteY27" fmla="*/ 21242 h 115586"/>
              <a:gd name="connsiteX28" fmla="*/ 285432 w 882210"/>
              <a:gd name="connsiteY28" fmla="*/ 21242 h 115586"/>
              <a:gd name="connsiteX29" fmla="*/ 302514 w 882210"/>
              <a:gd name="connsiteY29" fmla="*/ 41052 h 115586"/>
              <a:gd name="connsiteX30" fmla="*/ 285432 w 882210"/>
              <a:gd name="connsiteY30" fmla="*/ 58277 h 115586"/>
              <a:gd name="connsiteX31" fmla="*/ 223412 w 882210"/>
              <a:gd name="connsiteY31" fmla="*/ 58277 h 115586"/>
              <a:gd name="connsiteX32" fmla="*/ 288649 w 882210"/>
              <a:gd name="connsiteY32" fmla="*/ 115586 h 115586"/>
              <a:gd name="connsiteX33" fmla="*/ 320373 w 882210"/>
              <a:gd name="connsiteY33" fmla="*/ 115586 h 115586"/>
              <a:gd name="connsiteX34" fmla="*/ 277031 w 882210"/>
              <a:gd name="connsiteY34" fmla="*/ 78461 h 115586"/>
              <a:gd name="connsiteX35" fmla="*/ 286862 w 882210"/>
              <a:gd name="connsiteY35" fmla="*/ 78461 h 115586"/>
              <a:gd name="connsiteX36" fmla="*/ 56836 w 882210"/>
              <a:gd name="connsiteY36" fmla="*/ 115586 h 115586"/>
              <a:gd name="connsiteX37" fmla="*/ 122877 w 882210"/>
              <a:gd name="connsiteY37" fmla="*/ 115586 h 115586"/>
              <a:gd name="connsiteX38" fmla="*/ 179713 w 882210"/>
              <a:gd name="connsiteY38" fmla="*/ 58277 h 115586"/>
              <a:gd name="connsiteX39" fmla="*/ 122877 w 882210"/>
              <a:gd name="connsiteY39" fmla="*/ 967 h 115586"/>
              <a:gd name="connsiteX40" fmla="*/ 56836 w 882210"/>
              <a:gd name="connsiteY40" fmla="*/ 967 h 115586"/>
              <a:gd name="connsiteX41" fmla="*/ 0 w 882210"/>
              <a:gd name="connsiteY41" fmla="*/ 58277 h 115586"/>
              <a:gd name="connsiteX42" fmla="*/ 56836 w 882210"/>
              <a:gd name="connsiteY42" fmla="*/ 115586 h 115586"/>
              <a:gd name="connsiteX43" fmla="*/ 121358 w 882210"/>
              <a:gd name="connsiteY43" fmla="*/ 95402 h 115586"/>
              <a:gd name="connsiteX44" fmla="*/ 58266 w 882210"/>
              <a:gd name="connsiteY44" fmla="*/ 95402 h 115586"/>
              <a:gd name="connsiteX45" fmla="*/ 23306 w 882210"/>
              <a:gd name="connsiteY45" fmla="*/ 56493 h 115586"/>
              <a:gd name="connsiteX46" fmla="*/ 58266 w 882210"/>
              <a:gd name="connsiteY46" fmla="*/ 21242 h 115586"/>
              <a:gd name="connsiteX47" fmla="*/ 121358 w 882210"/>
              <a:gd name="connsiteY47" fmla="*/ 21242 h 115586"/>
              <a:gd name="connsiteX48" fmla="*/ 159945 w 882210"/>
              <a:gd name="connsiteY48" fmla="*/ 56493 h 115586"/>
              <a:gd name="connsiteX49" fmla="*/ 124984 w 882210"/>
              <a:gd name="connsiteY49" fmla="*/ 95402 h 115586"/>
              <a:gd name="connsiteX50" fmla="*/ 121358 w 882210"/>
              <a:gd name="connsiteY50" fmla="*/ 95402 h 115586"/>
              <a:gd name="connsiteX51" fmla="*/ 536190 w 882210"/>
              <a:gd name="connsiteY51" fmla="*/ 115586 h 115586"/>
              <a:gd name="connsiteX52" fmla="*/ 603571 w 882210"/>
              <a:gd name="connsiteY52" fmla="*/ 115586 h 115586"/>
              <a:gd name="connsiteX53" fmla="*/ 616618 w 882210"/>
              <a:gd name="connsiteY53" fmla="*/ 95402 h 115586"/>
              <a:gd name="connsiteX54" fmla="*/ 537709 w 882210"/>
              <a:gd name="connsiteY54" fmla="*/ 95402 h 115586"/>
              <a:gd name="connsiteX55" fmla="*/ 499122 w 882210"/>
              <a:gd name="connsiteY55" fmla="*/ 60150 h 115586"/>
              <a:gd name="connsiteX56" fmla="*/ 534082 w 882210"/>
              <a:gd name="connsiteY56" fmla="*/ 21242 h 115586"/>
              <a:gd name="connsiteX57" fmla="*/ 537709 w 882210"/>
              <a:gd name="connsiteY57" fmla="*/ 21242 h 115586"/>
              <a:gd name="connsiteX58" fmla="*/ 601784 w 882210"/>
              <a:gd name="connsiteY58" fmla="*/ 21242 h 115586"/>
              <a:gd name="connsiteX59" fmla="*/ 614742 w 882210"/>
              <a:gd name="connsiteY59" fmla="*/ 967 h 115586"/>
              <a:gd name="connsiteX60" fmla="*/ 536190 w 882210"/>
              <a:gd name="connsiteY60" fmla="*/ 967 h 115586"/>
              <a:gd name="connsiteX61" fmla="*/ 479354 w 882210"/>
              <a:gd name="connsiteY61" fmla="*/ 58277 h 115586"/>
              <a:gd name="connsiteX62" fmla="*/ 536190 w 882210"/>
              <a:gd name="connsiteY62" fmla="*/ 115586 h 115586"/>
              <a:gd name="connsiteX63" fmla="*/ 803391 w 882210"/>
              <a:gd name="connsiteY63" fmla="*/ 95402 h 115586"/>
              <a:gd name="connsiteX64" fmla="*/ 767645 w 882210"/>
              <a:gd name="connsiteY64" fmla="*/ 68369 h 115586"/>
              <a:gd name="connsiteX65" fmla="*/ 861389 w 882210"/>
              <a:gd name="connsiteY65" fmla="*/ 68369 h 115586"/>
              <a:gd name="connsiteX66" fmla="*/ 874257 w 882210"/>
              <a:gd name="connsiteY66" fmla="*/ 48094 h 115586"/>
              <a:gd name="connsiteX67" fmla="*/ 768003 w 882210"/>
              <a:gd name="connsiteY67" fmla="*/ 48094 h 115586"/>
              <a:gd name="connsiteX68" fmla="*/ 803748 w 882210"/>
              <a:gd name="connsiteY68" fmla="*/ 21061 h 115586"/>
              <a:gd name="connsiteX69" fmla="*/ 867823 w 882210"/>
              <a:gd name="connsiteY69" fmla="*/ 21061 h 115586"/>
              <a:gd name="connsiteX70" fmla="*/ 880334 w 882210"/>
              <a:gd name="connsiteY70" fmla="*/ 967 h 115586"/>
              <a:gd name="connsiteX71" fmla="*/ 801961 w 882210"/>
              <a:gd name="connsiteY71" fmla="*/ 967 h 115586"/>
              <a:gd name="connsiteX72" fmla="*/ 745125 w 882210"/>
              <a:gd name="connsiteY72" fmla="*/ 58277 h 115586"/>
              <a:gd name="connsiteX73" fmla="*/ 801961 w 882210"/>
              <a:gd name="connsiteY73" fmla="*/ 115586 h 115586"/>
              <a:gd name="connsiteX74" fmla="*/ 869432 w 882210"/>
              <a:gd name="connsiteY74" fmla="*/ 115586 h 115586"/>
              <a:gd name="connsiteX75" fmla="*/ 882211 w 882210"/>
              <a:gd name="connsiteY75" fmla="*/ 95402 h 115586"/>
              <a:gd name="connsiteX76" fmla="*/ 803480 w 882210"/>
              <a:gd name="connsiteY76" fmla="*/ 95402 h 115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882210" h="115586">
                <a:moveTo>
                  <a:pt x="380873" y="75127"/>
                </a:moveTo>
                <a:lnTo>
                  <a:pt x="439139" y="75127"/>
                </a:lnTo>
                <a:lnTo>
                  <a:pt x="408398" y="25026"/>
                </a:lnTo>
                <a:lnTo>
                  <a:pt x="351830" y="115586"/>
                </a:lnTo>
                <a:lnTo>
                  <a:pt x="326003" y="115586"/>
                </a:lnTo>
                <a:lnTo>
                  <a:pt x="394814" y="6914"/>
                </a:lnTo>
                <a:cubicBezTo>
                  <a:pt x="400159" y="-551"/>
                  <a:pt x="410493" y="-2234"/>
                  <a:pt x="417896" y="3155"/>
                </a:cubicBezTo>
                <a:cubicBezTo>
                  <a:pt x="419330" y="4199"/>
                  <a:pt x="420589" y="5468"/>
                  <a:pt x="421624" y="6914"/>
                </a:cubicBezTo>
                <a:lnTo>
                  <a:pt x="490614" y="115586"/>
                </a:lnTo>
                <a:lnTo>
                  <a:pt x="464698" y="115586"/>
                </a:lnTo>
                <a:lnTo>
                  <a:pt x="452544" y="95312"/>
                </a:lnTo>
                <a:lnTo>
                  <a:pt x="393563" y="95312"/>
                </a:lnTo>
                <a:lnTo>
                  <a:pt x="380873" y="75127"/>
                </a:lnTo>
                <a:moveTo>
                  <a:pt x="648253" y="95312"/>
                </a:moveTo>
                <a:lnTo>
                  <a:pt x="648253" y="967"/>
                </a:lnTo>
                <a:lnTo>
                  <a:pt x="626359" y="967"/>
                </a:lnTo>
                <a:lnTo>
                  <a:pt x="626359" y="104593"/>
                </a:lnTo>
                <a:cubicBezTo>
                  <a:pt x="626642" y="110682"/>
                  <a:pt x="631574" y="115498"/>
                  <a:pt x="637619" y="115586"/>
                </a:cubicBezTo>
                <a:lnTo>
                  <a:pt x="737172" y="115586"/>
                </a:lnTo>
                <a:lnTo>
                  <a:pt x="750130" y="95312"/>
                </a:lnTo>
                <a:lnTo>
                  <a:pt x="648253" y="95312"/>
                </a:lnTo>
                <a:moveTo>
                  <a:pt x="286862" y="78461"/>
                </a:moveTo>
                <a:cubicBezTo>
                  <a:pt x="308084" y="78461"/>
                  <a:pt x="325288" y="61113"/>
                  <a:pt x="325288" y="39714"/>
                </a:cubicBezTo>
                <a:cubicBezTo>
                  <a:pt x="325288" y="18315"/>
                  <a:pt x="308084" y="967"/>
                  <a:pt x="286862" y="967"/>
                </a:cubicBezTo>
                <a:lnTo>
                  <a:pt x="191241" y="967"/>
                </a:lnTo>
                <a:lnTo>
                  <a:pt x="191241" y="115586"/>
                </a:lnTo>
                <a:lnTo>
                  <a:pt x="213135" y="115586"/>
                </a:lnTo>
                <a:lnTo>
                  <a:pt x="213135" y="21242"/>
                </a:lnTo>
                <a:lnTo>
                  <a:pt x="285432" y="21242"/>
                </a:lnTo>
                <a:cubicBezTo>
                  <a:pt x="295574" y="21955"/>
                  <a:pt x="303222" y="30825"/>
                  <a:pt x="302514" y="41052"/>
                </a:cubicBezTo>
                <a:cubicBezTo>
                  <a:pt x="301875" y="50285"/>
                  <a:pt x="294588" y="57632"/>
                  <a:pt x="285432" y="58277"/>
                </a:cubicBezTo>
                <a:lnTo>
                  <a:pt x="223412" y="58277"/>
                </a:lnTo>
                <a:lnTo>
                  <a:pt x="288649" y="115586"/>
                </a:lnTo>
                <a:lnTo>
                  <a:pt x="320373" y="115586"/>
                </a:lnTo>
                <a:lnTo>
                  <a:pt x="277031" y="78461"/>
                </a:lnTo>
                <a:lnTo>
                  <a:pt x="286862" y="78461"/>
                </a:lnTo>
                <a:moveTo>
                  <a:pt x="56836" y="115586"/>
                </a:moveTo>
                <a:lnTo>
                  <a:pt x="122877" y="115586"/>
                </a:lnTo>
                <a:cubicBezTo>
                  <a:pt x="154267" y="115586"/>
                  <a:pt x="179713" y="89928"/>
                  <a:pt x="179713" y="58277"/>
                </a:cubicBezTo>
                <a:cubicBezTo>
                  <a:pt x="179713" y="26625"/>
                  <a:pt x="154267" y="967"/>
                  <a:pt x="122877" y="967"/>
                </a:cubicBezTo>
                <a:lnTo>
                  <a:pt x="56836" y="967"/>
                </a:lnTo>
                <a:cubicBezTo>
                  <a:pt x="25446" y="967"/>
                  <a:pt x="0" y="26625"/>
                  <a:pt x="0" y="58277"/>
                </a:cubicBezTo>
                <a:cubicBezTo>
                  <a:pt x="0" y="89928"/>
                  <a:pt x="25446" y="115586"/>
                  <a:pt x="56836" y="115586"/>
                </a:cubicBezTo>
                <a:moveTo>
                  <a:pt x="121358" y="95402"/>
                </a:moveTo>
                <a:lnTo>
                  <a:pt x="58266" y="95402"/>
                </a:lnTo>
                <a:cubicBezTo>
                  <a:pt x="37956" y="94392"/>
                  <a:pt x="22304" y="76972"/>
                  <a:pt x="23306" y="56493"/>
                </a:cubicBezTo>
                <a:cubicBezTo>
                  <a:pt x="24238" y="37427"/>
                  <a:pt x="39358" y="22182"/>
                  <a:pt x="58266" y="21242"/>
                </a:cubicBezTo>
                <a:lnTo>
                  <a:pt x="121358" y="21242"/>
                </a:lnTo>
                <a:cubicBezTo>
                  <a:pt x="141667" y="20232"/>
                  <a:pt x="158943" y="36014"/>
                  <a:pt x="159945" y="56493"/>
                </a:cubicBezTo>
                <a:cubicBezTo>
                  <a:pt x="160946" y="76972"/>
                  <a:pt x="145294" y="94392"/>
                  <a:pt x="124984" y="95402"/>
                </a:cubicBezTo>
                <a:cubicBezTo>
                  <a:pt x="123776" y="95462"/>
                  <a:pt x="122566" y="95462"/>
                  <a:pt x="121358" y="95402"/>
                </a:cubicBezTo>
                <a:moveTo>
                  <a:pt x="536190" y="115586"/>
                </a:moveTo>
                <a:lnTo>
                  <a:pt x="603571" y="115586"/>
                </a:lnTo>
                <a:lnTo>
                  <a:pt x="616618" y="95402"/>
                </a:lnTo>
                <a:lnTo>
                  <a:pt x="537709" y="95402"/>
                </a:lnTo>
                <a:cubicBezTo>
                  <a:pt x="517399" y="96411"/>
                  <a:pt x="500123" y="80629"/>
                  <a:pt x="499122" y="60150"/>
                </a:cubicBezTo>
                <a:cubicBezTo>
                  <a:pt x="498120" y="39671"/>
                  <a:pt x="513773" y="22251"/>
                  <a:pt x="534082" y="21242"/>
                </a:cubicBezTo>
                <a:cubicBezTo>
                  <a:pt x="535290" y="21182"/>
                  <a:pt x="536501" y="21182"/>
                  <a:pt x="537709" y="21242"/>
                </a:cubicBezTo>
                <a:lnTo>
                  <a:pt x="601784" y="21242"/>
                </a:lnTo>
                <a:lnTo>
                  <a:pt x="614742" y="967"/>
                </a:lnTo>
                <a:lnTo>
                  <a:pt x="536190" y="967"/>
                </a:lnTo>
                <a:cubicBezTo>
                  <a:pt x="504800" y="967"/>
                  <a:pt x="479354" y="26625"/>
                  <a:pt x="479354" y="58277"/>
                </a:cubicBezTo>
                <a:cubicBezTo>
                  <a:pt x="479354" y="89928"/>
                  <a:pt x="504800" y="115586"/>
                  <a:pt x="536190" y="115586"/>
                </a:cubicBezTo>
                <a:moveTo>
                  <a:pt x="803391" y="95402"/>
                </a:moveTo>
                <a:cubicBezTo>
                  <a:pt x="786805" y="95513"/>
                  <a:pt x="772183" y="84455"/>
                  <a:pt x="767645" y="68369"/>
                </a:cubicBezTo>
                <a:lnTo>
                  <a:pt x="861389" y="68369"/>
                </a:lnTo>
                <a:lnTo>
                  <a:pt x="874257" y="48094"/>
                </a:lnTo>
                <a:lnTo>
                  <a:pt x="768003" y="48094"/>
                </a:lnTo>
                <a:cubicBezTo>
                  <a:pt x="772514" y="31990"/>
                  <a:pt x="787153" y="20919"/>
                  <a:pt x="803748" y="21061"/>
                </a:cubicBezTo>
                <a:lnTo>
                  <a:pt x="867823" y="21061"/>
                </a:lnTo>
                <a:lnTo>
                  <a:pt x="880334" y="967"/>
                </a:lnTo>
                <a:lnTo>
                  <a:pt x="801961" y="967"/>
                </a:lnTo>
                <a:cubicBezTo>
                  <a:pt x="770571" y="967"/>
                  <a:pt x="745125" y="26625"/>
                  <a:pt x="745125" y="58277"/>
                </a:cubicBezTo>
                <a:cubicBezTo>
                  <a:pt x="745125" y="89928"/>
                  <a:pt x="770571" y="115586"/>
                  <a:pt x="801961" y="115586"/>
                </a:cubicBezTo>
                <a:lnTo>
                  <a:pt x="869432" y="115586"/>
                </a:lnTo>
                <a:lnTo>
                  <a:pt x="882211" y="95402"/>
                </a:lnTo>
                <a:lnTo>
                  <a:pt x="803480" y="95402"/>
                </a:lnTo>
              </a:path>
            </a:pathLst>
          </a:custGeom>
          <a:solidFill>
            <a:srgbClr val="C74634"/>
          </a:solidFill>
          <a:ln w="8895" cap="flat">
            <a:noFill/>
            <a:prstDash val="solid"/>
            <a:miter/>
          </a:ln>
        </p:spPr>
        <p:txBody>
          <a:bodyPr rtlCol="0" anchor="ctr"/>
          <a:lstStyle/>
          <a:p>
            <a:endParaRPr lang="en-US">
              <a:solidFill>
                <a:srgbClr val="C74634"/>
              </a:solidFill>
            </a:endParaRPr>
          </a:p>
        </p:txBody>
      </p:sp>
      <p:sp>
        <p:nvSpPr>
          <p:cNvPr id="4" name="Plus Sign">
            <a:extLst>
              <a:ext uri="{FF2B5EF4-FFF2-40B4-BE49-F238E27FC236}">
                <a16:creationId xmlns:a16="http://schemas.microsoft.com/office/drawing/2014/main" id="{889C2474-0A48-87B9-ED6A-FD2EF7F367F7}"/>
              </a:ext>
            </a:extLst>
          </p:cNvPr>
          <p:cNvSpPr txBox="1"/>
          <p:nvPr userDrawn="1"/>
        </p:nvSpPr>
        <p:spPr>
          <a:xfrm>
            <a:off x="1983598" y="988684"/>
            <a:ext cx="338554" cy="400110"/>
          </a:xfrm>
          <a:prstGeom prst="rect">
            <a:avLst/>
          </a:prstGeom>
          <a:noFill/>
        </p:spPr>
        <p:txBody>
          <a:bodyPr wrap="none" rtlCol="0">
            <a:spAutoFit/>
          </a:bodyPr>
          <a:lstStyle/>
          <a:p>
            <a:r>
              <a:rPr lang="en-US" sz="2000" dirty="0">
                <a:latin typeface="Oracle Sans Light" panose="020B0403020204020204" pitchFamily="34" charset="0"/>
                <a:cs typeface="Oracle Sans Light" panose="020B0403020204020204" pitchFamily="34" charset="0"/>
              </a:rPr>
              <a:t>+</a:t>
            </a:r>
          </a:p>
        </p:txBody>
      </p:sp>
      <p:sp>
        <p:nvSpPr>
          <p:cNvPr id="8" name="Content Placeholder 7">
            <a:extLst>
              <a:ext uri="{FF2B5EF4-FFF2-40B4-BE49-F238E27FC236}">
                <a16:creationId xmlns:a16="http://schemas.microsoft.com/office/drawing/2014/main" id="{356453F7-AD72-2B27-04B4-727D2A71230B}"/>
              </a:ext>
            </a:extLst>
          </p:cNvPr>
          <p:cNvSpPr>
            <a:spLocks noGrp="1"/>
          </p:cNvSpPr>
          <p:nvPr>
            <p:ph sz="quarter" idx="28" hasCustomPrompt="1"/>
          </p:nvPr>
        </p:nvSpPr>
        <p:spPr>
          <a:xfrm>
            <a:off x="2451100" y="946150"/>
            <a:ext cx="1241425" cy="466344"/>
          </a:xfrm>
        </p:spPr>
        <p:txBody>
          <a:bodyPr/>
          <a:lstStyle>
            <a:lvl1pPr>
              <a:defRPr sz="800">
                <a:latin typeface="Oracle Sans Light" panose="020B0403020204020204" pitchFamily="34" charset="0"/>
                <a:cs typeface="Oracle Sans Light" panose="020B0403020204020204" pitchFamily="34" charset="0"/>
              </a:defRPr>
            </a:lvl1pPr>
          </a:lstStyle>
          <a:p>
            <a:pPr lvl="0"/>
            <a:r>
              <a:rPr lang="en-US" dirty="0"/>
              <a:t>Click to insert partner logo</a:t>
            </a:r>
          </a:p>
        </p:txBody>
      </p:sp>
      <p:sp>
        <p:nvSpPr>
          <p:cNvPr id="9" name="Title 4">
            <a:extLst>
              <a:ext uri="{FF2B5EF4-FFF2-40B4-BE49-F238E27FC236}">
                <a16:creationId xmlns:a16="http://schemas.microsoft.com/office/drawing/2014/main" id="{D5A71579-4E85-BEC7-EF3A-69E00F100C52}"/>
              </a:ext>
            </a:extLst>
          </p:cNvPr>
          <p:cNvSpPr>
            <a:spLocks noGrp="1"/>
          </p:cNvSpPr>
          <p:nvPr>
            <p:ph type="title" hasCustomPrompt="1"/>
          </p:nvPr>
        </p:nvSpPr>
        <p:spPr>
          <a:xfrm>
            <a:off x="761994" y="1613847"/>
            <a:ext cx="4758468" cy="822960"/>
          </a:xfrm>
          <a:noFill/>
        </p:spPr>
        <p:txBody>
          <a:bodyPr vert="horz" lIns="0" tIns="0" rIns="0" bIns="0" rtlCol="0" anchor="b">
            <a:noAutofit/>
          </a:bodyPr>
          <a:lstStyle>
            <a:lvl1pPr>
              <a:defRPr lang="en-US" sz="2000" b="1" i="0">
                <a:solidFill>
                  <a:srgbClr val="312D2A"/>
                </a:solidFill>
                <a:latin typeface="Oracle Sans Extra Bold" panose="020B0503020204020204" pitchFamily="34" charset="0"/>
                <a:cs typeface="Oracle Sans Extra Bold" panose="020B0503020204020204" pitchFamily="34" charset="0"/>
              </a:defRPr>
            </a:lvl1pPr>
          </a:lstStyle>
          <a:p>
            <a:pPr lvl="0"/>
            <a:r>
              <a:rPr lang="en-US" dirty="0"/>
              <a:t>Click to edit title text styles</a:t>
            </a:r>
          </a:p>
        </p:txBody>
      </p:sp>
      <p:sp>
        <p:nvSpPr>
          <p:cNvPr id="11" name="Text Placeholder 21">
            <a:extLst>
              <a:ext uri="{FF2B5EF4-FFF2-40B4-BE49-F238E27FC236}">
                <a16:creationId xmlns:a16="http://schemas.microsoft.com/office/drawing/2014/main" id="{E8D04EAB-EBDE-188E-035D-794B785EC668}"/>
              </a:ext>
            </a:extLst>
          </p:cNvPr>
          <p:cNvSpPr>
            <a:spLocks noGrp="1"/>
          </p:cNvSpPr>
          <p:nvPr>
            <p:ph type="body" sz="quarter" idx="35" hasCustomPrompt="1"/>
          </p:nvPr>
        </p:nvSpPr>
        <p:spPr>
          <a:xfrm>
            <a:off x="761994" y="2499926"/>
            <a:ext cx="4762530" cy="720907"/>
          </a:xfrm>
          <a:prstGeom prst="rect">
            <a:avLst/>
          </a:prstGeom>
        </p:spPr>
        <p:txBody>
          <a:bodyPr lIns="0" tIns="0" rIns="0" bIns="0"/>
          <a:lstStyle>
            <a:lvl1pPr algn="l">
              <a:lnSpc>
                <a:spcPct val="120000"/>
              </a:lnSpc>
              <a:spcBef>
                <a:spcPts val="0"/>
              </a:spcBef>
              <a:spcAft>
                <a:spcPts val="400"/>
              </a:spcAft>
              <a:defRPr sz="1200" b="1" i="0">
                <a:solidFill>
                  <a:srgbClr val="312D2A"/>
                </a:solidFill>
                <a:latin typeface="Oracle Sans Extra Bold" panose="020B0503020204020204" pitchFamily="34" charset="0"/>
                <a:cs typeface="Oracle Sans Extra Bold" panose="020B05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labore et dolore magna </a:t>
            </a:r>
            <a:r>
              <a:rPr lang="en-IN" dirty="0" err="1"/>
              <a:t>aliqua</a:t>
            </a:r>
            <a:r>
              <a:rPr lang="en-IN" dirty="0"/>
              <a:t>.</a:t>
            </a:r>
            <a:br>
              <a:rPr lang="en-IN" dirty="0"/>
            </a:br>
            <a:r>
              <a:rPr lang="en-IN" dirty="0"/>
              <a:t>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21" name="Text Placeholder 21">
            <a:extLst>
              <a:ext uri="{FF2B5EF4-FFF2-40B4-BE49-F238E27FC236}">
                <a16:creationId xmlns:a16="http://schemas.microsoft.com/office/drawing/2014/main" id="{16FBF9AA-193A-1CF2-E3A2-2B2FC75D48AA}"/>
              </a:ext>
            </a:extLst>
          </p:cNvPr>
          <p:cNvSpPr>
            <a:spLocks noGrp="1"/>
          </p:cNvSpPr>
          <p:nvPr>
            <p:ph type="body" sz="quarter" idx="32" hasCustomPrompt="1"/>
          </p:nvPr>
        </p:nvSpPr>
        <p:spPr>
          <a:xfrm>
            <a:off x="761994" y="3347761"/>
            <a:ext cx="4762532" cy="162478"/>
          </a:xfrm>
          <a:prstGeom prst="rect">
            <a:avLst/>
          </a:prstGeom>
        </p:spPr>
        <p:txBody>
          <a:bodyPr lIns="0" tIns="0" rIns="0" bIns="0"/>
          <a:lstStyle>
            <a:lvl1pPr marL="180975" indent="-180975" algn="l">
              <a:spcAft>
                <a:spcPts val="600"/>
              </a:spcAft>
              <a:buClr>
                <a:srgbClr val="8B8580"/>
              </a:buClr>
              <a:buSzPct val="80000"/>
              <a:buFont typeface="Arial" panose="020B0604020202020204" pitchFamily="34" charset="0"/>
              <a:buChar char="•"/>
              <a:tabLst/>
              <a:defRPr sz="1400" b="1" i="0">
                <a:solidFill>
                  <a:srgbClr val="312D2A"/>
                </a:solidFill>
                <a:latin typeface="Oracle Sans Extra Bold" panose="020B0503020204020204" pitchFamily="34" charset="0"/>
                <a:cs typeface="Oracle Sans Extra Bold" panose="020B0503020204020204" pitchFamily="34" charset="0"/>
              </a:defRPr>
            </a:lvl1pPr>
          </a:lstStyle>
          <a:p>
            <a:pPr lvl="0"/>
            <a:r>
              <a:rPr lang="en-IN" dirty="0"/>
              <a:t>Subhead goes here</a:t>
            </a:r>
            <a:endParaRPr lang="en-US" dirty="0"/>
          </a:p>
        </p:txBody>
      </p:sp>
      <p:sp>
        <p:nvSpPr>
          <p:cNvPr id="23" name="Text Placeholder 21">
            <a:extLst>
              <a:ext uri="{FF2B5EF4-FFF2-40B4-BE49-F238E27FC236}">
                <a16:creationId xmlns:a16="http://schemas.microsoft.com/office/drawing/2014/main" id="{C22C597E-ED8B-96D7-F6EB-3B6CEA586020}"/>
              </a:ext>
            </a:extLst>
          </p:cNvPr>
          <p:cNvSpPr>
            <a:spLocks noGrp="1"/>
          </p:cNvSpPr>
          <p:nvPr>
            <p:ph type="body" sz="quarter" idx="39" hasCustomPrompt="1"/>
          </p:nvPr>
        </p:nvSpPr>
        <p:spPr>
          <a:xfrm>
            <a:off x="761994" y="4350689"/>
            <a:ext cx="4762532" cy="162478"/>
          </a:xfrm>
          <a:prstGeom prst="rect">
            <a:avLst/>
          </a:prstGeom>
        </p:spPr>
        <p:txBody>
          <a:bodyPr lIns="0" tIns="0" rIns="0" bIns="0"/>
          <a:lstStyle>
            <a:lvl1pPr marL="180975" indent="-180975" algn="l">
              <a:spcAft>
                <a:spcPts val="600"/>
              </a:spcAft>
              <a:buClr>
                <a:srgbClr val="8B8580"/>
              </a:buClr>
              <a:buSzPct val="80000"/>
              <a:buFont typeface="Arial" panose="020B0604020202020204" pitchFamily="34" charset="0"/>
              <a:buChar char="•"/>
              <a:tabLst/>
              <a:defRPr sz="1400" b="1" i="0">
                <a:solidFill>
                  <a:srgbClr val="312D2A"/>
                </a:solidFill>
                <a:latin typeface="Oracle Sans Extra Bold" panose="020B0503020204020204" pitchFamily="34" charset="0"/>
                <a:cs typeface="Oracle Sans Extra Bold" panose="020B0503020204020204" pitchFamily="34" charset="0"/>
              </a:defRPr>
            </a:lvl1pPr>
          </a:lstStyle>
          <a:p>
            <a:pPr lvl="0"/>
            <a:r>
              <a:rPr lang="en-IN" dirty="0"/>
              <a:t>Subhead goes here</a:t>
            </a:r>
            <a:endParaRPr lang="en-US" dirty="0"/>
          </a:p>
        </p:txBody>
      </p:sp>
      <p:sp>
        <p:nvSpPr>
          <p:cNvPr id="25" name="Text Placeholder 21">
            <a:extLst>
              <a:ext uri="{FF2B5EF4-FFF2-40B4-BE49-F238E27FC236}">
                <a16:creationId xmlns:a16="http://schemas.microsoft.com/office/drawing/2014/main" id="{72BA59CE-048D-29BA-860E-CCEE4DF15762}"/>
              </a:ext>
            </a:extLst>
          </p:cNvPr>
          <p:cNvSpPr>
            <a:spLocks noGrp="1"/>
          </p:cNvSpPr>
          <p:nvPr>
            <p:ph type="body" sz="quarter" idx="41" hasCustomPrompt="1"/>
          </p:nvPr>
        </p:nvSpPr>
        <p:spPr>
          <a:xfrm>
            <a:off x="761994" y="5353617"/>
            <a:ext cx="4762532" cy="162478"/>
          </a:xfrm>
          <a:prstGeom prst="rect">
            <a:avLst/>
          </a:prstGeom>
        </p:spPr>
        <p:txBody>
          <a:bodyPr lIns="0" tIns="0" rIns="0" bIns="0"/>
          <a:lstStyle>
            <a:lvl1pPr marL="180975" indent="-180975" algn="l">
              <a:spcAft>
                <a:spcPts val="600"/>
              </a:spcAft>
              <a:buClr>
                <a:srgbClr val="8B8580"/>
              </a:buClr>
              <a:buSzPct val="80000"/>
              <a:buFont typeface="Arial" panose="020B0604020202020204" pitchFamily="34" charset="0"/>
              <a:buChar char="•"/>
              <a:tabLst/>
              <a:defRPr sz="1400" b="1" i="0">
                <a:solidFill>
                  <a:srgbClr val="312D2A"/>
                </a:solidFill>
                <a:latin typeface="Oracle Sans Extra Bold" panose="020B0503020204020204" pitchFamily="34" charset="0"/>
                <a:cs typeface="Oracle Sans Extra Bold" panose="020B0503020204020204" pitchFamily="34" charset="0"/>
              </a:defRPr>
            </a:lvl1pPr>
          </a:lstStyle>
          <a:p>
            <a:pPr lvl="0"/>
            <a:r>
              <a:rPr lang="en-IN" dirty="0"/>
              <a:t>Subhead goes here</a:t>
            </a:r>
            <a:endParaRPr lang="en-US" dirty="0"/>
          </a:p>
        </p:txBody>
      </p:sp>
      <p:sp>
        <p:nvSpPr>
          <p:cNvPr id="12" name="Text Placeholder 21">
            <a:extLst>
              <a:ext uri="{FF2B5EF4-FFF2-40B4-BE49-F238E27FC236}">
                <a16:creationId xmlns:a16="http://schemas.microsoft.com/office/drawing/2014/main" id="{084593DA-A242-747C-A407-36E2E44BC770}"/>
              </a:ext>
            </a:extLst>
          </p:cNvPr>
          <p:cNvSpPr>
            <a:spLocks noGrp="1"/>
          </p:cNvSpPr>
          <p:nvPr>
            <p:ph type="body" sz="quarter" idx="43" hasCustomPrompt="1"/>
          </p:nvPr>
        </p:nvSpPr>
        <p:spPr>
          <a:xfrm>
            <a:off x="768875" y="3589693"/>
            <a:ext cx="4762530" cy="606635"/>
          </a:xfrm>
          <a:prstGeom prst="rect">
            <a:avLst/>
          </a:prstGeom>
        </p:spPr>
        <p:txBody>
          <a:bodyPr lIns="180000" tIns="0" rIns="0" bIns="0"/>
          <a:lstStyle>
            <a:lvl1pPr algn="l">
              <a:lnSpc>
                <a:spcPts val="1680"/>
              </a:lnSpc>
              <a:defRPr sz="1200" b="0" i="0">
                <a:solidFill>
                  <a:srgbClr val="312D2A"/>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13" name="Text Placeholder 21">
            <a:extLst>
              <a:ext uri="{FF2B5EF4-FFF2-40B4-BE49-F238E27FC236}">
                <a16:creationId xmlns:a16="http://schemas.microsoft.com/office/drawing/2014/main" id="{DE7C94C2-7EEF-3A78-C499-F3B6872B707E}"/>
              </a:ext>
            </a:extLst>
          </p:cNvPr>
          <p:cNvSpPr>
            <a:spLocks noGrp="1"/>
          </p:cNvSpPr>
          <p:nvPr>
            <p:ph type="body" sz="quarter" idx="44" hasCustomPrompt="1"/>
          </p:nvPr>
        </p:nvSpPr>
        <p:spPr>
          <a:xfrm>
            <a:off x="768875" y="4588760"/>
            <a:ext cx="4762530" cy="606635"/>
          </a:xfrm>
          <a:prstGeom prst="rect">
            <a:avLst/>
          </a:prstGeom>
        </p:spPr>
        <p:txBody>
          <a:bodyPr lIns="180000" tIns="0" rIns="0" bIns="0"/>
          <a:lstStyle>
            <a:lvl1pPr algn="l">
              <a:lnSpc>
                <a:spcPts val="1680"/>
              </a:lnSpc>
              <a:defRPr sz="1200" b="0" i="0">
                <a:solidFill>
                  <a:srgbClr val="312D2A"/>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14" name="Text Placeholder 21">
            <a:extLst>
              <a:ext uri="{FF2B5EF4-FFF2-40B4-BE49-F238E27FC236}">
                <a16:creationId xmlns:a16="http://schemas.microsoft.com/office/drawing/2014/main" id="{2B717722-063F-3B60-1C3A-AA73BBA12217}"/>
              </a:ext>
            </a:extLst>
          </p:cNvPr>
          <p:cNvSpPr>
            <a:spLocks noGrp="1"/>
          </p:cNvSpPr>
          <p:nvPr>
            <p:ph type="body" sz="quarter" idx="45" hasCustomPrompt="1"/>
          </p:nvPr>
        </p:nvSpPr>
        <p:spPr>
          <a:xfrm>
            <a:off x="768875" y="5596293"/>
            <a:ext cx="4762530" cy="606635"/>
          </a:xfrm>
          <a:prstGeom prst="rect">
            <a:avLst/>
          </a:prstGeom>
        </p:spPr>
        <p:txBody>
          <a:bodyPr lIns="180000" tIns="0" rIns="0" bIns="0"/>
          <a:lstStyle>
            <a:lvl1pPr algn="l">
              <a:lnSpc>
                <a:spcPts val="1680"/>
              </a:lnSpc>
              <a:defRPr sz="1200" b="0" i="0">
                <a:solidFill>
                  <a:srgbClr val="312D2A"/>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Tree>
    <p:extLst>
      <p:ext uri="{BB962C8B-B14F-4D97-AF65-F5344CB8AC3E}">
        <p14:creationId xmlns:p14="http://schemas.microsoft.com/office/powerpoint/2010/main" val="3643316860"/>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preserve="1" userDrawn="1">
  <p:cSld name="3_Light - Picture + Bullets">
    <p:bg>
      <p:bgPr>
        <a:solidFill>
          <a:srgbClr val="E5E2DE"/>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9E928C64-D887-BB33-40AC-D6D158AE74E2}"/>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1" r="47709"/>
          <a:stretch/>
        </p:blipFill>
        <p:spPr>
          <a:xfrm>
            <a:off x="0" y="1"/>
            <a:ext cx="6375397" cy="6857999"/>
          </a:xfrm>
          <a:prstGeom prst="rect">
            <a:avLst/>
          </a:prstGeom>
        </p:spPr>
      </p:pic>
      <p:sp>
        <p:nvSpPr>
          <p:cNvPr id="5" name="Slide Number">
            <a:extLst>
              <a:ext uri="{FF2B5EF4-FFF2-40B4-BE49-F238E27FC236}">
                <a16:creationId xmlns:a16="http://schemas.microsoft.com/office/drawing/2014/main" id="{FA2E7555-617F-514A-998A-B4FD6333A9F5}"/>
              </a:ext>
            </a:extLst>
          </p:cNvPr>
          <p:cNvSpPr>
            <a:spLocks noGrp="1"/>
          </p:cNvSpPr>
          <p:nvPr>
            <p:ph type="sldNum" sz="quarter" idx="4"/>
          </p:nvPr>
        </p:nvSpPr>
        <p:spPr>
          <a:xfrm>
            <a:off x="762000" y="6423660"/>
            <a:ext cx="365760" cy="365760"/>
          </a:xfrm>
          <a:prstGeom prst="rect">
            <a:avLst/>
          </a:prstGeom>
        </p:spPr>
        <p:txBody>
          <a:bodyPr vert="horz" lIns="0" tIns="0" rIns="0" bIns="0" rtlCol="0" anchor="ctr"/>
          <a:lstStyle>
            <a:lvl1pPr algn="l">
              <a:defRPr sz="700">
                <a:solidFill>
                  <a:srgbClr val="8B8580"/>
                </a:solidFill>
              </a:defRPr>
            </a:lvl1pPr>
          </a:lstStyle>
          <a:p>
            <a:fld id="{345D60D9-5372-5F40-9443-0F9AE5BDC3C8}" type="slidenum">
              <a:rPr lang="en-US" smtClean="0"/>
              <a:pPr/>
              <a:t>‹#›</a:t>
            </a:fld>
            <a:endParaRPr lang="en-US" dirty="0"/>
          </a:p>
        </p:txBody>
      </p:sp>
      <p:sp>
        <p:nvSpPr>
          <p:cNvPr id="6" name="Footer">
            <a:extLst>
              <a:ext uri="{FF2B5EF4-FFF2-40B4-BE49-F238E27FC236}">
                <a16:creationId xmlns:a16="http://schemas.microsoft.com/office/drawing/2014/main" id="{B348A6A2-2DAA-8349-9F70-D848FE897B02}"/>
              </a:ext>
            </a:extLst>
          </p:cNvPr>
          <p:cNvSpPr>
            <a:spLocks noGrp="1"/>
          </p:cNvSpPr>
          <p:nvPr>
            <p:ph type="ftr" sz="quarter" idx="3"/>
          </p:nvPr>
        </p:nvSpPr>
        <p:spPr>
          <a:xfrm>
            <a:off x="1127759" y="6423978"/>
            <a:ext cx="5745379" cy="365125"/>
          </a:xfrm>
          <a:prstGeom prst="rect">
            <a:avLst/>
          </a:prstGeom>
        </p:spPr>
        <p:txBody>
          <a:bodyPr vert="horz" lIns="0" tIns="0" rIns="0" bIns="0" rtlCol="0" anchor="ctr"/>
          <a:lstStyle>
            <a:lvl1pPr algn="l">
              <a:defRPr sz="700">
                <a:solidFill>
                  <a:srgbClr val="8B8580"/>
                </a:solidFill>
              </a:defRPr>
            </a:lvl1pPr>
          </a:lstStyle>
          <a:p>
            <a:r>
              <a:rPr lang="en-US"/>
              <a:t>Copyright © 2025, Oracle and/or its affiliates</a:t>
            </a:r>
            <a:endParaRPr lang="en-US" dirty="0"/>
          </a:p>
        </p:txBody>
      </p:sp>
      <p:pic>
        <p:nvPicPr>
          <p:cNvPr id="7" name="OTag">
            <a:extLst>
              <a:ext uri="{FF2B5EF4-FFF2-40B4-BE49-F238E27FC236}">
                <a16:creationId xmlns:a16="http://schemas.microsoft.com/office/drawing/2014/main" id="{905E1C4B-3BE4-CD4B-B2AC-9AC383AC9B95}"/>
              </a:ext>
              <a:ext uri="{C183D7F6-B498-43B3-948B-1728B52AA6E4}">
                <adec:decorative xmlns:adec="http://schemas.microsoft.com/office/drawing/2017/decorative" val="1"/>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10" name="Picture Placeholder 4">
            <a:extLst>
              <a:ext uri="{FF2B5EF4-FFF2-40B4-BE49-F238E27FC236}">
                <a16:creationId xmlns:a16="http://schemas.microsoft.com/office/drawing/2014/main" id="{7BDDB8A2-AE9E-DFE5-C9B2-00AD949977ED}"/>
              </a:ext>
            </a:extLst>
          </p:cNvPr>
          <p:cNvSpPr>
            <a:spLocks noGrp="1"/>
          </p:cNvSpPr>
          <p:nvPr>
            <p:ph type="pic" sz="quarter" idx="10"/>
          </p:nvPr>
        </p:nvSpPr>
        <p:spPr>
          <a:xfrm>
            <a:off x="6375398" y="0"/>
            <a:ext cx="5816602" cy="6858000"/>
          </a:xfrm>
        </p:spPr>
        <p:txBody>
          <a:bodyPr anchor="ctr"/>
          <a:lstStyle>
            <a:lvl1pPr algn="ctr">
              <a:defRPr sz="1400">
                <a:solidFill>
                  <a:srgbClr val="312D2A"/>
                </a:solidFill>
              </a:defRPr>
            </a:lvl1pPr>
          </a:lstStyle>
          <a:p>
            <a:r>
              <a:rPr lang="en-GB"/>
              <a:t>Click icon to add picture</a:t>
            </a:r>
            <a:endParaRPr lang="en-US" dirty="0"/>
          </a:p>
        </p:txBody>
      </p:sp>
      <p:sp>
        <p:nvSpPr>
          <p:cNvPr id="3" name="Oracle Logo">
            <a:extLst>
              <a:ext uri="{FF2B5EF4-FFF2-40B4-BE49-F238E27FC236}">
                <a16:creationId xmlns:a16="http://schemas.microsoft.com/office/drawing/2014/main" id="{D6220EA6-E230-EF5E-1E96-CF13C1127E57}"/>
              </a:ext>
            </a:extLst>
          </p:cNvPr>
          <p:cNvSpPr/>
          <p:nvPr userDrawn="1"/>
        </p:nvSpPr>
        <p:spPr>
          <a:xfrm>
            <a:off x="761994" y="1130946"/>
            <a:ext cx="882210" cy="115586"/>
          </a:xfrm>
          <a:custGeom>
            <a:avLst/>
            <a:gdLst>
              <a:gd name="connsiteX0" fmla="*/ 380873 w 882210"/>
              <a:gd name="connsiteY0" fmla="*/ 75127 h 115586"/>
              <a:gd name="connsiteX1" fmla="*/ 439139 w 882210"/>
              <a:gd name="connsiteY1" fmla="*/ 75127 h 115586"/>
              <a:gd name="connsiteX2" fmla="*/ 408398 w 882210"/>
              <a:gd name="connsiteY2" fmla="*/ 25026 h 115586"/>
              <a:gd name="connsiteX3" fmla="*/ 351830 w 882210"/>
              <a:gd name="connsiteY3" fmla="*/ 115586 h 115586"/>
              <a:gd name="connsiteX4" fmla="*/ 326003 w 882210"/>
              <a:gd name="connsiteY4" fmla="*/ 115586 h 115586"/>
              <a:gd name="connsiteX5" fmla="*/ 394814 w 882210"/>
              <a:gd name="connsiteY5" fmla="*/ 6914 h 115586"/>
              <a:gd name="connsiteX6" fmla="*/ 417896 w 882210"/>
              <a:gd name="connsiteY6" fmla="*/ 3155 h 115586"/>
              <a:gd name="connsiteX7" fmla="*/ 421624 w 882210"/>
              <a:gd name="connsiteY7" fmla="*/ 6914 h 115586"/>
              <a:gd name="connsiteX8" fmla="*/ 490614 w 882210"/>
              <a:gd name="connsiteY8" fmla="*/ 115586 h 115586"/>
              <a:gd name="connsiteX9" fmla="*/ 464698 w 882210"/>
              <a:gd name="connsiteY9" fmla="*/ 115586 h 115586"/>
              <a:gd name="connsiteX10" fmla="*/ 452544 w 882210"/>
              <a:gd name="connsiteY10" fmla="*/ 95312 h 115586"/>
              <a:gd name="connsiteX11" fmla="*/ 393563 w 882210"/>
              <a:gd name="connsiteY11" fmla="*/ 95312 h 115586"/>
              <a:gd name="connsiteX12" fmla="*/ 380873 w 882210"/>
              <a:gd name="connsiteY12" fmla="*/ 75127 h 115586"/>
              <a:gd name="connsiteX13" fmla="*/ 648253 w 882210"/>
              <a:gd name="connsiteY13" fmla="*/ 95312 h 115586"/>
              <a:gd name="connsiteX14" fmla="*/ 648253 w 882210"/>
              <a:gd name="connsiteY14" fmla="*/ 967 h 115586"/>
              <a:gd name="connsiteX15" fmla="*/ 626359 w 882210"/>
              <a:gd name="connsiteY15" fmla="*/ 967 h 115586"/>
              <a:gd name="connsiteX16" fmla="*/ 626359 w 882210"/>
              <a:gd name="connsiteY16" fmla="*/ 104593 h 115586"/>
              <a:gd name="connsiteX17" fmla="*/ 637619 w 882210"/>
              <a:gd name="connsiteY17" fmla="*/ 115586 h 115586"/>
              <a:gd name="connsiteX18" fmla="*/ 737172 w 882210"/>
              <a:gd name="connsiteY18" fmla="*/ 115586 h 115586"/>
              <a:gd name="connsiteX19" fmla="*/ 750130 w 882210"/>
              <a:gd name="connsiteY19" fmla="*/ 95312 h 115586"/>
              <a:gd name="connsiteX20" fmla="*/ 648253 w 882210"/>
              <a:gd name="connsiteY20" fmla="*/ 95312 h 115586"/>
              <a:gd name="connsiteX21" fmla="*/ 286862 w 882210"/>
              <a:gd name="connsiteY21" fmla="*/ 78461 h 115586"/>
              <a:gd name="connsiteX22" fmla="*/ 325288 w 882210"/>
              <a:gd name="connsiteY22" fmla="*/ 39714 h 115586"/>
              <a:gd name="connsiteX23" fmla="*/ 286862 w 882210"/>
              <a:gd name="connsiteY23" fmla="*/ 967 h 115586"/>
              <a:gd name="connsiteX24" fmla="*/ 191241 w 882210"/>
              <a:gd name="connsiteY24" fmla="*/ 967 h 115586"/>
              <a:gd name="connsiteX25" fmla="*/ 191241 w 882210"/>
              <a:gd name="connsiteY25" fmla="*/ 115586 h 115586"/>
              <a:gd name="connsiteX26" fmla="*/ 213135 w 882210"/>
              <a:gd name="connsiteY26" fmla="*/ 115586 h 115586"/>
              <a:gd name="connsiteX27" fmla="*/ 213135 w 882210"/>
              <a:gd name="connsiteY27" fmla="*/ 21242 h 115586"/>
              <a:gd name="connsiteX28" fmla="*/ 285432 w 882210"/>
              <a:gd name="connsiteY28" fmla="*/ 21242 h 115586"/>
              <a:gd name="connsiteX29" fmla="*/ 302514 w 882210"/>
              <a:gd name="connsiteY29" fmla="*/ 41052 h 115586"/>
              <a:gd name="connsiteX30" fmla="*/ 285432 w 882210"/>
              <a:gd name="connsiteY30" fmla="*/ 58277 h 115586"/>
              <a:gd name="connsiteX31" fmla="*/ 223412 w 882210"/>
              <a:gd name="connsiteY31" fmla="*/ 58277 h 115586"/>
              <a:gd name="connsiteX32" fmla="*/ 288649 w 882210"/>
              <a:gd name="connsiteY32" fmla="*/ 115586 h 115586"/>
              <a:gd name="connsiteX33" fmla="*/ 320373 w 882210"/>
              <a:gd name="connsiteY33" fmla="*/ 115586 h 115586"/>
              <a:gd name="connsiteX34" fmla="*/ 277031 w 882210"/>
              <a:gd name="connsiteY34" fmla="*/ 78461 h 115586"/>
              <a:gd name="connsiteX35" fmla="*/ 286862 w 882210"/>
              <a:gd name="connsiteY35" fmla="*/ 78461 h 115586"/>
              <a:gd name="connsiteX36" fmla="*/ 56836 w 882210"/>
              <a:gd name="connsiteY36" fmla="*/ 115586 h 115586"/>
              <a:gd name="connsiteX37" fmla="*/ 122877 w 882210"/>
              <a:gd name="connsiteY37" fmla="*/ 115586 h 115586"/>
              <a:gd name="connsiteX38" fmla="*/ 179713 w 882210"/>
              <a:gd name="connsiteY38" fmla="*/ 58277 h 115586"/>
              <a:gd name="connsiteX39" fmla="*/ 122877 w 882210"/>
              <a:gd name="connsiteY39" fmla="*/ 967 h 115586"/>
              <a:gd name="connsiteX40" fmla="*/ 56836 w 882210"/>
              <a:gd name="connsiteY40" fmla="*/ 967 h 115586"/>
              <a:gd name="connsiteX41" fmla="*/ 0 w 882210"/>
              <a:gd name="connsiteY41" fmla="*/ 58277 h 115586"/>
              <a:gd name="connsiteX42" fmla="*/ 56836 w 882210"/>
              <a:gd name="connsiteY42" fmla="*/ 115586 h 115586"/>
              <a:gd name="connsiteX43" fmla="*/ 121358 w 882210"/>
              <a:gd name="connsiteY43" fmla="*/ 95402 h 115586"/>
              <a:gd name="connsiteX44" fmla="*/ 58266 w 882210"/>
              <a:gd name="connsiteY44" fmla="*/ 95402 h 115586"/>
              <a:gd name="connsiteX45" fmla="*/ 23306 w 882210"/>
              <a:gd name="connsiteY45" fmla="*/ 56493 h 115586"/>
              <a:gd name="connsiteX46" fmla="*/ 58266 w 882210"/>
              <a:gd name="connsiteY46" fmla="*/ 21242 h 115586"/>
              <a:gd name="connsiteX47" fmla="*/ 121358 w 882210"/>
              <a:gd name="connsiteY47" fmla="*/ 21242 h 115586"/>
              <a:gd name="connsiteX48" fmla="*/ 159945 w 882210"/>
              <a:gd name="connsiteY48" fmla="*/ 56493 h 115586"/>
              <a:gd name="connsiteX49" fmla="*/ 124984 w 882210"/>
              <a:gd name="connsiteY49" fmla="*/ 95402 h 115586"/>
              <a:gd name="connsiteX50" fmla="*/ 121358 w 882210"/>
              <a:gd name="connsiteY50" fmla="*/ 95402 h 115586"/>
              <a:gd name="connsiteX51" fmla="*/ 536190 w 882210"/>
              <a:gd name="connsiteY51" fmla="*/ 115586 h 115586"/>
              <a:gd name="connsiteX52" fmla="*/ 603571 w 882210"/>
              <a:gd name="connsiteY52" fmla="*/ 115586 h 115586"/>
              <a:gd name="connsiteX53" fmla="*/ 616618 w 882210"/>
              <a:gd name="connsiteY53" fmla="*/ 95402 h 115586"/>
              <a:gd name="connsiteX54" fmla="*/ 537709 w 882210"/>
              <a:gd name="connsiteY54" fmla="*/ 95402 h 115586"/>
              <a:gd name="connsiteX55" fmla="*/ 499122 w 882210"/>
              <a:gd name="connsiteY55" fmla="*/ 60150 h 115586"/>
              <a:gd name="connsiteX56" fmla="*/ 534082 w 882210"/>
              <a:gd name="connsiteY56" fmla="*/ 21242 h 115586"/>
              <a:gd name="connsiteX57" fmla="*/ 537709 w 882210"/>
              <a:gd name="connsiteY57" fmla="*/ 21242 h 115586"/>
              <a:gd name="connsiteX58" fmla="*/ 601784 w 882210"/>
              <a:gd name="connsiteY58" fmla="*/ 21242 h 115586"/>
              <a:gd name="connsiteX59" fmla="*/ 614742 w 882210"/>
              <a:gd name="connsiteY59" fmla="*/ 967 h 115586"/>
              <a:gd name="connsiteX60" fmla="*/ 536190 w 882210"/>
              <a:gd name="connsiteY60" fmla="*/ 967 h 115586"/>
              <a:gd name="connsiteX61" fmla="*/ 479354 w 882210"/>
              <a:gd name="connsiteY61" fmla="*/ 58277 h 115586"/>
              <a:gd name="connsiteX62" fmla="*/ 536190 w 882210"/>
              <a:gd name="connsiteY62" fmla="*/ 115586 h 115586"/>
              <a:gd name="connsiteX63" fmla="*/ 803391 w 882210"/>
              <a:gd name="connsiteY63" fmla="*/ 95402 h 115586"/>
              <a:gd name="connsiteX64" fmla="*/ 767645 w 882210"/>
              <a:gd name="connsiteY64" fmla="*/ 68369 h 115586"/>
              <a:gd name="connsiteX65" fmla="*/ 861389 w 882210"/>
              <a:gd name="connsiteY65" fmla="*/ 68369 h 115586"/>
              <a:gd name="connsiteX66" fmla="*/ 874257 w 882210"/>
              <a:gd name="connsiteY66" fmla="*/ 48094 h 115586"/>
              <a:gd name="connsiteX67" fmla="*/ 768003 w 882210"/>
              <a:gd name="connsiteY67" fmla="*/ 48094 h 115586"/>
              <a:gd name="connsiteX68" fmla="*/ 803748 w 882210"/>
              <a:gd name="connsiteY68" fmla="*/ 21061 h 115586"/>
              <a:gd name="connsiteX69" fmla="*/ 867823 w 882210"/>
              <a:gd name="connsiteY69" fmla="*/ 21061 h 115586"/>
              <a:gd name="connsiteX70" fmla="*/ 880334 w 882210"/>
              <a:gd name="connsiteY70" fmla="*/ 967 h 115586"/>
              <a:gd name="connsiteX71" fmla="*/ 801961 w 882210"/>
              <a:gd name="connsiteY71" fmla="*/ 967 h 115586"/>
              <a:gd name="connsiteX72" fmla="*/ 745125 w 882210"/>
              <a:gd name="connsiteY72" fmla="*/ 58277 h 115586"/>
              <a:gd name="connsiteX73" fmla="*/ 801961 w 882210"/>
              <a:gd name="connsiteY73" fmla="*/ 115586 h 115586"/>
              <a:gd name="connsiteX74" fmla="*/ 869432 w 882210"/>
              <a:gd name="connsiteY74" fmla="*/ 115586 h 115586"/>
              <a:gd name="connsiteX75" fmla="*/ 882211 w 882210"/>
              <a:gd name="connsiteY75" fmla="*/ 95402 h 115586"/>
              <a:gd name="connsiteX76" fmla="*/ 803480 w 882210"/>
              <a:gd name="connsiteY76" fmla="*/ 95402 h 115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882210" h="115586">
                <a:moveTo>
                  <a:pt x="380873" y="75127"/>
                </a:moveTo>
                <a:lnTo>
                  <a:pt x="439139" y="75127"/>
                </a:lnTo>
                <a:lnTo>
                  <a:pt x="408398" y="25026"/>
                </a:lnTo>
                <a:lnTo>
                  <a:pt x="351830" y="115586"/>
                </a:lnTo>
                <a:lnTo>
                  <a:pt x="326003" y="115586"/>
                </a:lnTo>
                <a:lnTo>
                  <a:pt x="394814" y="6914"/>
                </a:lnTo>
                <a:cubicBezTo>
                  <a:pt x="400159" y="-551"/>
                  <a:pt x="410493" y="-2234"/>
                  <a:pt x="417896" y="3155"/>
                </a:cubicBezTo>
                <a:cubicBezTo>
                  <a:pt x="419330" y="4199"/>
                  <a:pt x="420589" y="5468"/>
                  <a:pt x="421624" y="6914"/>
                </a:cubicBezTo>
                <a:lnTo>
                  <a:pt x="490614" y="115586"/>
                </a:lnTo>
                <a:lnTo>
                  <a:pt x="464698" y="115586"/>
                </a:lnTo>
                <a:lnTo>
                  <a:pt x="452544" y="95312"/>
                </a:lnTo>
                <a:lnTo>
                  <a:pt x="393563" y="95312"/>
                </a:lnTo>
                <a:lnTo>
                  <a:pt x="380873" y="75127"/>
                </a:lnTo>
                <a:moveTo>
                  <a:pt x="648253" y="95312"/>
                </a:moveTo>
                <a:lnTo>
                  <a:pt x="648253" y="967"/>
                </a:lnTo>
                <a:lnTo>
                  <a:pt x="626359" y="967"/>
                </a:lnTo>
                <a:lnTo>
                  <a:pt x="626359" y="104593"/>
                </a:lnTo>
                <a:cubicBezTo>
                  <a:pt x="626642" y="110682"/>
                  <a:pt x="631574" y="115498"/>
                  <a:pt x="637619" y="115586"/>
                </a:cubicBezTo>
                <a:lnTo>
                  <a:pt x="737172" y="115586"/>
                </a:lnTo>
                <a:lnTo>
                  <a:pt x="750130" y="95312"/>
                </a:lnTo>
                <a:lnTo>
                  <a:pt x="648253" y="95312"/>
                </a:lnTo>
                <a:moveTo>
                  <a:pt x="286862" y="78461"/>
                </a:moveTo>
                <a:cubicBezTo>
                  <a:pt x="308084" y="78461"/>
                  <a:pt x="325288" y="61113"/>
                  <a:pt x="325288" y="39714"/>
                </a:cubicBezTo>
                <a:cubicBezTo>
                  <a:pt x="325288" y="18315"/>
                  <a:pt x="308084" y="967"/>
                  <a:pt x="286862" y="967"/>
                </a:cubicBezTo>
                <a:lnTo>
                  <a:pt x="191241" y="967"/>
                </a:lnTo>
                <a:lnTo>
                  <a:pt x="191241" y="115586"/>
                </a:lnTo>
                <a:lnTo>
                  <a:pt x="213135" y="115586"/>
                </a:lnTo>
                <a:lnTo>
                  <a:pt x="213135" y="21242"/>
                </a:lnTo>
                <a:lnTo>
                  <a:pt x="285432" y="21242"/>
                </a:lnTo>
                <a:cubicBezTo>
                  <a:pt x="295574" y="21955"/>
                  <a:pt x="303222" y="30825"/>
                  <a:pt x="302514" y="41052"/>
                </a:cubicBezTo>
                <a:cubicBezTo>
                  <a:pt x="301875" y="50285"/>
                  <a:pt x="294588" y="57632"/>
                  <a:pt x="285432" y="58277"/>
                </a:cubicBezTo>
                <a:lnTo>
                  <a:pt x="223412" y="58277"/>
                </a:lnTo>
                <a:lnTo>
                  <a:pt x="288649" y="115586"/>
                </a:lnTo>
                <a:lnTo>
                  <a:pt x="320373" y="115586"/>
                </a:lnTo>
                <a:lnTo>
                  <a:pt x="277031" y="78461"/>
                </a:lnTo>
                <a:lnTo>
                  <a:pt x="286862" y="78461"/>
                </a:lnTo>
                <a:moveTo>
                  <a:pt x="56836" y="115586"/>
                </a:moveTo>
                <a:lnTo>
                  <a:pt x="122877" y="115586"/>
                </a:lnTo>
                <a:cubicBezTo>
                  <a:pt x="154267" y="115586"/>
                  <a:pt x="179713" y="89928"/>
                  <a:pt x="179713" y="58277"/>
                </a:cubicBezTo>
                <a:cubicBezTo>
                  <a:pt x="179713" y="26625"/>
                  <a:pt x="154267" y="967"/>
                  <a:pt x="122877" y="967"/>
                </a:cubicBezTo>
                <a:lnTo>
                  <a:pt x="56836" y="967"/>
                </a:lnTo>
                <a:cubicBezTo>
                  <a:pt x="25446" y="967"/>
                  <a:pt x="0" y="26625"/>
                  <a:pt x="0" y="58277"/>
                </a:cubicBezTo>
                <a:cubicBezTo>
                  <a:pt x="0" y="89928"/>
                  <a:pt x="25446" y="115586"/>
                  <a:pt x="56836" y="115586"/>
                </a:cubicBezTo>
                <a:moveTo>
                  <a:pt x="121358" y="95402"/>
                </a:moveTo>
                <a:lnTo>
                  <a:pt x="58266" y="95402"/>
                </a:lnTo>
                <a:cubicBezTo>
                  <a:pt x="37956" y="94392"/>
                  <a:pt x="22304" y="76972"/>
                  <a:pt x="23306" y="56493"/>
                </a:cubicBezTo>
                <a:cubicBezTo>
                  <a:pt x="24238" y="37427"/>
                  <a:pt x="39358" y="22182"/>
                  <a:pt x="58266" y="21242"/>
                </a:cubicBezTo>
                <a:lnTo>
                  <a:pt x="121358" y="21242"/>
                </a:lnTo>
                <a:cubicBezTo>
                  <a:pt x="141667" y="20232"/>
                  <a:pt x="158943" y="36014"/>
                  <a:pt x="159945" y="56493"/>
                </a:cubicBezTo>
                <a:cubicBezTo>
                  <a:pt x="160946" y="76972"/>
                  <a:pt x="145294" y="94392"/>
                  <a:pt x="124984" y="95402"/>
                </a:cubicBezTo>
                <a:cubicBezTo>
                  <a:pt x="123776" y="95462"/>
                  <a:pt x="122566" y="95462"/>
                  <a:pt x="121358" y="95402"/>
                </a:cubicBezTo>
                <a:moveTo>
                  <a:pt x="536190" y="115586"/>
                </a:moveTo>
                <a:lnTo>
                  <a:pt x="603571" y="115586"/>
                </a:lnTo>
                <a:lnTo>
                  <a:pt x="616618" y="95402"/>
                </a:lnTo>
                <a:lnTo>
                  <a:pt x="537709" y="95402"/>
                </a:lnTo>
                <a:cubicBezTo>
                  <a:pt x="517399" y="96411"/>
                  <a:pt x="500123" y="80629"/>
                  <a:pt x="499122" y="60150"/>
                </a:cubicBezTo>
                <a:cubicBezTo>
                  <a:pt x="498120" y="39671"/>
                  <a:pt x="513773" y="22251"/>
                  <a:pt x="534082" y="21242"/>
                </a:cubicBezTo>
                <a:cubicBezTo>
                  <a:pt x="535290" y="21182"/>
                  <a:pt x="536501" y="21182"/>
                  <a:pt x="537709" y="21242"/>
                </a:cubicBezTo>
                <a:lnTo>
                  <a:pt x="601784" y="21242"/>
                </a:lnTo>
                <a:lnTo>
                  <a:pt x="614742" y="967"/>
                </a:lnTo>
                <a:lnTo>
                  <a:pt x="536190" y="967"/>
                </a:lnTo>
                <a:cubicBezTo>
                  <a:pt x="504800" y="967"/>
                  <a:pt x="479354" y="26625"/>
                  <a:pt x="479354" y="58277"/>
                </a:cubicBezTo>
                <a:cubicBezTo>
                  <a:pt x="479354" y="89928"/>
                  <a:pt x="504800" y="115586"/>
                  <a:pt x="536190" y="115586"/>
                </a:cubicBezTo>
                <a:moveTo>
                  <a:pt x="803391" y="95402"/>
                </a:moveTo>
                <a:cubicBezTo>
                  <a:pt x="786805" y="95513"/>
                  <a:pt x="772183" y="84455"/>
                  <a:pt x="767645" y="68369"/>
                </a:cubicBezTo>
                <a:lnTo>
                  <a:pt x="861389" y="68369"/>
                </a:lnTo>
                <a:lnTo>
                  <a:pt x="874257" y="48094"/>
                </a:lnTo>
                <a:lnTo>
                  <a:pt x="768003" y="48094"/>
                </a:lnTo>
                <a:cubicBezTo>
                  <a:pt x="772514" y="31990"/>
                  <a:pt x="787153" y="20919"/>
                  <a:pt x="803748" y="21061"/>
                </a:cubicBezTo>
                <a:lnTo>
                  <a:pt x="867823" y="21061"/>
                </a:lnTo>
                <a:lnTo>
                  <a:pt x="880334" y="967"/>
                </a:lnTo>
                <a:lnTo>
                  <a:pt x="801961" y="967"/>
                </a:lnTo>
                <a:cubicBezTo>
                  <a:pt x="770571" y="967"/>
                  <a:pt x="745125" y="26625"/>
                  <a:pt x="745125" y="58277"/>
                </a:cubicBezTo>
                <a:cubicBezTo>
                  <a:pt x="745125" y="89928"/>
                  <a:pt x="770571" y="115586"/>
                  <a:pt x="801961" y="115586"/>
                </a:cubicBezTo>
                <a:lnTo>
                  <a:pt x="869432" y="115586"/>
                </a:lnTo>
                <a:lnTo>
                  <a:pt x="882211" y="95402"/>
                </a:lnTo>
                <a:lnTo>
                  <a:pt x="803480" y="95402"/>
                </a:lnTo>
              </a:path>
            </a:pathLst>
          </a:custGeom>
          <a:solidFill>
            <a:srgbClr val="C74634"/>
          </a:solidFill>
          <a:ln w="8895" cap="flat">
            <a:noFill/>
            <a:prstDash val="solid"/>
            <a:miter/>
          </a:ln>
        </p:spPr>
        <p:txBody>
          <a:bodyPr rtlCol="0" anchor="ctr"/>
          <a:lstStyle/>
          <a:p>
            <a:endParaRPr lang="en-US">
              <a:solidFill>
                <a:srgbClr val="C74634"/>
              </a:solidFill>
            </a:endParaRPr>
          </a:p>
        </p:txBody>
      </p:sp>
      <p:sp>
        <p:nvSpPr>
          <p:cNvPr id="4" name="Plus Sign">
            <a:extLst>
              <a:ext uri="{FF2B5EF4-FFF2-40B4-BE49-F238E27FC236}">
                <a16:creationId xmlns:a16="http://schemas.microsoft.com/office/drawing/2014/main" id="{889C2474-0A48-87B9-ED6A-FD2EF7F367F7}"/>
              </a:ext>
            </a:extLst>
          </p:cNvPr>
          <p:cNvSpPr txBox="1"/>
          <p:nvPr userDrawn="1"/>
        </p:nvSpPr>
        <p:spPr>
          <a:xfrm>
            <a:off x="1983598" y="988684"/>
            <a:ext cx="338554" cy="400110"/>
          </a:xfrm>
          <a:prstGeom prst="rect">
            <a:avLst/>
          </a:prstGeom>
          <a:noFill/>
        </p:spPr>
        <p:txBody>
          <a:bodyPr wrap="none" rtlCol="0">
            <a:spAutoFit/>
          </a:bodyPr>
          <a:lstStyle/>
          <a:p>
            <a:r>
              <a:rPr lang="en-US" sz="2000" dirty="0">
                <a:latin typeface="Oracle Sans Light" panose="020B0403020204020204" pitchFamily="34" charset="0"/>
                <a:cs typeface="Oracle Sans Light" panose="020B0403020204020204" pitchFamily="34" charset="0"/>
              </a:rPr>
              <a:t>+</a:t>
            </a:r>
          </a:p>
        </p:txBody>
      </p:sp>
      <p:sp>
        <p:nvSpPr>
          <p:cNvPr id="8" name="Content Placeholder 7">
            <a:extLst>
              <a:ext uri="{FF2B5EF4-FFF2-40B4-BE49-F238E27FC236}">
                <a16:creationId xmlns:a16="http://schemas.microsoft.com/office/drawing/2014/main" id="{356453F7-AD72-2B27-04B4-727D2A71230B}"/>
              </a:ext>
            </a:extLst>
          </p:cNvPr>
          <p:cNvSpPr>
            <a:spLocks noGrp="1"/>
          </p:cNvSpPr>
          <p:nvPr>
            <p:ph sz="quarter" idx="28" hasCustomPrompt="1"/>
          </p:nvPr>
        </p:nvSpPr>
        <p:spPr>
          <a:xfrm>
            <a:off x="2451100" y="946150"/>
            <a:ext cx="1241425" cy="466344"/>
          </a:xfrm>
        </p:spPr>
        <p:txBody>
          <a:bodyPr/>
          <a:lstStyle>
            <a:lvl1pPr>
              <a:defRPr sz="800">
                <a:latin typeface="Oracle Sans Light" panose="020B0403020204020204" pitchFamily="34" charset="0"/>
                <a:cs typeface="Oracle Sans Light" panose="020B0403020204020204" pitchFamily="34" charset="0"/>
              </a:defRPr>
            </a:lvl1pPr>
          </a:lstStyle>
          <a:p>
            <a:pPr lvl="0"/>
            <a:r>
              <a:rPr lang="en-US" dirty="0"/>
              <a:t>Click to insert partner logo</a:t>
            </a:r>
          </a:p>
        </p:txBody>
      </p:sp>
      <p:sp>
        <p:nvSpPr>
          <p:cNvPr id="9" name="Plus Sign">
            <a:extLst>
              <a:ext uri="{FF2B5EF4-FFF2-40B4-BE49-F238E27FC236}">
                <a16:creationId xmlns:a16="http://schemas.microsoft.com/office/drawing/2014/main" id="{2455AA71-3BEC-2B9C-31FA-38B9F090AB84}"/>
              </a:ext>
            </a:extLst>
          </p:cNvPr>
          <p:cNvSpPr txBox="1"/>
          <p:nvPr userDrawn="1"/>
        </p:nvSpPr>
        <p:spPr>
          <a:xfrm>
            <a:off x="3808218" y="988684"/>
            <a:ext cx="338554" cy="400110"/>
          </a:xfrm>
          <a:prstGeom prst="rect">
            <a:avLst/>
          </a:prstGeom>
          <a:noFill/>
        </p:spPr>
        <p:txBody>
          <a:bodyPr wrap="none" rtlCol="0">
            <a:spAutoFit/>
          </a:bodyPr>
          <a:lstStyle/>
          <a:p>
            <a:r>
              <a:rPr lang="en-US" sz="2000" dirty="0">
                <a:latin typeface="Oracle Sans Light" panose="020B0403020204020204" pitchFamily="34" charset="0"/>
                <a:cs typeface="Oracle Sans Light" panose="020B0403020204020204" pitchFamily="34" charset="0"/>
              </a:rPr>
              <a:t>+</a:t>
            </a:r>
          </a:p>
        </p:txBody>
      </p:sp>
      <p:sp>
        <p:nvSpPr>
          <p:cNvPr id="13" name="Content Placeholder 7">
            <a:extLst>
              <a:ext uri="{FF2B5EF4-FFF2-40B4-BE49-F238E27FC236}">
                <a16:creationId xmlns:a16="http://schemas.microsoft.com/office/drawing/2014/main" id="{9E18BBA1-19C4-870F-F537-11692DAF51CE}"/>
              </a:ext>
            </a:extLst>
          </p:cNvPr>
          <p:cNvSpPr>
            <a:spLocks noGrp="1"/>
          </p:cNvSpPr>
          <p:nvPr>
            <p:ph sz="quarter" idx="29" hasCustomPrompt="1"/>
          </p:nvPr>
        </p:nvSpPr>
        <p:spPr>
          <a:xfrm>
            <a:off x="4270375" y="946150"/>
            <a:ext cx="1241425" cy="466344"/>
          </a:xfrm>
        </p:spPr>
        <p:txBody>
          <a:bodyPr/>
          <a:lstStyle>
            <a:lvl1pPr>
              <a:defRPr sz="800">
                <a:latin typeface="Oracle Sans Light" panose="020B0403020204020204" pitchFamily="34" charset="0"/>
                <a:cs typeface="Oracle Sans Light" panose="020B0403020204020204" pitchFamily="34" charset="0"/>
              </a:defRPr>
            </a:lvl1pPr>
          </a:lstStyle>
          <a:p>
            <a:pPr lvl="0"/>
            <a:r>
              <a:rPr lang="en-US" dirty="0"/>
              <a:t>Click to insert partner logo</a:t>
            </a:r>
          </a:p>
        </p:txBody>
      </p:sp>
      <p:sp>
        <p:nvSpPr>
          <p:cNvPr id="11" name="Title 4">
            <a:extLst>
              <a:ext uri="{FF2B5EF4-FFF2-40B4-BE49-F238E27FC236}">
                <a16:creationId xmlns:a16="http://schemas.microsoft.com/office/drawing/2014/main" id="{8E1CF363-CED5-17AC-5579-37E8B018DBE4}"/>
              </a:ext>
            </a:extLst>
          </p:cNvPr>
          <p:cNvSpPr>
            <a:spLocks noGrp="1"/>
          </p:cNvSpPr>
          <p:nvPr>
            <p:ph type="title" hasCustomPrompt="1"/>
          </p:nvPr>
        </p:nvSpPr>
        <p:spPr>
          <a:xfrm>
            <a:off x="761994" y="1613847"/>
            <a:ext cx="4758468" cy="822960"/>
          </a:xfrm>
          <a:noFill/>
        </p:spPr>
        <p:txBody>
          <a:bodyPr vert="horz" lIns="0" tIns="0" rIns="0" bIns="0" rtlCol="0" anchor="b">
            <a:noAutofit/>
          </a:bodyPr>
          <a:lstStyle>
            <a:lvl1pPr>
              <a:defRPr lang="en-US" sz="2000" b="1" i="0">
                <a:solidFill>
                  <a:srgbClr val="312D2A"/>
                </a:solidFill>
                <a:latin typeface="Oracle Sans Extra Bold" panose="020B0503020204020204" pitchFamily="34" charset="0"/>
                <a:cs typeface="Oracle Sans Extra Bold" panose="020B0503020204020204" pitchFamily="34" charset="0"/>
              </a:defRPr>
            </a:lvl1pPr>
          </a:lstStyle>
          <a:p>
            <a:pPr lvl="0"/>
            <a:r>
              <a:rPr lang="en-US" dirty="0"/>
              <a:t>Click to edit title text styles</a:t>
            </a:r>
          </a:p>
        </p:txBody>
      </p:sp>
      <p:sp>
        <p:nvSpPr>
          <p:cNvPr id="12" name="Text Placeholder 21">
            <a:extLst>
              <a:ext uri="{FF2B5EF4-FFF2-40B4-BE49-F238E27FC236}">
                <a16:creationId xmlns:a16="http://schemas.microsoft.com/office/drawing/2014/main" id="{E13B68AF-6E27-7DE2-665F-BA99C8A80309}"/>
              </a:ext>
            </a:extLst>
          </p:cNvPr>
          <p:cNvSpPr>
            <a:spLocks noGrp="1"/>
          </p:cNvSpPr>
          <p:nvPr>
            <p:ph type="body" sz="quarter" idx="35" hasCustomPrompt="1"/>
          </p:nvPr>
        </p:nvSpPr>
        <p:spPr>
          <a:xfrm>
            <a:off x="761994" y="2499926"/>
            <a:ext cx="4762530" cy="720907"/>
          </a:xfrm>
          <a:prstGeom prst="rect">
            <a:avLst/>
          </a:prstGeom>
        </p:spPr>
        <p:txBody>
          <a:bodyPr lIns="0" tIns="0" rIns="0" bIns="0"/>
          <a:lstStyle>
            <a:lvl1pPr algn="l">
              <a:lnSpc>
                <a:spcPct val="120000"/>
              </a:lnSpc>
              <a:spcBef>
                <a:spcPts val="0"/>
              </a:spcBef>
              <a:spcAft>
                <a:spcPts val="400"/>
              </a:spcAft>
              <a:defRPr sz="1200" b="1" i="0">
                <a:solidFill>
                  <a:srgbClr val="312D2A"/>
                </a:solidFill>
                <a:latin typeface="Oracle Sans Extra Bold" panose="020B0503020204020204" pitchFamily="34" charset="0"/>
                <a:cs typeface="Oracle Sans Extra Bold" panose="020B05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labore et dolore magna </a:t>
            </a:r>
            <a:r>
              <a:rPr lang="en-IN" dirty="0" err="1"/>
              <a:t>aliqua</a:t>
            </a:r>
            <a:r>
              <a:rPr lang="en-IN" dirty="0"/>
              <a:t>.</a:t>
            </a:r>
            <a:br>
              <a:rPr lang="en-IN" dirty="0"/>
            </a:br>
            <a:r>
              <a:rPr lang="en-IN" dirty="0"/>
              <a:t>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23" name="Text Placeholder 21">
            <a:extLst>
              <a:ext uri="{FF2B5EF4-FFF2-40B4-BE49-F238E27FC236}">
                <a16:creationId xmlns:a16="http://schemas.microsoft.com/office/drawing/2014/main" id="{D0EDC13C-0B90-1530-9B13-9C8950BDE553}"/>
              </a:ext>
            </a:extLst>
          </p:cNvPr>
          <p:cNvSpPr>
            <a:spLocks noGrp="1"/>
          </p:cNvSpPr>
          <p:nvPr>
            <p:ph type="body" sz="quarter" idx="32" hasCustomPrompt="1"/>
          </p:nvPr>
        </p:nvSpPr>
        <p:spPr>
          <a:xfrm>
            <a:off x="761994" y="3347761"/>
            <a:ext cx="4762532" cy="162478"/>
          </a:xfrm>
          <a:prstGeom prst="rect">
            <a:avLst/>
          </a:prstGeom>
        </p:spPr>
        <p:txBody>
          <a:bodyPr lIns="0" tIns="0" rIns="0" bIns="0"/>
          <a:lstStyle>
            <a:lvl1pPr marL="180975" indent="-180975" algn="l">
              <a:spcAft>
                <a:spcPts val="600"/>
              </a:spcAft>
              <a:buClr>
                <a:srgbClr val="8B8580"/>
              </a:buClr>
              <a:buSzPct val="80000"/>
              <a:buFont typeface="Arial" panose="020B0604020202020204" pitchFamily="34" charset="0"/>
              <a:buChar char="•"/>
              <a:tabLst/>
              <a:defRPr sz="1400" b="1" i="0">
                <a:solidFill>
                  <a:srgbClr val="312D2A"/>
                </a:solidFill>
                <a:latin typeface="Oracle Sans Extra Bold" panose="020B0503020204020204" pitchFamily="34" charset="0"/>
                <a:cs typeface="Oracle Sans Extra Bold" panose="020B0503020204020204" pitchFamily="34" charset="0"/>
              </a:defRPr>
            </a:lvl1pPr>
          </a:lstStyle>
          <a:p>
            <a:pPr lvl="0"/>
            <a:r>
              <a:rPr lang="en-IN" dirty="0"/>
              <a:t>Subhead goes here</a:t>
            </a:r>
            <a:endParaRPr lang="en-US" dirty="0"/>
          </a:p>
        </p:txBody>
      </p:sp>
      <p:sp>
        <p:nvSpPr>
          <p:cNvPr id="25" name="Text Placeholder 21">
            <a:extLst>
              <a:ext uri="{FF2B5EF4-FFF2-40B4-BE49-F238E27FC236}">
                <a16:creationId xmlns:a16="http://schemas.microsoft.com/office/drawing/2014/main" id="{2A1099CF-4774-E546-80B7-6135C372A48E}"/>
              </a:ext>
            </a:extLst>
          </p:cNvPr>
          <p:cNvSpPr>
            <a:spLocks noGrp="1"/>
          </p:cNvSpPr>
          <p:nvPr>
            <p:ph type="body" sz="quarter" idx="39" hasCustomPrompt="1"/>
          </p:nvPr>
        </p:nvSpPr>
        <p:spPr>
          <a:xfrm>
            <a:off x="761994" y="4350689"/>
            <a:ext cx="4762532" cy="162478"/>
          </a:xfrm>
          <a:prstGeom prst="rect">
            <a:avLst/>
          </a:prstGeom>
        </p:spPr>
        <p:txBody>
          <a:bodyPr lIns="0" tIns="0" rIns="0" bIns="0"/>
          <a:lstStyle>
            <a:lvl1pPr marL="180975" indent="-180975" algn="l">
              <a:spcAft>
                <a:spcPts val="600"/>
              </a:spcAft>
              <a:buClr>
                <a:srgbClr val="8B8580"/>
              </a:buClr>
              <a:buSzPct val="80000"/>
              <a:buFont typeface="Arial" panose="020B0604020202020204" pitchFamily="34" charset="0"/>
              <a:buChar char="•"/>
              <a:tabLst/>
              <a:defRPr sz="1400" b="1" i="0">
                <a:solidFill>
                  <a:srgbClr val="312D2A"/>
                </a:solidFill>
                <a:latin typeface="Oracle Sans Extra Bold" panose="020B0503020204020204" pitchFamily="34" charset="0"/>
                <a:cs typeface="Oracle Sans Extra Bold" panose="020B0503020204020204" pitchFamily="34" charset="0"/>
              </a:defRPr>
            </a:lvl1pPr>
          </a:lstStyle>
          <a:p>
            <a:pPr lvl="0"/>
            <a:r>
              <a:rPr lang="en-IN" dirty="0"/>
              <a:t>Subhead goes here</a:t>
            </a:r>
            <a:endParaRPr lang="en-US" dirty="0"/>
          </a:p>
        </p:txBody>
      </p:sp>
      <p:sp>
        <p:nvSpPr>
          <p:cNvPr id="27" name="Text Placeholder 21">
            <a:extLst>
              <a:ext uri="{FF2B5EF4-FFF2-40B4-BE49-F238E27FC236}">
                <a16:creationId xmlns:a16="http://schemas.microsoft.com/office/drawing/2014/main" id="{A2CE20C7-0044-D248-FAD9-31267E99094E}"/>
              </a:ext>
            </a:extLst>
          </p:cNvPr>
          <p:cNvSpPr>
            <a:spLocks noGrp="1"/>
          </p:cNvSpPr>
          <p:nvPr>
            <p:ph type="body" sz="quarter" idx="41" hasCustomPrompt="1"/>
          </p:nvPr>
        </p:nvSpPr>
        <p:spPr>
          <a:xfrm>
            <a:off x="761994" y="5353617"/>
            <a:ext cx="4762532" cy="162478"/>
          </a:xfrm>
          <a:prstGeom prst="rect">
            <a:avLst/>
          </a:prstGeom>
        </p:spPr>
        <p:txBody>
          <a:bodyPr lIns="0" tIns="0" rIns="0" bIns="0"/>
          <a:lstStyle>
            <a:lvl1pPr marL="180975" indent="-180975" algn="l">
              <a:spcAft>
                <a:spcPts val="600"/>
              </a:spcAft>
              <a:buClr>
                <a:srgbClr val="8B8580"/>
              </a:buClr>
              <a:buSzPct val="80000"/>
              <a:buFont typeface="Arial" panose="020B0604020202020204" pitchFamily="34" charset="0"/>
              <a:buChar char="•"/>
              <a:tabLst/>
              <a:defRPr sz="1400" b="1" i="0">
                <a:solidFill>
                  <a:srgbClr val="312D2A"/>
                </a:solidFill>
                <a:latin typeface="Oracle Sans Extra Bold" panose="020B0503020204020204" pitchFamily="34" charset="0"/>
                <a:cs typeface="Oracle Sans Extra Bold" panose="020B0503020204020204" pitchFamily="34" charset="0"/>
              </a:defRPr>
            </a:lvl1pPr>
          </a:lstStyle>
          <a:p>
            <a:pPr lvl="0"/>
            <a:r>
              <a:rPr lang="en-IN" dirty="0"/>
              <a:t>Subhead goes here</a:t>
            </a:r>
            <a:endParaRPr lang="en-US" dirty="0"/>
          </a:p>
        </p:txBody>
      </p:sp>
      <p:sp>
        <p:nvSpPr>
          <p:cNvPr id="14" name="Text Placeholder 21">
            <a:extLst>
              <a:ext uri="{FF2B5EF4-FFF2-40B4-BE49-F238E27FC236}">
                <a16:creationId xmlns:a16="http://schemas.microsoft.com/office/drawing/2014/main" id="{8C507BA4-F9B6-1C85-E890-8AA5D4CD4047}"/>
              </a:ext>
            </a:extLst>
          </p:cNvPr>
          <p:cNvSpPr>
            <a:spLocks noGrp="1"/>
          </p:cNvSpPr>
          <p:nvPr>
            <p:ph type="body" sz="quarter" idx="43" hasCustomPrompt="1"/>
          </p:nvPr>
        </p:nvSpPr>
        <p:spPr>
          <a:xfrm>
            <a:off x="768875" y="3589693"/>
            <a:ext cx="4762530" cy="606635"/>
          </a:xfrm>
          <a:prstGeom prst="rect">
            <a:avLst/>
          </a:prstGeom>
        </p:spPr>
        <p:txBody>
          <a:bodyPr lIns="180000" tIns="0" rIns="0" bIns="0"/>
          <a:lstStyle>
            <a:lvl1pPr algn="l">
              <a:lnSpc>
                <a:spcPts val="1680"/>
              </a:lnSpc>
              <a:defRPr sz="1200" b="0" i="0">
                <a:solidFill>
                  <a:srgbClr val="312D2A"/>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15" name="Text Placeholder 21">
            <a:extLst>
              <a:ext uri="{FF2B5EF4-FFF2-40B4-BE49-F238E27FC236}">
                <a16:creationId xmlns:a16="http://schemas.microsoft.com/office/drawing/2014/main" id="{126A95D9-E162-C23A-98AB-B12482324F6F}"/>
              </a:ext>
            </a:extLst>
          </p:cNvPr>
          <p:cNvSpPr>
            <a:spLocks noGrp="1"/>
          </p:cNvSpPr>
          <p:nvPr>
            <p:ph type="body" sz="quarter" idx="44" hasCustomPrompt="1"/>
          </p:nvPr>
        </p:nvSpPr>
        <p:spPr>
          <a:xfrm>
            <a:off x="768875" y="4588760"/>
            <a:ext cx="4762530" cy="606635"/>
          </a:xfrm>
          <a:prstGeom prst="rect">
            <a:avLst/>
          </a:prstGeom>
        </p:spPr>
        <p:txBody>
          <a:bodyPr lIns="180000" tIns="0" rIns="0" bIns="0"/>
          <a:lstStyle>
            <a:lvl1pPr algn="l">
              <a:lnSpc>
                <a:spcPts val="1680"/>
              </a:lnSpc>
              <a:defRPr sz="1200" b="0" i="0">
                <a:solidFill>
                  <a:srgbClr val="312D2A"/>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16" name="Text Placeholder 21">
            <a:extLst>
              <a:ext uri="{FF2B5EF4-FFF2-40B4-BE49-F238E27FC236}">
                <a16:creationId xmlns:a16="http://schemas.microsoft.com/office/drawing/2014/main" id="{AB719393-C71A-3DE4-8E24-EC25AE9F82D4}"/>
              </a:ext>
            </a:extLst>
          </p:cNvPr>
          <p:cNvSpPr>
            <a:spLocks noGrp="1"/>
          </p:cNvSpPr>
          <p:nvPr>
            <p:ph type="body" sz="quarter" idx="45" hasCustomPrompt="1"/>
          </p:nvPr>
        </p:nvSpPr>
        <p:spPr>
          <a:xfrm>
            <a:off x="768875" y="5596293"/>
            <a:ext cx="4762530" cy="606635"/>
          </a:xfrm>
          <a:prstGeom prst="rect">
            <a:avLst/>
          </a:prstGeom>
        </p:spPr>
        <p:txBody>
          <a:bodyPr lIns="180000" tIns="0" rIns="0" bIns="0"/>
          <a:lstStyle>
            <a:lvl1pPr algn="l">
              <a:lnSpc>
                <a:spcPts val="1680"/>
              </a:lnSpc>
              <a:defRPr sz="1200" b="0" i="0">
                <a:solidFill>
                  <a:srgbClr val="312D2A"/>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Tree>
    <p:extLst>
      <p:ext uri="{BB962C8B-B14F-4D97-AF65-F5344CB8AC3E}">
        <p14:creationId xmlns:p14="http://schemas.microsoft.com/office/powerpoint/2010/main" val="4291627934"/>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preserve="1" userDrawn="1">
  <p:cSld name="1_Light - Texture + Bullets">
    <p:bg>
      <p:bgPr>
        <a:solidFill>
          <a:srgbClr val="E5E2DE"/>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5F4A4D6-FA38-292B-4419-FCAE1875EE4C}"/>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43" r="52457"/>
          <a:stretch/>
        </p:blipFill>
        <p:spPr>
          <a:xfrm>
            <a:off x="6390404" y="1"/>
            <a:ext cx="5801596" cy="6857999"/>
          </a:xfrm>
          <a:prstGeom prst="rect">
            <a:avLst/>
          </a:prstGeom>
        </p:spPr>
      </p:pic>
      <p:sp>
        <p:nvSpPr>
          <p:cNvPr id="5" name="Slide Number">
            <a:extLst>
              <a:ext uri="{FF2B5EF4-FFF2-40B4-BE49-F238E27FC236}">
                <a16:creationId xmlns:a16="http://schemas.microsoft.com/office/drawing/2014/main" id="{FA2E7555-617F-514A-998A-B4FD6333A9F5}"/>
              </a:ext>
            </a:extLst>
          </p:cNvPr>
          <p:cNvSpPr>
            <a:spLocks noGrp="1"/>
          </p:cNvSpPr>
          <p:nvPr>
            <p:ph type="sldNum" sz="quarter" idx="4"/>
          </p:nvPr>
        </p:nvSpPr>
        <p:spPr>
          <a:xfrm>
            <a:off x="762000" y="6423660"/>
            <a:ext cx="365760" cy="365760"/>
          </a:xfrm>
          <a:prstGeom prst="rect">
            <a:avLst/>
          </a:prstGeom>
        </p:spPr>
        <p:txBody>
          <a:bodyPr vert="horz" lIns="0" tIns="0" rIns="0" bIns="0" rtlCol="0" anchor="ctr"/>
          <a:lstStyle>
            <a:lvl1pPr algn="l">
              <a:defRPr sz="700">
                <a:solidFill>
                  <a:srgbClr val="8B8580"/>
                </a:solidFill>
              </a:defRPr>
            </a:lvl1pPr>
          </a:lstStyle>
          <a:p>
            <a:fld id="{345D60D9-5372-5F40-9443-0F9AE5BDC3C8}" type="slidenum">
              <a:rPr lang="en-US" smtClean="0"/>
              <a:pPr/>
              <a:t>‹#›</a:t>
            </a:fld>
            <a:endParaRPr lang="en-US" dirty="0"/>
          </a:p>
        </p:txBody>
      </p:sp>
      <p:sp>
        <p:nvSpPr>
          <p:cNvPr id="6" name="Footer">
            <a:extLst>
              <a:ext uri="{FF2B5EF4-FFF2-40B4-BE49-F238E27FC236}">
                <a16:creationId xmlns:a16="http://schemas.microsoft.com/office/drawing/2014/main" id="{B348A6A2-2DAA-8349-9F70-D848FE897B02}"/>
              </a:ext>
            </a:extLst>
          </p:cNvPr>
          <p:cNvSpPr>
            <a:spLocks noGrp="1"/>
          </p:cNvSpPr>
          <p:nvPr>
            <p:ph type="ftr" sz="quarter" idx="3"/>
          </p:nvPr>
        </p:nvSpPr>
        <p:spPr>
          <a:xfrm>
            <a:off x="1127759" y="6423978"/>
            <a:ext cx="5745379" cy="365125"/>
          </a:xfrm>
          <a:prstGeom prst="rect">
            <a:avLst/>
          </a:prstGeom>
        </p:spPr>
        <p:txBody>
          <a:bodyPr vert="horz" lIns="0" tIns="0" rIns="0" bIns="0" rtlCol="0" anchor="ctr"/>
          <a:lstStyle>
            <a:lvl1pPr algn="l">
              <a:defRPr sz="700">
                <a:solidFill>
                  <a:srgbClr val="8B8580"/>
                </a:solidFill>
              </a:defRPr>
            </a:lvl1pPr>
          </a:lstStyle>
          <a:p>
            <a:r>
              <a:rPr lang="en-US"/>
              <a:t>Copyright © 2025, Oracle and/or its affiliates</a:t>
            </a:r>
            <a:endParaRPr lang="en-US" dirty="0"/>
          </a:p>
        </p:txBody>
      </p:sp>
      <p:pic>
        <p:nvPicPr>
          <p:cNvPr id="7" name="OTag">
            <a:extLst>
              <a:ext uri="{FF2B5EF4-FFF2-40B4-BE49-F238E27FC236}">
                <a16:creationId xmlns:a16="http://schemas.microsoft.com/office/drawing/2014/main" id="{905E1C4B-3BE4-CD4B-B2AC-9AC383AC9B95}"/>
              </a:ext>
              <a:ext uri="{C183D7F6-B498-43B3-948B-1728B52AA6E4}">
                <adec:decorative xmlns:adec="http://schemas.microsoft.com/office/drawing/2017/decorative" val="1"/>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3" name="Oracle Logo">
            <a:extLst>
              <a:ext uri="{FF2B5EF4-FFF2-40B4-BE49-F238E27FC236}">
                <a16:creationId xmlns:a16="http://schemas.microsoft.com/office/drawing/2014/main" id="{D6220EA6-E230-EF5E-1E96-CF13C1127E57}"/>
              </a:ext>
            </a:extLst>
          </p:cNvPr>
          <p:cNvSpPr/>
          <p:nvPr userDrawn="1"/>
        </p:nvSpPr>
        <p:spPr>
          <a:xfrm>
            <a:off x="761994" y="1130946"/>
            <a:ext cx="882210" cy="115586"/>
          </a:xfrm>
          <a:custGeom>
            <a:avLst/>
            <a:gdLst>
              <a:gd name="connsiteX0" fmla="*/ 380873 w 882210"/>
              <a:gd name="connsiteY0" fmla="*/ 75127 h 115586"/>
              <a:gd name="connsiteX1" fmla="*/ 439139 w 882210"/>
              <a:gd name="connsiteY1" fmla="*/ 75127 h 115586"/>
              <a:gd name="connsiteX2" fmla="*/ 408398 w 882210"/>
              <a:gd name="connsiteY2" fmla="*/ 25026 h 115586"/>
              <a:gd name="connsiteX3" fmla="*/ 351830 w 882210"/>
              <a:gd name="connsiteY3" fmla="*/ 115586 h 115586"/>
              <a:gd name="connsiteX4" fmla="*/ 326003 w 882210"/>
              <a:gd name="connsiteY4" fmla="*/ 115586 h 115586"/>
              <a:gd name="connsiteX5" fmla="*/ 394814 w 882210"/>
              <a:gd name="connsiteY5" fmla="*/ 6914 h 115586"/>
              <a:gd name="connsiteX6" fmla="*/ 417896 w 882210"/>
              <a:gd name="connsiteY6" fmla="*/ 3155 h 115586"/>
              <a:gd name="connsiteX7" fmla="*/ 421624 w 882210"/>
              <a:gd name="connsiteY7" fmla="*/ 6914 h 115586"/>
              <a:gd name="connsiteX8" fmla="*/ 490614 w 882210"/>
              <a:gd name="connsiteY8" fmla="*/ 115586 h 115586"/>
              <a:gd name="connsiteX9" fmla="*/ 464698 w 882210"/>
              <a:gd name="connsiteY9" fmla="*/ 115586 h 115586"/>
              <a:gd name="connsiteX10" fmla="*/ 452544 w 882210"/>
              <a:gd name="connsiteY10" fmla="*/ 95312 h 115586"/>
              <a:gd name="connsiteX11" fmla="*/ 393563 w 882210"/>
              <a:gd name="connsiteY11" fmla="*/ 95312 h 115586"/>
              <a:gd name="connsiteX12" fmla="*/ 380873 w 882210"/>
              <a:gd name="connsiteY12" fmla="*/ 75127 h 115586"/>
              <a:gd name="connsiteX13" fmla="*/ 648253 w 882210"/>
              <a:gd name="connsiteY13" fmla="*/ 95312 h 115586"/>
              <a:gd name="connsiteX14" fmla="*/ 648253 w 882210"/>
              <a:gd name="connsiteY14" fmla="*/ 967 h 115586"/>
              <a:gd name="connsiteX15" fmla="*/ 626359 w 882210"/>
              <a:gd name="connsiteY15" fmla="*/ 967 h 115586"/>
              <a:gd name="connsiteX16" fmla="*/ 626359 w 882210"/>
              <a:gd name="connsiteY16" fmla="*/ 104593 h 115586"/>
              <a:gd name="connsiteX17" fmla="*/ 637619 w 882210"/>
              <a:gd name="connsiteY17" fmla="*/ 115586 h 115586"/>
              <a:gd name="connsiteX18" fmla="*/ 737172 w 882210"/>
              <a:gd name="connsiteY18" fmla="*/ 115586 h 115586"/>
              <a:gd name="connsiteX19" fmla="*/ 750130 w 882210"/>
              <a:gd name="connsiteY19" fmla="*/ 95312 h 115586"/>
              <a:gd name="connsiteX20" fmla="*/ 648253 w 882210"/>
              <a:gd name="connsiteY20" fmla="*/ 95312 h 115586"/>
              <a:gd name="connsiteX21" fmla="*/ 286862 w 882210"/>
              <a:gd name="connsiteY21" fmla="*/ 78461 h 115586"/>
              <a:gd name="connsiteX22" fmla="*/ 325288 w 882210"/>
              <a:gd name="connsiteY22" fmla="*/ 39714 h 115586"/>
              <a:gd name="connsiteX23" fmla="*/ 286862 w 882210"/>
              <a:gd name="connsiteY23" fmla="*/ 967 h 115586"/>
              <a:gd name="connsiteX24" fmla="*/ 191241 w 882210"/>
              <a:gd name="connsiteY24" fmla="*/ 967 h 115586"/>
              <a:gd name="connsiteX25" fmla="*/ 191241 w 882210"/>
              <a:gd name="connsiteY25" fmla="*/ 115586 h 115586"/>
              <a:gd name="connsiteX26" fmla="*/ 213135 w 882210"/>
              <a:gd name="connsiteY26" fmla="*/ 115586 h 115586"/>
              <a:gd name="connsiteX27" fmla="*/ 213135 w 882210"/>
              <a:gd name="connsiteY27" fmla="*/ 21242 h 115586"/>
              <a:gd name="connsiteX28" fmla="*/ 285432 w 882210"/>
              <a:gd name="connsiteY28" fmla="*/ 21242 h 115586"/>
              <a:gd name="connsiteX29" fmla="*/ 302514 w 882210"/>
              <a:gd name="connsiteY29" fmla="*/ 41052 h 115586"/>
              <a:gd name="connsiteX30" fmla="*/ 285432 w 882210"/>
              <a:gd name="connsiteY30" fmla="*/ 58277 h 115586"/>
              <a:gd name="connsiteX31" fmla="*/ 223412 w 882210"/>
              <a:gd name="connsiteY31" fmla="*/ 58277 h 115586"/>
              <a:gd name="connsiteX32" fmla="*/ 288649 w 882210"/>
              <a:gd name="connsiteY32" fmla="*/ 115586 h 115586"/>
              <a:gd name="connsiteX33" fmla="*/ 320373 w 882210"/>
              <a:gd name="connsiteY33" fmla="*/ 115586 h 115586"/>
              <a:gd name="connsiteX34" fmla="*/ 277031 w 882210"/>
              <a:gd name="connsiteY34" fmla="*/ 78461 h 115586"/>
              <a:gd name="connsiteX35" fmla="*/ 286862 w 882210"/>
              <a:gd name="connsiteY35" fmla="*/ 78461 h 115586"/>
              <a:gd name="connsiteX36" fmla="*/ 56836 w 882210"/>
              <a:gd name="connsiteY36" fmla="*/ 115586 h 115586"/>
              <a:gd name="connsiteX37" fmla="*/ 122877 w 882210"/>
              <a:gd name="connsiteY37" fmla="*/ 115586 h 115586"/>
              <a:gd name="connsiteX38" fmla="*/ 179713 w 882210"/>
              <a:gd name="connsiteY38" fmla="*/ 58277 h 115586"/>
              <a:gd name="connsiteX39" fmla="*/ 122877 w 882210"/>
              <a:gd name="connsiteY39" fmla="*/ 967 h 115586"/>
              <a:gd name="connsiteX40" fmla="*/ 56836 w 882210"/>
              <a:gd name="connsiteY40" fmla="*/ 967 h 115586"/>
              <a:gd name="connsiteX41" fmla="*/ 0 w 882210"/>
              <a:gd name="connsiteY41" fmla="*/ 58277 h 115586"/>
              <a:gd name="connsiteX42" fmla="*/ 56836 w 882210"/>
              <a:gd name="connsiteY42" fmla="*/ 115586 h 115586"/>
              <a:gd name="connsiteX43" fmla="*/ 121358 w 882210"/>
              <a:gd name="connsiteY43" fmla="*/ 95402 h 115586"/>
              <a:gd name="connsiteX44" fmla="*/ 58266 w 882210"/>
              <a:gd name="connsiteY44" fmla="*/ 95402 h 115586"/>
              <a:gd name="connsiteX45" fmla="*/ 23306 w 882210"/>
              <a:gd name="connsiteY45" fmla="*/ 56493 h 115586"/>
              <a:gd name="connsiteX46" fmla="*/ 58266 w 882210"/>
              <a:gd name="connsiteY46" fmla="*/ 21242 h 115586"/>
              <a:gd name="connsiteX47" fmla="*/ 121358 w 882210"/>
              <a:gd name="connsiteY47" fmla="*/ 21242 h 115586"/>
              <a:gd name="connsiteX48" fmla="*/ 159945 w 882210"/>
              <a:gd name="connsiteY48" fmla="*/ 56493 h 115586"/>
              <a:gd name="connsiteX49" fmla="*/ 124984 w 882210"/>
              <a:gd name="connsiteY49" fmla="*/ 95402 h 115586"/>
              <a:gd name="connsiteX50" fmla="*/ 121358 w 882210"/>
              <a:gd name="connsiteY50" fmla="*/ 95402 h 115586"/>
              <a:gd name="connsiteX51" fmla="*/ 536190 w 882210"/>
              <a:gd name="connsiteY51" fmla="*/ 115586 h 115586"/>
              <a:gd name="connsiteX52" fmla="*/ 603571 w 882210"/>
              <a:gd name="connsiteY52" fmla="*/ 115586 h 115586"/>
              <a:gd name="connsiteX53" fmla="*/ 616618 w 882210"/>
              <a:gd name="connsiteY53" fmla="*/ 95402 h 115586"/>
              <a:gd name="connsiteX54" fmla="*/ 537709 w 882210"/>
              <a:gd name="connsiteY54" fmla="*/ 95402 h 115586"/>
              <a:gd name="connsiteX55" fmla="*/ 499122 w 882210"/>
              <a:gd name="connsiteY55" fmla="*/ 60150 h 115586"/>
              <a:gd name="connsiteX56" fmla="*/ 534082 w 882210"/>
              <a:gd name="connsiteY56" fmla="*/ 21242 h 115586"/>
              <a:gd name="connsiteX57" fmla="*/ 537709 w 882210"/>
              <a:gd name="connsiteY57" fmla="*/ 21242 h 115586"/>
              <a:gd name="connsiteX58" fmla="*/ 601784 w 882210"/>
              <a:gd name="connsiteY58" fmla="*/ 21242 h 115586"/>
              <a:gd name="connsiteX59" fmla="*/ 614742 w 882210"/>
              <a:gd name="connsiteY59" fmla="*/ 967 h 115586"/>
              <a:gd name="connsiteX60" fmla="*/ 536190 w 882210"/>
              <a:gd name="connsiteY60" fmla="*/ 967 h 115586"/>
              <a:gd name="connsiteX61" fmla="*/ 479354 w 882210"/>
              <a:gd name="connsiteY61" fmla="*/ 58277 h 115586"/>
              <a:gd name="connsiteX62" fmla="*/ 536190 w 882210"/>
              <a:gd name="connsiteY62" fmla="*/ 115586 h 115586"/>
              <a:gd name="connsiteX63" fmla="*/ 803391 w 882210"/>
              <a:gd name="connsiteY63" fmla="*/ 95402 h 115586"/>
              <a:gd name="connsiteX64" fmla="*/ 767645 w 882210"/>
              <a:gd name="connsiteY64" fmla="*/ 68369 h 115586"/>
              <a:gd name="connsiteX65" fmla="*/ 861389 w 882210"/>
              <a:gd name="connsiteY65" fmla="*/ 68369 h 115586"/>
              <a:gd name="connsiteX66" fmla="*/ 874257 w 882210"/>
              <a:gd name="connsiteY66" fmla="*/ 48094 h 115586"/>
              <a:gd name="connsiteX67" fmla="*/ 768003 w 882210"/>
              <a:gd name="connsiteY67" fmla="*/ 48094 h 115586"/>
              <a:gd name="connsiteX68" fmla="*/ 803748 w 882210"/>
              <a:gd name="connsiteY68" fmla="*/ 21061 h 115586"/>
              <a:gd name="connsiteX69" fmla="*/ 867823 w 882210"/>
              <a:gd name="connsiteY69" fmla="*/ 21061 h 115586"/>
              <a:gd name="connsiteX70" fmla="*/ 880334 w 882210"/>
              <a:gd name="connsiteY70" fmla="*/ 967 h 115586"/>
              <a:gd name="connsiteX71" fmla="*/ 801961 w 882210"/>
              <a:gd name="connsiteY71" fmla="*/ 967 h 115586"/>
              <a:gd name="connsiteX72" fmla="*/ 745125 w 882210"/>
              <a:gd name="connsiteY72" fmla="*/ 58277 h 115586"/>
              <a:gd name="connsiteX73" fmla="*/ 801961 w 882210"/>
              <a:gd name="connsiteY73" fmla="*/ 115586 h 115586"/>
              <a:gd name="connsiteX74" fmla="*/ 869432 w 882210"/>
              <a:gd name="connsiteY74" fmla="*/ 115586 h 115586"/>
              <a:gd name="connsiteX75" fmla="*/ 882211 w 882210"/>
              <a:gd name="connsiteY75" fmla="*/ 95402 h 115586"/>
              <a:gd name="connsiteX76" fmla="*/ 803480 w 882210"/>
              <a:gd name="connsiteY76" fmla="*/ 95402 h 115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882210" h="115586">
                <a:moveTo>
                  <a:pt x="380873" y="75127"/>
                </a:moveTo>
                <a:lnTo>
                  <a:pt x="439139" y="75127"/>
                </a:lnTo>
                <a:lnTo>
                  <a:pt x="408398" y="25026"/>
                </a:lnTo>
                <a:lnTo>
                  <a:pt x="351830" y="115586"/>
                </a:lnTo>
                <a:lnTo>
                  <a:pt x="326003" y="115586"/>
                </a:lnTo>
                <a:lnTo>
                  <a:pt x="394814" y="6914"/>
                </a:lnTo>
                <a:cubicBezTo>
                  <a:pt x="400159" y="-551"/>
                  <a:pt x="410493" y="-2234"/>
                  <a:pt x="417896" y="3155"/>
                </a:cubicBezTo>
                <a:cubicBezTo>
                  <a:pt x="419330" y="4199"/>
                  <a:pt x="420589" y="5468"/>
                  <a:pt x="421624" y="6914"/>
                </a:cubicBezTo>
                <a:lnTo>
                  <a:pt x="490614" y="115586"/>
                </a:lnTo>
                <a:lnTo>
                  <a:pt x="464698" y="115586"/>
                </a:lnTo>
                <a:lnTo>
                  <a:pt x="452544" y="95312"/>
                </a:lnTo>
                <a:lnTo>
                  <a:pt x="393563" y="95312"/>
                </a:lnTo>
                <a:lnTo>
                  <a:pt x="380873" y="75127"/>
                </a:lnTo>
                <a:moveTo>
                  <a:pt x="648253" y="95312"/>
                </a:moveTo>
                <a:lnTo>
                  <a:pt x="648253" y="967"/>
                </a:lnTo>
                <a:lnTo>
                  <a:pt x="626359" y="967"/>
                </a:lnTo>
                <a:lnTo>
                  <a:pt x="626359" y="104593"/>
                </a:lnTo>
                <a:cubicBezTo>
                  <a:pt x="626642" y="110682"/>
                  <a:pt x="631574" y="115498"/>
                  <a:pt x="637619" y="115586"/>
                </a:cubicBezTo>
                <a:lnTo>
                  <a:pt x="737172" y="115586"/>
                </a:lnTo>
                <a:lnTo>
                  <a:pt x="750130" y="95312"/>
                </a:lnTo>
                <a:lnTo>
                  <a:pt x="648253" y="95312"/>
                </a:lnTo>
                <a:moveTo>
                  <a:pt x="286862" y="78461"/>
                </a:moveTo>
                <a:cubicBezTo>
                  <a:pt x="308084" y="78461"/>
                  <a:pt x="325288" y="61113"/>
                  <a:pt x="325288" y="39714"/>
                </a:cubicBezTo>
                <a:cubicBezTo>
                  <a:pt x="325288" y="18315"/>
                  <a:pt x="308084" y="967"/>
                  <a:pt x="286862" y="967"/>
                </a:cubicBezTo>
                <a:lnTo>
                  <a:pt x="191241" y="967"/>
                </a:lnTo>
                <a:lnTo>
                  <a:pt x="191241" y="115586"/>
                </a:lnTo>
                <a:lnTo>
                  <a:pt x="213135" y="115586"/>
                </a:lnTo>
                <a:lnTo>
                  <a:pt x="213135" y="21242"/>
                </a:lnTo>
                <a:lnTo>
                  <a:pt x="285432" y="21242"/>
                </a:lnTo>
                <a:cubicBezTo>
                  <a:pt x="295574" y="21955"/>
                  <a:pt x="303222" y="30825"/>
                  <a:pt x="302514" y="41052"/>
                </a:cubicBezTo>
                <a:cubicBezTo>
                  <a:pt x="301875" y="50285"/>
                  <a:pt x="294588" y="57632"/>
                  <a:pt x="285432" y="58277"/>
                </a:cubicBezTo>
                <a:lnTo>
                  <a:pt x="223412" y="58277"/>
                </a:lnTo>
                <a:lnTo>
                  <a:pt x="288649" y="115586"/>
                </a:lnTo>
                <a:lnTo>
                  <a:pt x="320373" y="115586"/>
                </a:lnTo>
                <a:lnTo>
                  <a:pt x="277031" y="78461"/>
                </a:lnTo>
                <a:lnTo>
                  <a:pt x="286862" y="78461"/>
                </a:lnTo>
                <a:moveTo>
                  <a:pt x="56836" y="115586"/>
                </a:moveTo>
                <a:lnTo>
                  <a:pt x="122877" y="115586"/>
                </a:lnTo>
                <a:cubicBezTo>
                  <a:pt x="154267" y="115586"/>
                  <a:pt x="179713" y="89928"/>
                  <a:pt x="179713" y="58277"/>
                </a:cubicBezTo>
                <a:cubicBezTo>
                  <a:pt x="179713" y="26625"/>
                  <a:pt x="154267" y="967"/>
                  <a:pt x="122877" y="967"/>
                </a:cubicBezTo>
                <a:lnTo>
                  <a:pt x="56836" y="967"/>
                </a:lnTo>
                <a:cubicBezTo>
                  <a:pt x="25446" y="967"/>
                  <a:pt x="0" y="26625"/>
                  <a:pt x="0" y="58277"/>
                </a:cubicBezTo>
                <a:cubicBezTo>
                  <a:pt x="0" y="89928"/>
                  <a:pt x="25446" y="115586"/>
                  <a:pt x="56836" y="115586"/>
                </a:cubicBezTo>
                <a:moveTo>
                  <a:pt x="121358" y="95402"/>
                </a:moveTo>
                <a:lnTo>
                  <a:pt x="58266" y="95402"/>
                </a:lnTo>
                <a:cubicBezTo>
                  <a:pt x="37956" y="94392"/>
                  <a:pt x="22304" y="76972"/>
                  <a:pt x="23306" y="56493"/>
                </a:cubicBezTo>
                <a:cubicBezTo>
                  <a:pt x="24238" y="37427"/>
                  <a:pt x="39358" y="22182"/>
                  <a:pt x="58266" y="21242"/>
                </a:cubicBezTo>
                <a:lnTo>
                  <a:pt x="121358" y="21242"/>
                </a:lnTo>
                <a:cubicBezTo>
                  <a:pt x="141667" y="20232"/>
                  <a:pt x="158943" y="36014"/>
                  <a:pt x="159945" y="56493"/>
                </a:cubicBezTo>
                <a:cubicBezTo>
                  <a:pt x="160946" y="76972"/>
                  <a:pt x="145294" y="94392"/>
                  <a:pt x="124984" y="95402"/>
                </a:cubicBezTo>
                <a:cubicBezTo>
                  <a:pt x="123776" y="95462"/>
                  <a:pt x="122566" y="95462"/>
                  <a:pt x="121358" y="95402"/>
                </a:cubicBezTo>
                <a:moveTo>
                  <a:pt x="536190" y="115586"/>
                </a:moveTo>
                <a:lnTo>
                  <a:pt x="603571" y="115586"/>
                </a:lnTo>
                <a:lnTo>
                  <a:pt x="616618" y="95402"/>
                </a:lnTo>
                <a:lnTo>
                  <a:pt x="537709" y="95402"/>
                </a:lnTo>
                <a:cubicBezTo>
                  <a:pt x="517399" y="96411"/>
                  <a:pt x="500123" y="80629"/>
                  <a:pt x="499122" y="60150"/>
                </a:cubicBezTo>
                <a:cubicBezTo>
                  <a:pt x="498120" y="39671"/>
                  <a:pt x="513773" y="22251"/>
                  <a:pt x="534082" y="21242"/>
                </a:cubicBezTo>
                <a:cubicBezTo>
                  <a:pt x="535290" y="21182"/>
                  <a:pt x="536501" y="21182"/>
                  <a:pt x="537709" y="21242"/>
                </a:cubicBezTo>
                <a:lnTo>
                  <a:pt x="601784" y="21242"/>
                </a:lnTo>
                <a:lnTo>
                  <a:pt x="614742" y="967"/>
                </a:lnTo>
                <a:lnTo>
                  <a:pt x="536190" y="967"/>
                </a:lnTo>
                <a:cubicBezTo>
                  <a:pt x="504800" y="967"/>
                  <a:pt x="479354" y="26625"/>
                  <a:pt x="479354" y="58277"/>
                </a:cubicBezTo>
                <a:cubicBezTo>
                  <a:pt x="479354" y="89928"/>
                  <a:pt x="504800" y="115586"/>
                  <a:pt x="536190" y="115586"/>
                </a:cubicBezTo>
                <a:moveTo>
                  <a:pt x="803391" y="95402"/>
                </a:moveTo>
                <a:cubicBezTo>
                  <a:pt x="786805" y="95513"/>
                  <a:pt x="772183" y="84455"/>
                  <a:pt x="767645" y="68369"/>
                </a:cubicBezTo>
                <a:lnTo>
                  <a:pt x="861389" y="68369"/>
                </a:lnTo>
                <a:lnTo>
                  <a:pt x="874257" y="48094"/>
                </a:lnTo>
                <a:lnTo>
                  <a:pt x="768003" y="48094"/>
                </a:lnTo>
                <a:cubicBezTo>
                  <a:pt x="772514" y="31990"/>
                  <a:pt x="787153" y="20919"/>
                  <a:pt x="803748" y="21061"/>
                </a:cubicBezTo>
                <a:lnTo>
                  <a:pt x="867823" y="21061"/>
                </a:lnTo>
                <a:lnTo>
                  <a:pt x="880334" y="967"/>
                </a:lnTo>
                <a:lnTo>
                  <a:pt x="801961" y="967"/>
                </a:lnTo>
                <a:cubicBezTo>
                  <a:pt x="770571" y="967"/>
                  <a:pt x="745125" y="26625"/>
                  <a:pt x="745125" y="58277"/>
                </a:cubicBezTo>
                <a:cubicBezTo>
                  <a:pt x="745125" y="89928"/>
                  <a:pt x="770571" y="115586"/>
                  <a:pt x="801961" y="115586"/>
                </a:cubicBezTo>
                <a:lnTo>
                  <a:pt x="869432" y="115586"/>
                </a:lnTo>
                <a:lnTo>
                  <a:pt x="882211" y="95402"/>
                </a:lnTo>
                <a:lnTo>
                  <a:pt x="803480" y="95402"/>
                </a:lnTo>
              </a:path>
            </a:pathLst>
          </a:custGeom>
          <a:solidFill>
            <a:srgbClr val="C74634"/>
          </a:solidFill>
          <a:ln w="8895" cap="flat">
            <a:noFill/>
            <a:prstDash val="solid"/>
            <a:miter/>
          </a:ln>
        </p:spPr>
        <p:txBody>
          <a:bodyPr rtlCol="0" anchor="ctr"/>
          <a:lstStyle/>
          <a:p>
            <a:endParaRPr lang="en-US">
              <a:solidFill>
                <a:srgbClr val="C74634"/>
              </a:solidFill>
            </a:endParaRPr>
          </a:p>
        </p:txBody>
      </p:sp>
      <p:sp>
        <p:nvSpPr>
          <p:cNvPr id="11" name="Title 4">
            <a:extLst>
              <a:ext uri="{FF2B5EF4-FFF2-40B4-BE49-F238E27FC236}">
                <a16:creationId xmlns:a16="http://schemas.microsoft.com/office/drawing/2014/main" id="{34D32B09-8C71-79E9-A43F-C0B3A4CE77A7}"/>
              </a:ext>
            </a:extLst>
          </p:cNvPr>
          <p:cNvSpPr>
            <a:spLocks noGrp="1"/>
          </p:cNvSpPr>
          <p:nvPr>
            <p:ph type="title" hasCustomPrompt="1"/>
          </p:nvPr>
        </p:nvSpPr>
        <p:spPr>
          <a:xfrm>
            <a:off x="761994" y="1613847"/>
            <a:ext cx="4758468" cy="822960"/>
          </a:xfrm>
          <a:noFill/>
        </p:spPr>
        <p:txBody>
          <a:bodyPr vert="horz" lIns="0" tIns="0" rIns="0" bIns="0" rtlCol="0" anchor="b">
            <a:noAutofit/>
          </a:bodyPr>
          <a:lstStyle>
            <a:lvl1pPr>
              <a:defRPr lang="en-US" sz="2000" b="1" i="0">
                <a:solidFill>
                  <a:srgbClr val="312D2A"/>
                </a:solidFill>
                <a:latin typeface="Oracle Sans Extra Bold" panose="020B0503020204020204" pitchFamily="34" charset="0"/>
                <a:cs typeface="Oracle Sans Extra Bold" panose="020B0503020204020204" pitchFamily="34" charset="0"/>
              </a:defRPr>
            </a:lvl1pPr>
          </a:lstStyle>
          <a:p>
            <a:pPr lvl="0"/>
            <a:r>
              <a:rPr lang="en-US" dirty="0"/>
              <a:t>Click to edit title text styles</a:t>
            </a:r>
          </a:p>
        </p:txBody>
      </p:sp>
      <p:sp>
        <p:nvSpPr>
          <p:cNvPr id="12" name="Text Placeholder 21">
            <a:extLst>
              <a:ext uri="{FF2B5EF4-FFF2-40B4-BE49-F238E27FC236}">
                <a16:creationId xmlns:a16="http://schemas.microsoft.com/office/drawing/2014/main" id="{2320E443-574F-EBF5-3E0F-87F56FB74D27}"/>
              </a:ext>
            </a:extLst>
          </p:cNvPr>
          <p:cNvSpPr>
            <a:spLocks noGrp="1"/>
          </p:cNvSpPr>
          <p:nvPr>
            <p:ph type="body" sz="quarter" idx="35" hasCustomPrompt="1"/>
          </p:nvPr>
        </p:nvSpPr>
        <p:spPr>
          <a:xfrm>
            <a:off x="761994" y="2499926"/>
            <a:ext cx="4762530" cy="720907"/>
          </a:xfrm>
          <a:prstGeom prst="rect">
            <a:avLst/>
          </a:prstGeom>
        </p:spPr>
        <p:txBody>
          <a:bodyPr lIns="0" tIns="0" rIns="0" bIns="0"/>
          <a:lstStyle>
            <a:lvl1pPr algn="l">
              <a:lnSpc>
                <a:spcPct val="120000"/>
              </a:lnSpc>
              <a:spcBef>
                <a:spcPts val="0"/>
              </a:spcBef>
              <a:spcAft>
                <a:spcPts val="400"/>
              </a:spcAft>
              <a:defRPr sz="1200" b="1" i="0">
                <a:solidFill>
                  <a:srgbClr val="312D2A"/>
                </a:solidFill>
                <a:latin typeface="Oracle Sans Extra Bold" panose="020B0503020204020204" pitchFamily="34" charset="0"/>
                <a:cs typeface="Oracle Sans Extra Bold" panose="020B05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labore et dolore magna </a:t>
            </a:r>
            <a:r>
              <a:rPr lang="en-IN" dirty="0" err="1"/>
              <a:t>aliqua</a:t>
            </a:r>
            <a:r>
              <a:rPr lang="en-IN" dirty="0"/>
              <a:t>.</a:t>
            </a:r>
            <a:br>
              <a:rPr lang="en-IN" dirty="0"/>
            </a:br>
            <a:r>
              <a:rPr lang="en-IN" dirty="0"/>
              <a:t>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10" name="Text Placeholder 21">
            <a:extLst>
              <a:ext uri="{FF2B5EF4-FFF2-40B4-BE49-F238E27FC236}">
                <a16:creationId xmlns:a16="http://schemas.microsoft.com/office/drawing/2014/main" id="{E333F6E9-11C7-5969-1561-E2C60D6E6D63}"/>
              </a:ext>
            </a:extLst>
          </p:cNvPr>
          <p:cNvSpPr>
            <a:spLocks noGrp="1"/>
          </p:cNvSpPr>
          <p:nvPr>
            <p:ph type="body" sz="quarter" idx="32" hasCustomPrompt="1"/>
          </p:nvPr>
        </p:nvSpPr>
        <p:spPr>
          <a:xfrm>
            <a:off x="761994" y="3347761"/>
            <a:ext cx="4762532" cy="162478"/>
          </a:xfrm>
          <a:prstGeom prst="rect">
            <a:avLst/>
          </a:prstGeom>
        </p:spPr>
        <p:txBody>
          <a:bodyPr lIns="0" tIns="0" rIns="0" bIns="0"/>
          <a:lstStyle>
            <a:lvl1pPr marL="180975" indent="-180975" algn="l">
              <a:spcAft>
                <a:spcPts val="600"/>
              </a:spcAft>
              <a:buClr>
                <a:srgbClr val="8B8580"/>
              </a:buClr>
              <a:buSzPct val="80000"/>
              <a:buFont typeface="Arial" panose="020B0604020202020204" pitchFamily="34" charset="0"/>
              <a:buChar char="•"/>
              <a:tabLst/>
              <a:defRPr sz="1400" b="1" i="0">
                <a:solidFill>
                  <a:srgbClr val="312D2A"/>
                </a:solidFill>
                <a:latin typeface="Oracle Sans Extra Bold" panose="020B0503020204020204" pitchFamily="34" charset="0"/>
                <a:cs typeface="Oracle Sans Extra Bold" panose="020B0503020204020204" pitchFamily="34" charset="0"/>
              </a:defRPr>
            </a:lvl1pPr>
          </a:lstStyle>
          <a:p>
            <a:pPr lvl="0"/>
            <a:r>
              <a:rPr lang="en-IN" dirty="0"/>
              <a:t>Subhead goes here</a:t>
            </a:r>
            <a:endParaRPr lang="en-US" dirty="0"/>
          </a:p>
        </p:txBody>
      </p:sp>
      <p:sp>
        <p:nvSpPr>
          <p:cNvPr id="20" name="Text Placeholder 21">
            <a:extLst>
              <a:ext uri="{FF2B5EF4-FFF2-40B4-BE49-F238E27FC236}">
                <a16:creationId xmlns:a16="http://schemas.microsoft.com/office/drawing/2014/main" id="{B1DA874F-B26C-8092-C6F2-AEBAB7CD750C}"/>
              </a:ext>
            </a:extLst>
          </p:cNvPr>
          <p:cNvSpPr>
            <a:spLocks noGrp="1"/>
          </p:cNvSpPr>
          <p:nvPr>
            <p:ph type="body" sz="quarter" idx="39" hasCustomPrompt="1"/>
          </p:nvPr>
        </p:nvSpPr>
        <p:spPr>
          <a:xfrm>
            <a:off x="761994" y="4350689"/>
            <a:ext cx="4762532" cy="162478"/>
          </a:xfrm>
          <a:prstGeom prst="rect">
            <a:avLst/>
          </a:prstGeom>
        </p:spPr>
        <p:txBody>
          <a:bodyPr lIns="0" tIns="0" rIns="0" bIns="0"/>
          <a:lstStyle>
            <a:lvl1pPr marL="180975" indent="-180975" algn="l">
              <a:spcAft>
                <a:spcPts val="600"/>
              </a:spcAft>
              <a:buClr>
                <a:srgbClr val="8B8580"/>
              </a:buClr>
              <a:buSzPct val="80000"/>
              <a:buFont typeface="Arial" panose="020B0604020202020204" pitchFamily="34" charset="0"/>
              <a:buChar char="•"/>
              <a:tabLst/>
              <a:defRPr sz="1400" b="1" i="0">
                <a:solidFill>
                  <a:srgbClr val="312D2A"/>
                </a:solidFill>
                <a:latin typeface="Oracle Sans Extra Bold" panose="020B0503020204020204" pitchFamily="34" charset="0"/>
                <a:cs typeface="Oracle Sans Extra Bold" panose="020B0503020204020204" pitchFamily="34" charset="0"/>
              </a:defRPr>
            </a:lvl1pPr>
          </a:lstStyle>
          <a:p>
            <a:pPr lvl="0"/>
            <a:r>
              <a:rPr lang="en-IN" dirty="0"/>
              <a:t>Subhead goes here</a:t>
            </a:r>
            <a:endParaRPr lang="en-US" dirty="0"/>
          </a:p>
        </p:txBody>
      </p:sp>
      <p:sp>
        <p:nvSpPr>
          <p:cNvPr id="22" name="Text Placeholder 21">
            <a:extLst>
              <a:ext uri="{FF2B5EF4-FFF2-40B4-BE49-F238E27FC236}">
                <a16:creationId xmlns:a16="http://schemas.microsoft.com/office/drawing/2014/main" id="{1629A49D-6BAA-4B06-2BB4-457703583681}"/>
              </a:ext>
            </a:extLst>
          </p:cNvPr>
          <p:cNvSpPr>
            <a:spLocks noGrp="1"/>
          </p:cNvSpPr>
          <p:nvPr>
            <p:ph type="body" sz="quarter" idx="41" hasCustomPrompt="1"/>
          </p:nvPr>
        </p:nvSpPr>
        <p:spPr>
          <a:xfrm>
            <a:off x="761994" y="5353617"/>
            <a:ext cx="4762532" cy="162478"/>
          </a:xfrm>
          <a:prstGeom prst="rect">
            <a:avLst/>
          </a:prstGeom>
        </p:spPr>
        <p:txBody>
          <a:bodyPr lIns="0" tIns="0" rIns="0" bIns="0"/>
          <a:lstStyle>
            <a:lvl1pPr marL="180975" indent="-180975" algn="l">
              <a:spcAft>
                <a:spcPts val="600"/>
              </a:spcAft>
              <a:buClr>
                <a:srgbClr val="8B8580"/>
              </a:buClr>
              <a:buSzPct val="80000"/>
              <a:buFont typeface="Arial" panose="020B0604020202020204" pitchFamily="34" charset="0"/>
              <a:buChar char="•"/>
              <a:tabLst/>
              <a:defRPr sz="1400" b="1" i="0">
                <a:solidFill>
                  <a:srgbClr val="312D2A"/>
                </a:solidFill>
                <a:latin typeface="Oracle Sans Extra Bold" panose="020B0503020204020204" pitchFamily="34" charset="0"/>
                <a:cs typeface="Oracle Sans Extra Bold" panose="020B0503020204020204" pitchFamily="34" charset="0"/>
              </a:defRPr>
            </a:lvl1pPr>
          </a:lstStyle>
          <a:p>
            <a:pPr lvl="0"/>
            <a:r>
              <a:rPr lang="en-IN" dirty="0"/>
              <a:t>Subhead goes here</a:t>
            </a:r>
            <a:endParaRPr lang="en-US" dirty="0"/>
          </a:p>
        </p:txBody>
      </p:sp>
      <p:sp>
        <p:nvSpPr>
          <p:cNvPr id="4" name="Text Placeholder 21">
            <a:extLst>
              <a:ext uri="{FF2B5EF4-FFF2-40B4-BE49-F238E27FC236}">
                <a16:creationId xmlns:a16="http://schemas.microsoft.com/office/drawing/2014/main" id="{78990B79-2051-2A53-26E5-7D3C8AD4C588}"/>
              </a:ext>
            </a:extLst>
          </p:cNvPr>
          <p:cNvSpPr>
            <a:spLocks noGrp="1"/>
          </p:cNvSpPr>
          <p:nvPr>
            <p:ph type="body" sz="quarter" idx="43" hasCustomPrompt="1"/>
          </p:nvPr>
        </p:nvSpPr>
        <p:spPr>
          <a:xfrm>
            <a:off x="768875" y="3589693"/>
            <a:ext cx="4762530" cy="606635"/>
          </a:xfrm>
          <a:prstGeom prst="rect">
            <a:avLst/>
          </a:prstGeom>
        </p:spPr>
        <p:txBody>
          <a:bodyPr lIns="180000" tIns="0" rIns="0" bIns="0"/>
          <a:lstStyle>
            <a:lvl1pPr algn="l">
              <a:lnSpc>
                <a:spcPts val="1680"/>
              </a:lnSpc>
              <a:defRPr sz="1200" b="0" i="0">
                <a:solidFill>
                  <a:srgbClr val="312D2A"/>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8" name="Text Placeholder 21">
            <a:extLst>
              <a:ext uri="{FF2B5EF4-FFF2-40B4-BE49-F238E27FC236}">
                <a16:creationId xmlns:a16="http://schemas.microsoft.com/office/drawing/2014/main" id="{181DD2BC-346C-CECB-FD20-CEAD02ECDF14}"/>
              </a:ext>
            </a:extLst>
          </p:cNvPr>
          <p:cNvSpPr>
            <a:spLocks noGrp="1"/>
          </p:cNvSpPr>
          <p:nvPr>
            <p:ph type="body" sz="quarter" idx="44" hasCustomPrompt="1"/>
          </p:nvPr>
        </p:nvSpPr>
        <p:spPr>
          <a:xfrm>
            <a:off x="768875" y="4588760"/>
            <a:ext cx="4762530" cy="606635"/>
          </a:xfrm>
          <a:prstGeom prst="rect">
            <a:avLst/>
          </a:prstGeom>
        </p:spPr>
        <p:txBody>
          <a:bodyPr lIns="180000" tIns="0" rIns="0" bIns="0"/>
          <a:lstStyle>
            <a:lvl1pPr algn="l">
              <a:lnSpc>
                <a:spcPts val="1680"/>
              </a:lnSpc>
              <a:defRPr sz="1200" b="0" i="0">
                <a:solidFill>
                  <a:srgbClr val="312D2A"/>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9" name="Text Placeholder 21">
            <a:extLst>
              <a:ext uri="{FF2B5EF4-FFF2-40B4-BE49-F238E27FC236}">
                <a16:creationId xmlns:a16="http://schemas.microsoft.com/office/drawing/2014/main" id="{A330BE6F-EDDC-8E82-0516-F75E18F393AA}"/>
              </a:ext>
            </a:extLst>
          </p:cNvPr>
          <p:cNvSpPr>
            <a:spLocks noGrp="1"/>
          </p:cNvSpPr>
          <p:nvPr>
            <p:ph type="body" sz="quarter" idx="45" hasCustomPrompt="1"/>
          </p:nvPr>
        </p:nvSpPr>
        <p:spPr>
          <a:xfrm>
            <a:off x="768875" y="5596293"/>
            <a:ext cx="4762530" cy="606635"/>
          </a:xfrm>
          <a:prstGeom prst="rect">
            <a:avLst/>
          </a:prstGeom>
        </p:spPr>
        <p:txBody>
          <a:bodyPr lIns="180000" tIns="0" rIns="0" bIns="0"/>
          <a:lstStyle>
            <a:lvl1pPr algn="l">
              <a:lnSpc>
                <a:spcPts val="1680"/>
              </a:lnSpc>
              <a:defRPr sz="1200" b="0" i="0">
                <a:solidFill>
                  <a:srgbClr val="312D2A"/>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Tree>
    <p:extLst>
      <p:ext uri="{BB962C8B-B14F-4D97-AF65-F5344CB8AC3E}">
        <p14:creationId xmlns:p14="http://schemas.microsoft.com/office/powerpoint/2010/main" val="1173439781"/>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preserve="1" userDrawn="1">
  <p:cSld name="2_Light - Texture + Bullets">
    <p:bg>
      <p:bgPr>
        <a:solidFill>
          <a:srgbClr val="E5E2DE"/>
        </a:solidFill>
        <a:effectLst/>
      </p:bgPr>
    </p:bg>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0695236A-166D-24D6-EB9E-BF6F33F2C502}"/>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43" r="52457"/>
          <a:stretch/>
        </p:blipFill>
        <p:spPr>
          <a:xfrm>
            <a:off x="6390404" y="1"/>
            <a:ext cx="5801596" cy="6857999"/>
          </a:xfrm>
          <a:prstGeom prst="rect">
            <a:avLst/>
          </a:prstGeom>
        </p:spPr>
      </p:pic>
      <p:sp>
        <p:nvSpPr>
          <p:cNvPr id="5" name="Slide Number">
            <a:extLst>
              <a:ext uri="{FF2B5EF4-FFF2-40B4-BE49-F238E27FC236}">
                <a16:creationId xmlns:a16="http://schemas.microsoft.com/office/drawing/2014/main" id="{FA2E7555-617F-514A-998A-B4FD6333A9F5}"/>
              </a:ext>
            </a:extLst>
          </p:cNvPr>
          <p:cNvSpPr>
            <a:spLocks noGrp="1"/>
          </p:cNvSpPr>
          <p:nvPr>
            <p:ph type="sldNum" sz="quarter" idx="4"/>
          </p:nvPr>
        </p:nvSpPr>
        <p:spPr>
          <a:xfrm>
            <a:off x="762000" y="6423660"/>
            <a:ext cx="365760" cy="365760"/>
          </a:xfrm>
          <a:prstGeom prst="rect">
            <a:avLst/>
          </a:prstGeom>
        </p:spPr>
        <p:txBody>
          <a:bodyPr vert="horz" lIns="0" tIns="0" rIns="0" bIns="0" rtlCol="0" anchor="ctr"/>
          <a:lstStyle>
            <a:lvl1pPr algn="l">
              <a:defRPr sz="700">
                <a:solidFill>
                  <a:srgbClr val="8B8580"/>
                </a:solidFill>
              </a:defRPr>
            </a:lvl1pPr>
          </a:lstStyle>
          <a:p>
            <a:fld id="{345D60D9-5372-5F40-9443-0F9AE5BDC3C8}" type="slidenum">
              <a:rPr lang="en-US" smtClean="0"/>
              <a:pPr/>
              <a:t>‹#›</a:t>
            </a:fld>
            <a:endParaRPr lang="en-US" dirty="0"/>
          </a:p>
        </p:txBody>
      </p:sp>
      <p:sp>
        <p:nvSpPr>
          <p:cNvPr id="6" name="Footer">
            <a:extLst>
              <a:ext uri="{FF2B5EF4-FFF2-40B4-BE49-F238E27FC236}">
                <a16:creationId xmlns:a16="http://schemas.microsoft.com/office/drawing/2014/main" id="{B348A6A2-2DAA-8349-9F70-D848FE897B02}"/>
              </a:ext>
            </a:extLst>
          </p:cNvPr>
          <p:cNvSpPr>
            <a:spLocks noGrp="1"/>
          </p:cNvSpPr>
          <p:nvPr>
            <p:ph type="ftr" sz="quarter" idx="3"/>
          </p:nvPr>
        </p:nvSpPr>
        <p:spPr>
          <a:xfrm>
            <a:off x="1127759" y="6423978"/>
            <a:ext cx="5745379" cy="365125"/>
          </a:xfrm>
          <a:prstGeom prst="rect">
            <a:avLst/>
          </a:prstGeom>
        </p:spPr>
        <p:txBody>
          <a:bodyPr vert="horz" lIns="0" tIns="0" rIns="0" bIns="0" rtlCol="0" anchor="ctr"/>
          <a:lstStyle>
            <a:lvl1pPr algn="l">
              <a:defRPr sz="700">
                <a:solidFill>
                  <a:srgbClr val="8B8580"/>
                </a:solidFill>
              </a:defRPr>
            </a:lvl1pPr>
          </a:lstStyle>
          <a:p>
            <a:r>
              <a:rPr lang="en-US"/>
              <a:t>Copyright © 2025, Oracle and/or its affiliates</a:t>
            </a:r>
            <a:endParaRPr lang="en-US" dirty="0"/>
          </a:p>
        </p:txBody>
      </p:sp>
      <p:pic>
        <p:nvPicPr>
          <p:cNvPr id="7" name="OTag">
            <a:extLst>
              <a:ext uri="{FF2B5EF4-FFF2-40B4-BE49-F238E27FC236}">
                <a16:creationId xmlns:a16="http://schemas.microsoft.com/office/drawing/2014/main" id="{905E1C4B-3BE4-CD4B-B2AC-9AC383AC9B95}"/>
              </a:ext>
              <a:ext uri="{C183D7F6-B498-43B3-948B-1728B52AA6E4}">
                <adec:decorative xmlns:adec="http://schemas.microsoft.com/office/drawing/2017/decorative" val="1"/>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3" name="Oracle Logo">
            <a:extLst>
              <a:ext uri="{FF2B5EF4-FFF2-40B4-BE49-F238E27FC236}">
                <a16:creationId xmlns:a16="http://schemas.microsoft.com/office/drawing/2014/main" id="{D6220EA6-E230-EF5E-1E96-CF13C1127E57}"/>
              </a:ext>
            </a:extLst>
          </p:cNvPr>
          <p:cNvSpPr/>
          <p:nvPr userDrawn="1"/>
        </p:nvSpPr>
        <p:spPr>
          <a:xfrm>
            <a:off x="761994" y="1130946"/>
            <a:ext cx="882210" cy="115586"/>
          </a:xfrm>
          <a:custGeom>
            <a:avLst/>
            <a:gdLst>
              <a:gd name="connsiteX0" fmla="*/ 380873 w 882210"/>
              <a:gd name="connsiteY0" fmla="*/ 75127 h 115586"/>
              <a:gd name="connsiteX1" fmla="*/ 439139 w 882210"/>
              <a:gd name="connsiteY1" fmla="*/ 75127 h 115586"/>
              <a:gd name="connsiteX2" fmla="*/ 408398 w 882210"/>
              <a:gd name="connsiteY2" fmla="*/ 25026 h 115586"/>
              <a:gd name="connsiteX3" fmla="*/ 351830 w 882210"/>
              <a:gd name="connsiteY3" fmla="*/ 115586 h 115586"/>
              <a:gd name="connsiteX4" fmla="*/ 326003 w 882210"/>
              <a:gd name="connsiteY4" fmla="*/ 115586 h 115586"/>
              <a:gd name="connsiteX5" fmla="*/ 394814 w 882210"/>
              <a:gd name="connsiteY5" fmla="*/ 6914 h 115586"/>
              <a:gd name="connsiteX6" fmla="*/ 417896 w 882210"/>
              <a:gd name="connsiteY6" fmla="*/ 3155 h 115586"/>
              <a:gd name="connsiteX7" fmla="*/ 421624 w 882210"/>
              <a:gd name="connsiteY7" fmla="*/ 6914 h 115586"/>
              <a:gd name="connsiteX8" fmla="*/ 490614 w 882210"/>
              <a:gd name="connsiteY8" fmla="*/ 115586 h 115586"/>
              <a:gd name="connsiteX9" fmla="*/ 464698 w 882210"/>
              <a:gd name="connsiteY9" fmla="*/ 115586 h 115586"/>
              <a:gd name="connsiteX10" fmla="*/ 452544 w 882210"/>
              <a:gd name="connsiteY10" fmla="*/ 95312 h 115586"/>
              <a:gd name="connsiteX11" fmla="*/ 393563 w 882210"/>
              <a:gd name="connsiteY11" fmla="*/ 95312 h 115586"/>
              <a:gd name="connsiteX12" fmla="*/ 380873 w 882210"/>
              <a:gd name="connsiteY12" fmla="*/ 75127 h 115586"/>
              <a:gd name="connsiteX13" fmla="*/ 648253 w 882210"/>
              <a:gd name="connsiteY13" fmla="*/ 95312 h 115586"/>
              <a:gd name="connsiteX14" fmla="*/ 648253 w 882210"/>
              <a:gd name="connsiteY14" fmla="*/ 967 h 115586"/>
              <a:gd name="connsiteX15" fmla="*/ 626359 w 882210"/>
              <a:gd name="connsiteY15" fmla="*/ 967 h 115586"/>
              <a:gd name="connsiteX16" fmla="*/ 626359 w 882210"/>
              <a:gd name="connsiteY16" fmla="*/ 104593 h 115586"/>
              <a:gd name="connsiteX17" fmla="*/ 637619 w 882210"/>
              <a:gd name="connsiteY17" fmla="*/ 115586 h 115586"/>
              <a:gd name="connsiteX18" fmla="*/ 737172 w 882210"/>
              <a:gd name="connsiteY18" fmla="*/ 115586 h 115586"/>
              <a:gd name="connsiteX19" fmla="*/ 750130 w 882210"/>
              <a:gd name="connsiteY19" fmla="*/ 95312 h 115586"/>
              <a:gd name="connsiteX20" fmla="*/ 648253 w 882210"/>
              <a:gd name="connsiteY20" fmla="*/ 95312 h 115586"/>
              <a:gd name="connsiteX21" fmla="*/ 286862 w 882210"/>
              <a:gd name="connsiteY21" fmla="*/ 78461 h 115586"/>
              <a:gd name="connsiteX22" fmla="*/ 325288 w 882210"/>
              <a:gd name="connsiteY22" fmla="*/ 39714 h 115586"/>
              <a:gd name="connsiteX23" fmla="*/ 286862 w 882210"/>
              <a:gd name="connsiteY23" fmla="*/ 967 h 115586"/>
              <a:gd name="connsiteX24" fmla="*/ 191241 w 882210"/>
              <a:gd name="connsiteY24" fmla="*/ 967 h 115586"/>
              <a:gd name="connsiteX25" fmla="*/ 191241 w 882210"/>
              <a:gd name="connsiteY25" fmla="*/ 115586 h 115586"/>
              <a:gd name="connsiteX26" fmla="*/ 213135 w 882210"/>
              <a:gd name="connsiteY26" fmla="*/ 115586 h 115586"/>
              <a:gd name="connsiteX27" fmla="*/ 213135 w 882210"/>
              <a:gd name="connsiteY27" fmla="*/ 21242 h 115586"/>
              <a:gd name="connsiteX28" fmla="*/ 285432 w 882210"/>
              <a:gd name="connsiteY28" fmla="*/ 21242 h 115586"/>
              <a:gd name="connsiteX29" fmla="*/ 302514 w 882210"/>
              <a:gd name="connsiteY29" fmla="*/ 41052 h 115586"/>
              <a:gd name="connsiteX30" fmla="*/ 285432 w 882210"/>
              <a:gd name="connsiteY30" fmla="*/ 58277 h 115586"/>
              <a:gd name="connsiteX31" fmla="*/ 223412 w 882210"/>
              <a:gd name="connsiteY31" fmla="*/ 58277 h 115586"/>
              <a:gd name="connsiteX32" fmla="*/ 288649 w 882210"/>
              <a:gd name="connsiteY32" fmla="*/ 115586 h 115586"/>
              <a:gd name="connsiteX33" fmla="*/ 320373 w 882210"/>
              <a:gd name="connsiteY33" fmla="*/ 115586 h 115586"/>
              <a:gd name="connsiteX34" fmla="*/ 277031 w 882210"/>
              <a:gd name="connsiteY34" fmla="*/ 78461 h 115586"/>
              <a:gd name="connsiteX35" fmla="*/ 286862 w 882210"/>
              <a:gd name="connsiteY35" fmla="*/ 78461 h 115586"/>
              <a:gd name="connsiteX36" fmla="*/ 56836 w 882210"/>
              <a:gd name="connsiteY36" fmla="*/ 115586 h 115586"/>
              <a:gd name="connsiteX37" fmla="*/ 122877 w 882210"/>
              <a:gd name="connsiteY37" fmla="*/ 115586 h 115586"/>
              <a:gd name="connsiteX38" fmla="*/ 179713 w 882210"/>
              <a:gd name="connsiteY38" fmla="*/ 58277 h 115586"/>
              <a:gd name="connsiteX39" fmla="*/ 122877 w 882210"/>
              <a:gd name="connsiteY39" fmla="*/ 967 h 115586"/>
              <a:gd name="connsiteX40" fmla="*/ 56836 w 882210"/>
              <a:gd name="connsiteY40" fmla="*/ 967 h 115586"/>
              <a:gd name="connsiteX41" fmla="*/ 0 w 882210"/>
              <a:gd name="connsiteY41" fmla="*/ 58277 h 115586"/>
              <a:gd name="connsiteX42" fmla="*/ 56836 w 882210"/>
              <a:gd name="connsiteY42" fmla="*/ 115586 h 115586"/>
              <a:gd name="connsiteX43" fmla="*/ 121358 w 882210"/>
              <a:gd name="connsiteY43" fmla="*/ 95402 h 115586"/>
              <a:gd name="connsiteX44" fmla="*/ 58266 w 882210"/>
              <a:gd name="connsiteY44" fmla="*/ 95402 h 115586"/>
              <a:gd name="connsiteX45" fmla="*/ 23306 w 882210"/>
              <a:gd name="connsiteY45" fmla="*/ 56493 h 115586"/>
              <a:gd name="connsiteX46" fmla="*/ 58266 w 882210"/>
              <a:gd name="connsiteY46" fmla="*/ 21242 h 115586"/>
              <a:gd name="connsiteX47" fmla="*/ 121358 w 882210"/>
              <a:gd name="connsiteY47" fmla="*/ 21242 h 115586"/>
              <a:gd name="connsiteX48" fmla="*/ 159945 w 882210"/>
              <a:gd name="connsiteY48" fmla="*/ 56493 h 115586"/>
              <a:gd name="connsiteX49" fmla="*/ 124984 w 882210"/>
              <a:gd name="connsiteY49" fmla="*/ 95402 h 115586"/>
              <a:gd name="connsiteX50" fmla="*/ 121358 w 882210"/>
              <a:gd name="connsiteY50" fmla="*/ 95402 h 115586"/>
              <a:gd name="connsiteX51" fmla="*/ 536190 w 882210"/>
              <a:gd name="connsiteY51" fmla="*/ 115586 h 115586"/>
              <a:gd name="connsiteX52" fmla="*/ 603571 w 882210"/>
              <a:gd name="connsiteY52" fmla="*/ 115586 h 115586"/>
              <a:gd name="connsiteX53" fmla="*/ 616618 w 882210"/>
              <a:gd name="connsiteY53" fmla="*/ 95402 h 115586"/>
              <a:gd name="connsiteX54" fmla="*/ 537709 w 882210"/>
              <a:gd name="connsiteY54" fmla="*/ 95402 h 115586"/>
              <a:gd name="connsiteX55" fmla="*/ 499122 w 882210"/>
              <a:gd name="connsiteY55" fmla="*/ 60150 h 115586"/>
              <a:gd name="connsiteX56" fmla="*/ 534082 w 882210"/>
              <a:gd name="connsiteY56" fmla="*/ 21242 h 115586"/>
              <a:gd name="connsiteX57" fmla="*/ 537709 w 882210"/>
              <a:gd name="connsiteY57" fmla="*/ 21242 h 115586"/>
              <a:gd name="connsiteX58" fmla="*/ 601784 w 882210"/>
              <a:gd name="connsiteY58" fmla="*/ 21242 h 115586"/>
              <a:gd name="connsiteX59" fmla="*/ 614742 w 882210"/>
              <a:gd name="connsiteY59" fmla="*/ 967 h 115586"/>
              <a:gd name="connsiteX60" fmla="*/ 536190 w 882210"/>
              <a:gd name="connsiteY60" fmla="*/ 967 h 115586"/>
              <a:gd name="connsiteX61" fmla="*/ 479354 w 882210"/>
              <a:gd name="connsiteY61" fmla="*/ 58277 h 115586"/>
              <a:gd name="connsiteX62" fmla="*/ 536190 w 882210"/>
              <a:gd name="connsiteY62" fmla="*/ 115586 h 115586"/>
              <a:gd name="connsiteX63" fmla="*/ 803391 w 882210"/>
              <a:gd name="connsiteY63" fmla="*/ 95402 h 115586"/>
              <a:gd name="connsiteX64" fmla="*/ 767645 w 882210"/>
              <a:gd name="connsiteY64" fmla="*/ 68369 h 115586"/>
              <a:gd name="connsiteX65" fmla="*/ 861389 w 882210"/>
              <a:gd name="connsiteY65" fmla="*/ 68369 h 115586"/>
              <a:gd name="connsiteX66" fmla="*/ 874257 w 882210"/>
              <a:gd name="connsiteY66" fmla="*/ 48094 h 115586"/>
              <a:gd name="connsiteX67" fmla="*/ 768003 w 882210"/>
              <a:gd name="connsiteY67" fmla="*/ 48094 h 115586"/>
              <a:gd name="connsiteX68" fmla="*/ 803748 w 882210"/>
              <a:gd name="connsiteY68" fmla="*/ 21061 h 115586"/>
              <a:gd name="connsiteX69" fmla="*/ 867823 w 882210"/>
              <a:gd name="connsiteY69" fmla="*/ 21061 h 115586"/>
              <a:gd name="connsiteX70" fmla="*/ 880334 w 882210"/>
              <a:gd name="connsiteY70" fmla="*/ 967 h 115586"/>
              <a:gd name="connsiteX71" fmla="*/ 801961 w 882210"/>
              <a:gd name="connsiteY71" fmla="*/ 967 h 115586"/>
              <a:gd name="connsiteX72" fmla="*/ 745125 w 882210"/>
              <a:gd name="connsiteY72" fmla="*/ 58277 h 115586"/>
              <a:gd name="connsiteX73" fmla="*/ 801961 w 882210"/>
              <a:gd name="connsiteY73" fmla="*/ 115586 h 115586"/>
              <a:gd name="connsiteX74" fmla="*/ 869432 w 882210"/>
              <a:gd name="connsiteY74" fmla="*/ 115586 h 115586"/>
              <a:gd name="connsiteX75" fmla="*/ 882211 w 882210"/>
              <a:gd name="connsiteY75" fmla="*/ 95402 h 115586"/>
              <a:gd name="connsiteX76" fmla="*/ 803480 w 882210"/>
              <a:gd name="connsiteY76" fmla="*/ 95402 h 115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882210" h="115586">
                <a:moveTo>
                  <a:pt x="380873" y="75127"/>
                </a:moveTo>
                <a:lnTo>
                  <a:pt x="439139" y="75127"/>
                </a:lnTo>
                <a:lnTo>
                  <a:pt x="408398" y="25026"/>
                </a:lnTo>
                <a:lnTo>
                  <a:pt x="351830" y="115586"/>
                </a:lnTo>
                <a:lnTo>
                  <a:pt x="326003" y="115586"/>
                </a:lnTo>
                <a:lnTo>
                  <a:pt x="394814" y="6914"/>
                </a:lnTo>
                <a:cubicBezTo>
                  <a:pt x="400159" y="-551"/>
                  <a:pt x="410493" y="-2234"/>
                  <a:pt x="417896" y="3155"/>
                </a:cubicBezTo>
                <a:cubicBezTo>
                  <a:pt x="419330" y="4199"/>
                  <a:pt x="420589" y="5468"/>
                  <a:pt x="421624" y="6914"/>
                </a:cubicBezTo>
                <a:lnTo>
                  <a:pt x="490614" y="115586"/>
                </a:lnTo>
                <a:lnTo>
                  <a:pt x="464698" y="115586"/>
                </a:lnTo>
                <a:lnTo>
                  <a:pt x="452544" y="95312"/>
                </a:lnTo>
                <a:lnTo>
                  <a:pt x="393563" y="95312"/>
                </a:lnTo>
                <a:lnTo>
                  <a:pt x="380873" y="75127"/>
                </a:lnTo>
                <a:moveTo>
                  <a:pt x="648253" y="95312"/>
                </a:moveTo>
                <a:lnTo>
                  <a:pt x="648253" y="967"/>
                </a:lnTo>
                <a:lnTo>
                  <a:pt x="626359" y="967"/>
                </a:lnTo>
                <a:lnTo>
                  <a:pt x="626359" y="104593"/>
                </a:lnTo>
                <a:cubicBezTo>
                  <a:pt x="626642" y="110682"/>
                  <a:pt x="631574" y="115498"/>
                  <a:pt x="637619" y="115586"/>
                </a:cubicBezTo>
                <a:lnTo>
                  <a:pt x="737172" y="115586"/>
                </a:lnTo>
                <a:lnTo>
                  <a:pt x="750130" y="95312"/>
                </a:lnTo>
                <a:lnTo>
                  <a:pt x="648253" y="95312"/>
                </a:lnTo>
                <a:moveTo>
                  <a:pt x="286862" y="78461"/>
                </a:moveTo>
                <a:cubicBezTo>
                  <a:pt x="308084" y="78461"/>
                  <a:pt x="325288" y="61113"/>
                  <a:pt x="325288" y="39714"/>
                </a:cubicBezTo>
                <a:cubicBezTo>
                  <a:pt x="325288" y="18315"/>
                  <a:pt x="308084" y="967"/>
                  <a:pt x="286862" y="967"/>
                </a:cubicBezTo>
                <a:lnTo>
                  <a:pt x="191241" y="967"/>
                </a:lnTo>
                <a:lnTo>
                  <a:pt x="191241" y="115586"/>
                </a:lnTo>
                <a:lnTo>
                  <a:pt x="213135" y="115586"/>
                </a:lnTo>
                <a:lnTo>
                  <a:pt x="213135" y="21242"/>
                </a:lnTo>
                <a:lnTo>
                  <a:pt x="285432" y="21242"/>
                </a:lnTo>
                <a:cubicBezTo>
                  <a:pt x="295574" y="21955"/>
                  <a:pt x="303222" y="30825"/>
                  <a:pt x="302514" y="41052"/>
                </a:cubicBezTo>
                <a:cubicBezTo>
                  <a:pt x="301875" y="50285"/>
                  <a:pt x="294588" y="57632"/>
                  <a:pt x="285432" y="58277"/>
                </a:cubicBezTo>
                <a:lnTo>
                  <a:pt x="223412" y="58277"/>
                </a:lnTo>
                <a:lnTo>
                  <a:pt x="288649" y="115586"/>
                </a:lnTo>
                <a:lnTo>
                  <a:pt x="320373" y="115586"/>
                </a:lnTo>
                <a:lnTo>
                  <a:pt x="277031" y="78461"/>
                </a:lnTo>
                <a:lnTo>
                  <a:pt x="286862" y="78461"/>
                </a:lnTo>
                <a:moveTo>
                  <a:pt x="56836" y="115586"/>
                </a:moveTo>
                <a:lnTo>
                  <a:pt x="122877" y="115586"/>
                </a:lnTo>
                <a:cubicBezTo>
                  <a:pt x="154267" y="115586"/>
                  <a:pt x="179713" y="89928"/>
                  <a:pt x="179713" y="58277"/>
                </a:cubicBezTo>
                <a:cubicBezTo>
                  <a:pt x="179713" y="26625"/>
                  <a:pt x="154267" y="967"/>
                  <a:pt x="122877" y="967"/>
                </a:cubicBezTo>
                <a:lnTo>
                  <a:pt x="56836" y="967"/>
                </a:lnTo>
                <a:cubicBezTo>
                  <a:pt x="25446" y="967"/>
                  <a:pt x="0" y="26625"/>
                  <a:pt x="0" y="58277"/>
                </a:cubicBezTo>
                <a:cubicBezTo>
                  <a:pt x="0" y="89928"/>
                  <a:pt x="25446" y="115586"/>
                  <a:pt x="56836" y="115586"/>
                </a:cubicBezTo>
                <a:moveTo>
                  <a:pt x="121358" y="95402"/>
                </a:moveTo>
                <a:lnTo>
                  <a:pt x="58266" y="95402"/>
                </a:lnTo>
                <a:cubicBezTo>
                  <a:pt x="37956" y="94392"/>
                  <a:pt x="22304" y="76972"/>
                  <a:pt x="23306" y="56493"/>
                </a:cubicBezTo>
                <a:cubicBezTo>
                  <a:pt x="24238" y="37427"/>
                  <a:pt x="39358" y="22182"/>
                  <a:pt x="58266" y="21242"/>
                </a:cubicBezTo>
                <a:lnTo>
                  <a:pt x="121358" y="21242"/>
                </a:lnTo>
                <a:cubicBezTo>
                  <a:pt x="141667" y="20232"/>
                  <a:pt x="158943" y="36014"/>
                  <a:pt x="159945" y="56493"/>
                </a:cubicBezTo>
                <a:cubicBezTo>
                  <a:pt x="160946" y="76972"/>
                  <a:pt x="145294" y="94392"/>
                  <a:pt x="124984" y="95402"/>
                </a:cubicBezTo>
                <a:cubicBezTo>
                  <a:pt x="123776" y="95462"/>
                  <a:pt x="122566" y="95462"/>
                  <a:pt x="121358" y="95402"/>
                </a:cubicBezTo>
                <a:moveTo>
                  <a:pt x="536190" y="115586"/>
                </a:moveTo>
                <a:lnTo>
                  <a:pt x="603571" y="115586"/>
                </a:lnTo>
                <a:lnTo>
                  <a:pt x="616618" y="95402"/>
                </a:lnTo>
                <a:lnTo>
                  <a:pt x="537709" y="95402"/>
                </a:lnTo>
                <a:cubicBezTo>
                  <a:pt x="517399" y="96411"/>
                  <a:pt x="500123" y="80629"/>
                  <a:pt x="499122" y="60150"/>
                </a:cubicBezTo>
                <a:cubicBezTo>
                  <a:pt x="498120" y="39671"/>
                  <a:pt x="513773" y="22251"/>
                  <a:pt x="534082" y="21242"/>
                </a:cubicBezTo>
                <a:cubicBezTo>
                  <a:pt x="535290" y="21182"/>
                  <a:pt x="536501" y="21182"/>
                  <a:pt x="537709" y="21242"/>
                </a:cubicBezTo>
                <a:lnTo>
                  <a:pt x="601784" y="21242"/>
                </a:lnTo>
                <a:lnTo>
                  <a:pt x="614742" y="967"/>
                </a:lnTo>
                <a:lnTo>
                  <a:pt x="536190" y="967"/>
                </a:lnTo>
                <a:cubicBezTo>
                  <a:pt x="504800" y="967"/>
                  <a:pt x="479354" y="26625"/>
                  <a:pt x="479354" y="58277"/>
                </a:cubicBezTo>
                <a:cubicBezTo>
                  <a:pt x="479354" y="89928"/>
                  <a:pt x="504800" y="115586"/>
                  <a:pt x="536190" y="115586"/>
                </a:cubicBezTo>
                <a:moveTo>
                  <a:pt x="803391" y="95402"/>
                </a:moveTo>
                <a:cubicBezTo>
                  <a:pt x="786805" y="95513"/>
                  <a:pt x="772183" y="84455"/>
                  <a:pt x="767645" y="68369"/>
                </a:cubicBezTo>
                <a:lnTo>
                  <a:pt x="861389" y="68369"/>
                </a:lnTo>
                <a:lnTo>
                  <a:pt x="874257" y="48094"/>
                </a:lnTo>
                <a:lnTo>
                  <a:pt x="768003" y="48094"/>
                </a:lnTo>
                <a:cubicBezTo>
                  <a:pt x="772514" y="31990"/>
                  <a:pt x="787153" y="20919"/>
                  <a:pt x="803748" y="21061"/>
                </a:cubicBezTo>
                <a:lnTo>
                  <a:pt x="867823" y="21061"/>
                </a:lnTo>
                <a:lnTo>
                  <a:pt x="880334" y="967"/>
                </a:lnTo>
                <a:lnTo>
                  <a:pt x="801961" y="967"/>
                </a:lnTo>
                <a:cubicBezTo>
                  <a:pt x="770571" y="967"/>
                  <a:pt x="745125" y="26625"/>
                  <a:pt x="745125" y="58277"/>
                </a:cubicBezTo>
                <a:cubicBezTo>
                  <a:pt x="745125" y="89928"/>
                  <a:pt x="770571" y="115586"/>
                  <a:pt x="801961" y="115586"/>
                </a:cubicBezTo>
                <a:lnTo>
                  <a:pt x="869432" y="115586"/>
                </a:lnTo>
                <a:lnTo>
                  <a:pt x="882211" y="95402"/>
                </a:lnTo>
                <a:lnTo>
                  <a:pt x="803480" y="95402"/>
                </a:lnTo>
              </a:path>
            </a:pathLst>
          </a:custGeom>
          <a:solidFill>
            <a:srgbClr val="C74634"/>
          </a:solidFill>
          <a:ln w="8895" cap="flat">
            <a:noFill/>
            <a:prstDash val="solid"/>
            <a:miter/>
          </a:ln>
        </p:spPr>
        <p:txBody>
          <a:bodyPr rtlCol="0" anchor="ctr"/>
          <a:lstStyle/>
          <a:p>
            <a:endParaRPr lang="en-US">
              <a:solidFill>
                <a:srgbClr val="C74634"/>
              </a:solidFill>
            </a:endParaRPr>
          </a:p>
        </p:txBody>
      </p:sp>
      <p:sp>
        <p:nvSpPr>
          <p:cNvPr id="4" name="Plus Sign">
            <a:extLst>
              <a:ext uri="{FF2B5EF4-FFF2-40B4-BE49-F238E27FC236}">
                <a16:creationId xmlns:a16="http://schemas.microsoft.com/office/drawing/2014/main" id="{889C2474-0A48-87B9-ED6A-FD2EF7F367F7}"/>
              </a:ext>
            </a:extLst>
          </p:cNvPr>
          <p:cNvSpPr txBox="1"/>
          <p:nvPr userDrawn="1"/>
        </p:nvSpPr>
        <p:spPr>
          <a:xfrm>
            <a:off x="1983598" y="988684"/>
            <a:ext cx="338554" cy="400110"/>
          </a:xfrm>
          <a:prstGeom prst="rect">
            <a:avLst/>
          </a:prstGeom>
          <a:noFill/>
        </p:spPr>
        <p:txBody>
          <a:bodyPr wrap="none" rtlCol="0">
            <a:spAutoFit/>
          </a:bodyPr>
          <a:lstStyle/>
          <a:p>
            <a:r>
              <a:rPr lang="en-US" sz="2000" dirty="0">
                <a:latin typeface="Oracle Sans Light" panose="020B0403020204020204" pitchFamily="34" charset="0"/>
                <a:cs typeface="Oracle Sans Light" panose="020B0403020204020204" pitchFamily="34" charset="0"/>
              </a:rPr>
              <a:t>+</a:t>
            </a:r>
          </a:p>
        </p:txBody>
      </p:sp>
      <p:sp>
        <p:nvSpPr>
          <p:cNvPr id="8" name="Content Placeholder 7">
            <a:extLst>
              <a:ext uri="{FF2B5EF4-FFF2-40B4-BE49-F238E27FC236}">
                <a16:creationId xmlns:a16="http://schemas.microsoft.com/office/drawing/2014/main" id="{356453F7-AD72-2B27-04B4-727D2A71230B}"/>
              </a:ext>
            </a:extLst>
          </p:cNvPr>
          <p:cNvSpPr>
            <a:spLocks noGrp="1"/>
          </p:cNvSpPr>
          <p:nvPr>
            <p:ph sz="quarter" idx="28" hasCustomPrompt="1"/>
          </p:nvPr>
        </p:nvSpPr>
        <p:spPr>
          <a:xfrm>
            <a:off x="2451100" y="946150"/>
            <a:ext cx="1241425" cy="466344"/>
          </a:xfrm>
        </p:spPr>
        <p:txBody>
          <a:bodyPr/>
          <a:lstStyle>
            <a:lvl1pPr>
              <a:defRPr sz="800">
                <a:latin typeface="Oracle Sans Light" panose="020B0403020204020204" pitchFamily="34" charset="0"/>
                <a:cs typeface="Oracle Sans Light" panose="020B0403020204020204" pitchFamily="34" charset="0"/>
              </a:defRPr>
            </a:lvl1pPr>
          </a:lstStyle>
          <a:p>
            <a:pPr lvl="0"/>
            <a:r>
              <a:rPr lang="en-US" dirty="0"/>
              <a:t>Click to insert partner logo</a:t>
            </a:r>
          </a:p>
        </p:txBody>
      </p:sp>
      <p:pic>
        <p:nvPicPr>
          <p:cNvPr id="22" name="OTag">
            <a:extLst>
              <a:ext uri="{FF2B5EF4-FFF2-40B4-BE49-F238E27FC236}">
                <a16:creationId xmlns:a16="http://schemas.microsoft.com/office/drawing/2014/main" id="{2BD84AB8-084C-B722-CE1B-F1DA9D195E76}"/>
              </a:ext>
              <a:ext uri="{C183D7F6-B498-43B3-948B-1728B52AA6E4}">
                <adec:decorative xmlns:adec="http://schemas.microsoft.com/office/drawing/2017/decorative" val="1"/>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11" name="Title 4">
            <a:extLst>
              <a:ext uri="{FF2B5EF4-FFF2-40B4-BE49-F238E27FC236}">
                <a16:creationId xmlns:a16="http://schemas.microsoft.com/office/drawing/2014/main" id="{0B546B4D-98AE-F0CB-0971-B616BAF8B124}"/>
              </a:ext>
            </a:extLst>
          </p:cNvPr>
          <p:cNvSpPr>
            <a:spLocks noGrp="1"/>
          </p:cNvSpPr>
          <p:nvPr>
            <p:ph type="title" hasCustomPrompt="1"/>
          </p:nvPr>
        </p:nvSpPr>
        <p:spPr>
          <a:xfrm>
            <a:off x="761994" y="1613847"/>
            <a:ext cx="4758468" cy="822960"/>
          </a:xfrm>
          <a:noFill/>
        </p:spPr>
        <p:txBody>
          <a:bodyPr vert="horz" lIns="0" tIns="0" rIns="0" bIns="0" rtlCol="0" anchor="b">
            <a:noAutofit/>
          </a:bodyPr>
          <a:lstStyle>
            <a:lvl1pPr>
              <a:defRPr lang="en-US" sz="2000" b="1" i="0">
                <a:solidFill>
                  <a:srgbClr val="312D2A"/>
                </a:solidFill>
                <a:latin typeface="Oracle Sans Extra Bold" panose="020B0503020204020204" pitchFamily="34" charset="0"/>
                <a:cs typeface="Oracle Sans Extra Bold" panose="020B0503020204020204" pitchFamily="34" charset="0"/>
              </a:defRPr>
            </a:lvl1pPr>
          </a:lstStyle>
          <a:p>
            <a:pPr lvl="0"/>
            <a:r>
              <a:rPr lang="en-US" dirty="0"/>
              <a:t>Click to edit title text styles</a:t>
            </a:r>
          </a:p>
        </p:txBody>
      </p:sp>
      <p:sp>
        <p:nvSpPr>
          <p:cNvPr id="12" name="Text Placeholder 21">
            <a:extLst>
              <a:ext uri="{FF2B5EF4-FFF2-40B4-BE49-F238E27FC236}">
                <a16:creationId xmlns:a16="http://schemas.microsoft.com/office/drawing/2014/main" id="{8CCAD53D-65A4-413B-ABF9-E2788D8E13A1}"/>
              </a:ext>
            </a:extLst>
          </p:cNvPr>
          <p:cNvSpPr>
            <a:spLocks noGrp="1"/>
          </p:cNvSpPr>
          <p:nvPr>
            <p:ph type="body" sz="quarter" idx="35" hasCustomPrompt="1"/>
          </p:nvPr>
        </p:nvSpPr>
        <p:spPr>
          <a:xfrm>
            <a:off x="761994" y="2499926"/>
            <a:ext cx="4762530" cy="720907"/>
          </a:xfrm>
          <a:prstGeom prst="rect">
            <a:avLst/>
          </a:prstGeom>
        </p:spPr>
        <p:txBody>
          <a:bodyPr lIns="0" tIns="0" rIns="0" bIns="0"/>
          <a:lstStyle>
            <a:lvl1pPr algn="l">
              <a:lnSpc>
                <a:spcPct val="120000"/>
              </a:lnSpc>
              <a:spcBef>
                <a:spcPts val="0"/>
              </a:spcBef>
              <a:spcAft>
                <a:spcPts val="400"/>
              </a:spcAft>
              <a:defRPr sz="1200" b="1" i="0">
                <a:solidFill>
                  <a:srgbClr val="312D2A"/>
                </a:solidFill>
                <a:latin typeface="Oracle Sans Extra Bold" panose="020B0503020204020204" pitchFamily="34" charset="0"/>
                <a:cs typeface="Oracle Sans Extra Bold" panose="020B05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labore et dolore magna </a:t>
            </a:r>
            <a:r>
              <a:rPr lang="en-IN" dirty="0" err="1"/>
              <a:t>aliqua</a:t>
            </a:r>
            <a:r>
              <a:rPr lang="en-IN" dirty="0"/>
              <a:t>.</a:t>
            </a:r>
            <a:br>
              <a:rPr lang="en-IN" dirty="0"/>
            </a:br>
            <a:r>
              <a:rPr lang="en-IN" dirty="0"/>
              <a:t>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2" name="Text Placeholder 21">
            <a:extLst>
              <a:ext uri="{FF2B5EF4-FFF2-40B4-BE49-F238E27FC236}">
                <a16:creationId xmlns:a16="http://schemas.microsoft.com/office/drawing/2014/main" id="{760E8453-64DD-702E-5473-F74BE950E927}"/>
              </a:ext>
            </a:extLst>
          </p:cNvPr>
          <p:cNvSpPr>
            <a:spLocks noGrp="1"/>
          </p:cNvSpPr>
          <p:nvPr>
            <p:ph type="body" sz="quarter" idx="32" hasCustomPrompt="1"/>
          </p:nvPr>
        </p:nvSpPr>
        <p:spPr>
          <a:xfrm>
            <a:off x="761994" y="3347761"/>
            <a:ext cx="4762532" cy="162478"/>
          </a:xfrm>
          <a:prstGeom prst="rect">
            <a:avLst/>
          </a:prstGeom>
        </p:spPr>
        <p:txBody>
          <a:bodyPr lIns="0" tIns="0" rIns="0" bIns="0"/>
          <a:lstStyle>
            <a:lvl1pPr marL="180975" indent="-180975" algn="l">
              <a:spcAft>
                <a:spcPts val="600"/>
              </a:spcAft>
              <a:buClr>
                <a:srgbClr val="8B8580"/>
              </a:buClr>
              <a:buSzPct val="80000"/>
              <a:buFont typeface="Arial" panose="020B0604020202020204" pitchFamily="34" charset="0"/>
              <a:buChar char="•"/>
              <a:tabLst/>
              <a:defRPr sz="1400" b="1" i="0">
                <a:solidFill>
                  <a:srgbClr val="312D2A"/>
                </a:solidFill>
                <a:latin typeface="Oracle Sans Extra Bold" panose="020B0503020204020204" pitchFamily="34" charset="0"/>
                <a:cs typeface="Oracle Sans Extra Bold" panose="020B0503020204020204" pitchFamily="34" charset="0"/>
              </a:defRPr>
            </a:lvl1pPr>
          </a:lstStyle>
          <a:p>
            <a:pPr lvl="0"/>
            <a:r>
              <a:rPr lang="en-IN" dirty="0"/>
              <a:t>Subhead goes here</a:t>
            </a:r>
            <a:endParaRPr lang="en-US" dirty="0"/>
          </a:p>
        </p:txBody>
      </p:sp>
      <p:sp>
        <p:nvSpPr>
          <p:cNvPr id="10" name="Text Placeholder 21">
            <a:extLst>
              <a:ext uri="{FF2B5EF4-FFF2-40B4-BE49-F238E27FC236}">
                <a16:creationId xmlns:a16="http://schemas.microsoft.com/office/drawing/2014/main" id="{DC4A190C-545B-3C23-AB0A-8AAB126A4403}"/>
              </a:ext>
            </a:extLst>
          </p:cNvPr>
          <p:cNvSpPr>
            <a:spLocks noGrp="1"/>
          </p:cNvSpPr>
          <p:nvPr>
            <p:ph type="body" sz="quarter" idx="39" hasCustomPrompt="1"/>
          </p:nvPr>
        </p:nvSpPr>
        <p:spPr>
          <a:xfrm>
            <a:off x="761994" y="4350689"/>
            <a:ext cx="4762532" cy="162478"/>
          </a:xfrm>
          <a:prstGeom prst="rect">
            <a:avLst/>
          </a:prstGeom>
        </p:spPr>
        <p:txBody>
          <a:bodyPr lIns="0" tIns="0" rIns="0" bIns="0"/>
          <a:lstStyle>
            <a:lvl1pPr marL="180975" indent="-180975" algn="l">
              <a:spcAft>
                <a:spcPts val="600"/>
              </a:spcAft>
              <a:buClr>
                <a:srgbClr val="8B8580"/>
              </a:buClr>
              <a:buSzPct val="80000"/>
              <a:buFont typeface="Arial" panose="020B0604020202020204" pitchFamily="34" charset="0"/>
              <a:buChar char="•"/>
              <a:tabLst/>
              <a:defRPr sz="1400" b="1" i="0">
                <a:solidFill>
                  <a:srgbClr val="312D2A"/>
                </a:solidFill>
                <a:latin typeface="Oracle Sans Extra Bold" panose="020B0503020204020204" pitchFamily="34" charset="0"/>
                <a:cs typeface="Oracle Sans Extra Bold" panose="020B0503020204020204" pitchFamily="34" charset="0"/>
              </a:defRPr>
            </a:lvl1pPr>
          </a:lstStyle>
          <a:p>
            <a:pPr lvl="0"/>
            <a:r>
              <a:rPr lang="en-IN" dirty="0"/>
              <a:t>Subhead goes here</a:t>
            </a:r>
            <a:endParaRPr lang="en-US" dirty="0"/>
          </a:p>
        </p:txBody>
      </p:sp>
      <p:sp>
        <p:nvSpPr>
          <p:cNvPr id="21" name="Text Placeholder 21">
            <a:extLst>
              <a:ext uri="{FF2B5EF4-FFF2-40B4-BE49-F238E27FC236}">
                <a16:creationId xmlns:a16="http://schemas.microsoft.com/office/drawing/2014/main" id="{43191C02-99EB-CE48-6687-5779F579BEF7}"/>
              </a:ext>
            </a:extLst>
          </p:cNvPr>
          <p:cNvSpPr>
            <a:spLocks noGrp="1"/>
          </p:cNvSpPr>
          <p:nvPr>
            <p:ph type="body" sz="quarter" idx="41" hasCustomPrompt="1"/>
          </p:nvPr>
        </p:nvSpPr>
        <p:spPr>
          <a:xfrm>
            <a:off x="761994" y="5353617"/>
            <a:ext cx="4762532" cy="162478"/>
          </a:xfrm>
          <a:prstGeom prst="rect">
            <a:avLst/>
          </a:prstGeom>
        </p:spPr>
        <p:txBody>
          <a:bodyPr lIns="0" tIns="0" rIns="0" bIns="0"/>
          <a:lstStyle>
            <a:lvl1pPr marL="180975" indent="-180975" algn="l">
              <a:spcAft>
                <a:spcPts val="600"/>
              </a:spcAft>
              <a:buClr>
                <a:srgbClr val="8B8580"/>
              </a:buClr>
              <a:buSzPct val="80000"/>
              <a:buFont typeface="Arial" panose="020B0604020202020204" pitchFamily="34" charset="0"/>
              <a:buChar char="•"/>
              <a:tabLst/>
              <a:defRPr sz="1400" b="1" i="0">
                <a:solidFill>
                  <a:srgbClr val="312D2A"/>
                </a:solidFill>
                <a:latin typeface="Oracle Sans Extra Bold" panose="020B0503020204020204" pitchFamily="34" charset="0"/>
                <a:cs typeface="Oracle Sans Extra Bold" panose="020B0503020204020204" pitchFamily="34" charset="0"/>
              </a:defRPr>
            </a:lvl1pPr>
          </a:lstStyle>
          <a:p>
            <a:pPr lvl="0"/>
            <a:r>
              <a:rPr lang="en-IN" dirty="0"/>
              <a:t>Subhead goes here</a:t>
            </a:r>
            <a:endParaRPr lang="en-US" dirty="0"/>
          </a:p>
        </p:txBody>
      </p:sp>
      <p:sp>
        <p:nvSpPr>
          <p:cNvPr id="14" name="Text Placeholder 21">
            <a:extLst>
              <a:ext uri="{FF2B5EF4-FFF2-40B4-BE49-F238E27FC236}">
                <a16:creationId xmlns:a16="http://schemas.microsoft.com/office/drawing/2014/main" id="{FDEF23D4-0B2E-4632-D842-38C9AA0BEDB5}"/>
              </a:ext>
            </a:extLst>
          </p:cNvPr>
          <p:cNvSpPr>
            <a:spLocks noGrp="1"/>
          </p:cNvSpPr>
          <p:nvPr>
            <p:ph type="body" sz="quarter" idx="43" hasCustomPrompt="1"/>
          </p:nvPr>
        </p:nvSpPr>
        <p:spPr>
          <a:xfrm>
            <a:off x="768875" y="3589693"/>
            <a:ext cx="4762530" cy="606635"/>
          </a:xfrm>
          <a:prstGeom prst="rect">
            <a:avLst/>
          </a:prstGeom>
        </p:spPr>
        <p:txBody>
          <a:bodyPr lIns="180000" tIns="0" rIns="0" bIns="0"/>
          <a:lstStyle>
            <a:lvl1pPr algn="l">
              <a:lnSpc>
                <a:spcPts val="1680"/>
              </a:lnSpc>
              <a:defRPr sz="1200" b="0" i="0">
                <a:solidFill>
                  <a:srgbClr val="312D2A"/>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15" name="Text Placeholder 21">
            <a:extLst>
              <a:ext uri="{FF2B5EF4-FFF2-40B4-BE49-F238E27FC236}">
                <a16:creationId xmlns:a16="http://schemas.microsoft.com/office/drawing/2014/main" id="{6DEBB9DB-66DB-6BDF-43CE-E03AF0CE2196}"/>
              </a:ext>
            </a:extLst>
          </p:cNvPr>
          <p:cNvSpPr>
            <a:spLocks noGrp="1"/>
          </p:cNvSpPr>
          <p:nvPr>
            <p:ph type="body" sz="quarter" idx="44" hasCustomPrompt="1"/>
          </p:nvPr>
        </p:nvSpPr>
        <p:spPr>
          <a:xfrm>
            <a:off x="768875" y="4588760"/>
            <a:ext cx="4762530" cy="606635"/>
          </a:xfrm>
          <a:prstGeom prst="rect">
            <a:avLst/>
          </a:prstGeom>
        </p:spPr>
        <p:txBody>
          <a:bodyPr lIns="180000" tIns="0" rIns="0" bIns="0"/>
          <a:lstStyle>
            <a:lvl1pPr algn="l">
              <a:lnSpc>
                <a:spcPts val="1680"/>
              </a:lnSpc>
              <a:defRPr sz="1200" b="0" i="0">
                <a:solidFill>
                  <a:srgbClr val="312D2A"/>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16" name="Text Placeholder 21">
            <a:extLst>
              <a:ext uri="{FF2B5EF4-FFF2-40B4-BE49-F238E27FC236}">
                <a16:creationId xmlns:a16="http://schemas.microsoft.com/office/drawing/2014/main" id="{3D8EFB25-B537-1CAB-8303-FEC077E08998}"/>
              </a:ext>
            </a:extLst>
          </p:cNvPr>
          <p:cNvSpPr>
            <a:spLocks noGrp="1"/>
          </p:cNvSpPr>
          <p:nvPr>
            <p:ph type="body" sz="quarter" idx="45" hasCustomPrompt="1"/>
          </p:nvPr>
        </p:nvSpPr>
        <p:spPr>
          <a:xfrm>
            <a:off x="768875" y="5596293"/>
            <a:ext cx="4762530" cy="606635"/>
          </a:xfrm>
          <a:prstGeom prst="rect">
            <a:avLst/>
          </a:prstGeom>
        </p:spPr>
        <p:txBody>
          <a:bodyPr lIns="180000" tIns="0" rIns="0" bIns="0"/>
          <a:lstStyle>
            <a:lvl1pPr algn="l">
              <a:lnSpc>
                <a:spcPts val="1680"/>
              </a:lnSpc>
              <a:defRPr sz="1200" b="0" i="0">
                <a:solidFill>
                  <a:srgbClr val="312D2A"/>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Tree>
    <p:extLst>
      <p:ext uri="{BB962C8B-B14F-4D97-AF65-F5344CB8AC3E}">
        <p14:creationId xmlns:p14="http://schemas.microsoft.com/office/powerpoint/2010/main" val="1959080215"/>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preserve="1" userDrawn="1">
  <p:cSld name="3_Light - Texture + Bullets">
    <p:bg>
      <p:bgPr>
        <a:solidFill>
          <a:srgbClr val="E5E2DE"/>
        </a:solidFill>
        <a:effectLst/>
      </p:bgPr>
    </p:bg>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1F187C70-AE24-EFB3-18EC-F116D9D62045}"/>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43" r="52457"/>
          <a:stretch/>
        </p:blipFill>
        <p:spPr>
          <a:xfrm>
            <a:off x="6390404" y="1"/>
            <a:ext cx="5801596" cy="6857999"/>
          </a:xfrm>
          <a:prstGeom prst="rect">
            <a:avLst/>
          </a:prstGeom>
        </p:spPr>
      </p:pic>
      <p:sp>
        <p:nvSpPr>
          <p:cNvPr id="5" name="Slide Number">
            <a:extLst>
              <a:ext uri="{FF2B5EF4-FFF2-40B4-BE49-F238E27FC236}">
                <a16:creationId xmlns:a16="http://schemas.microsoft.com/office/drawing/2014/main" id="{FA2E7555-617F-514A-998A-B4FD6333A9F5}"/>
              </a:ext>
            </a:extLst>
          </p:cNvPr>
          <p:cNvSpPr>
            <a:spLocks noGrp="1"/>
          </p:cNvSpPr>
          <p:nvPr>
            <p:ph type="sldNum" sz="quarter" idx="4"/>
          </p:nvPr>
        </p:nvSpPr>
        <p:spPr>
          <a:xfrm>
            <a:off x="762000" y="6423660"/>
            <a:ext cx="365760" cy="365760"/>
          </a:xfrm>
          <a:prstGeom prst="rect">
            <a:avLst/>
          </a:prstGeom>
        </p:spPr>
        <p:txBody>
          <a:bodyPr vert="horz" lIns="0" tIns="0" rIns="0" bIns="0" rtlCol="0" anchor="ctr"/>
          <a:lstStyle>
            <a:lvl1pPr algn="l">
              <a:defRPr sz="700">
                <a:solidFill>
                  <a:srgbClr val="8B8580"/>
                </a:solidFill>
              </a:defRPr>
            </a:lvl1pPr>
          </a:lstStyle>
          <a:p>
            <a:fld id="{345D60D9-5372-5F40-9443-0F9AE5BDC3C8}" type="slidenum">
              <a:rPr lang="en-US" smtClean="0"/>
              <a:pPr/>
              <a:t>‹#›</a:t>
            </a:fld>
            <a:endParaRPr lang="en-US" dirty="0"/>
          </a:p>
        </p:txBody>
      </p:sp>
      <p:sp>
        <p:nvSpPr>
          <p:cNvPr id="6" name="Footer">
            <a:extLst>
              <a:ext uri="{FF2B5EF4-FFF2-40B4-BE49-F238E27FC236}">
                <a16:creationId xmlns:a16="http://schemas.microsoft.com/office/drawing/2014/main" id="{B348A6A2-2DAA-8349-9F70-D848FE897B02}"/>
              </a:ext>
            </a:extLst>
          </p:cNvPr>
          <p:cNvSpPr>
            <a:spLocks noGrp="1"/>
          </p:cNvSpPr>
          <p:nvPr>
            <p:ph type="ftr" sz="quarter" idx="3"/>
          </p:nvPr>
        </p:nvSpPr>
        <p:spPr>
          <a:xfrm>
            <a:off x="1127759" y="6423978"/>
            <a:ext cx="5745379" cy="365125"/>
          </a:xfrm>
          <a:prstGeom prst="rect">
            <a:avLst/>
          </a:prstGeom>
        </p:spPr>
        <p:txBody>
          <a:bodyPr vert="horz" lIns="0" tIns="0" rIns="0" bIns="0" rtlCol="0" anchor="ctr"/>
          <a:lstStyle>
            <a:lvl1pPr algn="l">
              <a:defRPr sz="700">
                <a:solidFill>
                  <a:srgbClr val="8B8580"/>
                </a:solidFill>
              </a:defRPr>
            </a:lvl1pPr>
          </a:lstStyle>
          <a:p>
            <a:r>
              <a:rPr lang="en-US"/>
              <a:t>Copyright © 2025, Oracle and/or its affiliates</a:t>
            </a:r>
            <a:endParaRPr lang="en-US" dirty="0"/>
          </a:p>
        </p:txBody>
      </p:sp>
      <p:sp>
        <p:nvSpPr>
          <p:cNvPr id="3" name="Oracle Logo">
            <a:extLst>
              <a:ext uri="{FF2B5EF4-FFF2-40B4-BE49-F238E27FC236}">
                <a16:creationId xmlns:a16="http://schemas.microsoft.com/office/drawing/2014/main" id="{D6220EA6-E230-EF5E-1E96-CF13C1127E57}"/>
              </a:ext>
            </a:extLst>
          </p:cNvPr>
          <p:cNvSpPr/>
          <p:nvPr userDrawn="1"/>
        </p:nvSpPr>
        <p:spPr>
          <a:xfrm>
            <a:off x="761994" y="1130946"/>
            <a:ext cx="882210" cy="115586"/>
          </a:xfrm>
          <a:custGeom>
            <a:avLst/>
            <a:gdLst>
              <a:gd name="connsiteX0" fmla="*/ 380873 w 882210"/>
              <a:gd name="connsiteY0" fmla="*/ 75127 h 115586"/>
              <a:gd name="connsiteX1" fmla="*/ 439139 w 882210"/>
              <a:gd name="connsiteY1" fmla="*/ 75127 h 115586"/>
              <a:gd name="connsiteX2" fmla="*/ 408398 w 882210"/>
              <a:gd name="connsiteY2" fmla="*/ 25026 h 115586"/>
              <a:gd name="connsiteX3" fmla="*/ 351830 w 882210"/>
              <a:gd name="connsiteY3" fmla="*/ 115586 h 115586"/>
              <a:gd name="connsiteX4" fmla="*/ 326003 w 882210"/>
              <a:gd name="connsiteY4" fmla="*/ 115586 h 115586"/>
              <a:gd name="connsiteX5" fmla="*/ 394814 w 882210"/>
              <a:gd name="connsiteY5" fmla="*/ 6914 h 115586"/>
              <a:gd name="connsiteX6" fmla="*/ 417896 w 882210"/>
              <a:gd name="connsiteY6" fmla="*/ 3155 h 115586"/>
              <a:gd name="connsiteX7" fmla="*/ 421624 w 882210"/>
              <a:gd name="connsiteY7" fmla="*/ 6914 h 115586"/>
              <a:gd name="connsiteX8" fmla="*/ 490614 w 882210"/>
              <a:gd name="connsiteY8" fmla="*/ 115586 h 115586"/>
              <a:gd name="connsiteX9" fmla="*/ 464698 w 882210"/>
              <a:gd name="connsiteY9" fmla="*/ 115586 h 115586"/>
              <a:gd name="connsiteX10" fmla="*/ 452544 w 882210"/>
              <a:gd name="connsiteY10" fmla="*/ 95312 h 115586"/>
              <a:gd name="connsiteX11" fmla="*/ 393563 w 882210"/>
              <a:gd name="connsiteY11" fmla="*/ 95312 h 115586"/>
              <a:gd name="connsiteX12" fmla="*/ 380873 w 882210"/>
              <a:gd name="connsiteY12" fmla="*/ 75127 h 115586"/>
              <a:gd name="connsiteX13" fmla="*/ 648253 w 882210"/>
              <a:gd name="connsiteY13" fmla="*/ 95312 h 115586"/>
              <a:gd name="connsiteX14" fmla="*/ 648253 w 882210"/>
              <a:gd name="connsiteY14" fmla="*/ 967 h 115586"/>
              <a:gd name="connsiteX15" fmla="*/ 626359 w 882210"/>
              <a:gd name="connsiteY15" fmla="*/ 967 h 115586"/>
              <a:gd name="connsiteX16" fmla="*/ 626359 w 882210"/>
              <a:gd name="connsiteY16" fmla="*/ 104593 h 115586"/>
              <a:gd name="connsiteX17" fmla="*/ 637619 w 882210"/>
              <a:gd name="connsiteY17" fmla="*/ 115586 h 115586"/>
              <a:gd name="connsiteX18" fmla="*/ 737172 w 882210"/>
              <a:gd name="connsiteY18" fmla="*/ 115586 h 115586"/>
              <a:gd name="connsiteX19" fmla="*/ 750130 w 882210"/>
              <a:gd name="connsiteY19" fmla="*/ 95312 h 115586"/>
              <a:gd name="connsiteX20" fmla="*/ 648253 w 882210"/>
              <a:gd name="connsiteY20" fmla="*/ 95312 h 115586"/>
              <a:gd name="connsiteX21" fmla="*/ 286862 w 882210"/>
              <a:gd name="connsiteY21" fmla="*/ 78461 h 115586"/>
              <a:gd name="connsiteX22" fmla="*/ 325288 w 882210"/>
              <a:gd name="connsiteY22" fmla="*/ 39714 h 115586"/>
              <a:gd name="connsiteX23" fmla="*/ 286862 w 882210"/>
              <a:gd name="connsiteY23" fmla="*/ 967 h 115586"/>
              <a:gd name="connsiteX24" fmla="*/ 191241 w 882210"/>
              <a:gd name="connsiteY24" fmla="*/ 967 h 115586"/>
              <a:gd name="connsiteX25" fmla="*/ 191241 w 882210"/>
              <a:gd name="connsiteY25" fmla="*/ 115586 h 115586"/>
              <a:gd name="connsiteX26" fmla="*/ 213135 w 882210"/>
              <a:gd name="connsiteY26" fmla="*/ 115586 h 115586"/>
              <a:gd name="connsiteX27" fmla="*/ 213135 w 882210"/>
              <a:gd name="connsiteY27" fmla="*/ 21242 h 115586"/>
              <a:gd name="connsiteX28" fmla="*/ 285432 w 882210"/>
              <a:gd name="connsiteY28" fmla="*/ 21242 h 115586"/>
              <a:gd name="connsiteX29" fmla="*/ 302514 w 882210"/>
              <a:gd name="connsiteY29" fmla="*/ 41052 h 115586"/>
              <a:gd name="connsiteX30" fmla="*/ 285432 w 882210"/>
              <a:gd name="connsiteY30" fmla="*/ 58277 h 115586"/>
              <a:gd name="connsiteX31" fmla="*/ 223412 w 882210"/>
              <a:gd name="connsiteY31" fmla="*/ 58277 h 115586"/>
              <a:gd name="connsiteX32" fmla="*/ 288649 w 882210"/>
              <a:gd name="connsiteY32" fmla="*/ 115586 h 115586"/>
              <a:gd name="connsiteX33" fmla="*/ 320373 w 882210"/>
              <a:gd name="connsiteY33" fmla="*/ 115586 h 115586"/>
              <a:gd name="connsiteX34" fmla="*/ 277031 w 882210"/>
              <a:gd name="connsiteY34" fmla="*/ 78461 h 115586"/>
              <a:gd name="connsiteX35" fmla="*/ 286862 w 882210"/>
              <a:gd name="connsiteY35" fmla="*/ 78461 h 115586"/>
              <a:gd name="connsiteX36" fmla="*/ 56836 w 882210"/>
              <a:gd name="connsiteY36" fmla="*/ 115586 h 115586"/>
              <a:gd name="connsiteX37" fmla="*/ 122877 w 882210"/>
              <a:gd name="connsiteY37" fmla="*/ 115586 h 115586"/>
              <a:gd name="connsiteX38" fmla="*/ 179713 w 882210"/>
              <a:gd name="connsiteY38" fmla="*/ 58277 h 115586"/>
              <a:gd name="connsiteX39" fmla="*/ 122877 w 882210"/>
              <a:gd name="connsiteY39" fmla="*/ 967 h 115586"/>
              <a:gd name="connsiteX40" fmla="*/ 56836 w 882210"/>
              <a:gd name="connsiteY40" fmla="*/ 967 h 115586"/>
              <a:gd name="connsiteX41" fmla="*/ 0 w 882210"/>
              <a:gd name="connsiteY41" fmla="*/ 58277 h 115586"/>
              <a:gd name="connsiteX42" fmla="*/ 56836 w 882210"/>
              <a:gd name="connsiteY42" fmla="*/ 115586 h 115586"/>
              <a:gd name="connsiteX43" fmla="*/ 121358 w 882210"/>
              <a:gd name="connsiteY43" fmla="*/ 95402 h 115586"/>
              <a:gd name="connsiteX44" fmla="*/ 58266 w 882210"/>
              <a:gd name="connsiteY44" fmla="*/ 95402 h 115586"/>
              <a:gd name="connsiteX45" fmla="*/ 23306 w 882210"/>
              <a:gd name="connsiteY45" fmla="*/ 56493 h 115586"/>
              <a:gd name="connsiteX46" fmla="*/ 58266 w 882210"/>
              <a:gd name="connsiteY46" fmla="*/ 21242 h 115586"/>
              <a:gd name="connsiteX47" fmla="*/ 121358 w 882210"/>
              <a:gd name="connsiteY47" fmla="*/ 21242 h 115586"/>
              <a:gd name="connsiteX48" fmla="*/ 159945 w 882210"/>
              <a:gd name="connsiteY48" fmla="*/ 56493 h 115586"/>
              <a:gd name="connsiteX49" fmla="*/ 124984 w 882210"/>
              <a:gd name="connsiteY49" fmla="*/ 95402 h 115586"/>
              <a:gd name="connsiteX50" fmla="*/ 121358 w 882210"/>
              <a:gd name="connsiteY50" fmla="*/ 95402 h 115586"/>
              <a:gd name="connsiteX51" fmla="*/ 536190 w 882210"/>
              <a:gd name="connsiteY51" fmla="*/ 115586 h 115586"/>
              <a:gd name="connsiteX52" fmla="*/ 603571 w 882210"/>
              <a:gd name="connsiteY52" fmla="*/ 115586 h 115586"/>
              <a:gd name="connsiteX53" fmla="*/ 616618 w 882210"/>
              <a:gd name="connsiteY53" fmla="*/ 95402 h 115586"/>
              <a:gd name="connsiteX54" fmla="*/ 537709 w 882210"/>
              <a:gd name="connsiteY54" fmla="*/ 95402 h 115586"/>
              <a:gd name="connsiteX55" fmla="*/ 499122 w 882210"/>
              <a:gd name="connsiteY55" fmla="*/ 60150 h 115586"/>
              <a:gd name="connsiteX56" fmla="*/ 534082 w 882210"/>
              <a:gd name="connsiteY56" fmla="*/ 21242 h 115586"/>
              <a:gd name="connsiteX57" fmla="*/ 537709 w 882210"/>
              <a:gd name="connsiteY57" fmla="*/ 21242 h 115586"/>
              <a:gd name="connsiteX58" fmla="*/ 601784 w 882210"/>
              <a:gd name="connsiteY58" fmla="*/ 21242 h 115586"/>
              <a:gd name="connsiteX59" fmla="*/ 614742 w 882210"/>
              <a:gd name="connsiteY59" fmla="*/ 967 h 115586"/>
              <a:gd name="connsiteX60" fmla="*/ 536190 w 882210"/>
              <a:gd name="connsiteY60" fmla="*/ 967 h 115586"/>
              <a:gd name="connsiteX61" fmla="*/ 479354 w 882210"/>
              <a:gd name="connsiteY61" fmla="*/ 58277 h 115586"/>
              <a:gd name="connsiteX62" fmla="*/ 536190 w 882210"/>
              <a:gd name="connsiteY62" fmla="*/ 115586 h 115586"/>
              <a:gd name="connsiteX63" fmla="*/ 803391 w 882210"/>
              <a:gd name="connsiteY63" fmla="*/ 95402 h 115586"/>
              <a:gd name="connsiteX64" fmla="*/ 767645 w 882210"/>
              <a:gd name="connsiteY64" fmla="*/ 68369 h 115586"/>
              <a:gd name="connsiteX65" fmla="*/ 861389 w 882210"/>
              <a:gd name="connsiteY65" fmla="*/ 68369 h 115586"/>
              <a:gd name="connsiteX66" fmla="*/ 874257 w 882210"/>
              <a:gd name="connsiteY66" fmla="*/ 48094 h 115586"/>
              <a:gd name="connsiteX67" fmla="*/ 768003 w 882210"/>
              <a:gd name="connsiteY67" fmla="*/ 48094 h 115586"/>
              <a:gd name="connsiteX68" fmla="*/ 803748 w 882210"/>
              <a:gd name="connsiteY68" fmla="*/ 21061 h 115586"/>
              <a:gd name="connsiteX69" fmla="*/ 867823 w 882210"/>
              <a:gd name="connsiteY69" fmla="*/ 21061 h 115586"/>
              <a:gd name="connsiteX70" fmla="*/ 880334 w 882210"/>
              <a:gd name="connsiteY70" fmla="*/ 967 h 115586"/>
              <a:gd name="connsiteX71" fmla="*/ 801961 w 882210"/>
              <a:gd name="connsiteY71" fmla="*/ 967 h 115586"/>
              <a:gd name="connsiteX72" fmla="*/ 745125 w 882210"/>
              <a:gd name="connsiteY72" fmla="*/ 58277 h 115586"/>
              <a:gd name="connsiteX73" fmla="*/ 801961 w 882210"/>
              <a:gd name="connsiteY73" fmla="*/ 115586 h 115586"/>
              <a:gd name="connsiteX74" fmla="*/ 869432 w 882210"/>
              <a:gd name="connsiteY74" fmla="*/ 115586 h 115586"/>
              <a:gd name="connsiteX75" fmla="*/ 882211 w 882210"/>
              <a:gd name="connsiteY75" fmla="*/ 95402 h 115586"/>
              <a:gd name="connsiteX76" fmla="*/ 803480 w 882210"/>
              <a:gd name="connsiteY76" fmla="*/ 95402 h 115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882210" h="115586">
                <a:moveTo>
                  <a:pt x="380873" y="75127"/>
                </a:moveTo>
                <a:lnTo>
                  <a:pt x="439139" y="75127"/>
                </a:lnTo>
                <a:lnTo>
                  <a:pt x="408398" y="25026"/>
                </a:lnTo>
                <a:lnTo>
                  <a:pt x="351830" y="115586"/>
                </a:lnTo>
                <a:lnTo>
                  <a:pt x="326003" y="115586"/>
                </a:lnTo>
                <a:lnTo>
                  <a:pt x="394814" y="6914"/>
                </a:lnTo>
                <a:cubicBezTo>
                  <a:pt x="400159" y="-551"/>
                  <a:pt x="410493" y="-2234"/>
                  <a:pt x="417896" y="3155"/>
                </a:cubicBezTo>
                <a:cubicBezTo>
                  <a:pt x="419330" y="4199"/>
                  <a:pt x="420589" y="5468"/>
                  <a:pt x="421624" y="6914"/>
                </a:cubicBezTo>
                <a:lnTo>
                  <a:pt x="490614" y="115586"/>
                </a:lnTo>
                <a:lnTo>
                  <a:pt x="464698" y="115586"/>
                </a:lnTo>
                <a:lnTo>
                  <a:pt x="452544" y="95312"/>
                </a:lnTo>
                <a:lnTo>
                  <a:pt x="393563" y="95312"/>
                </a:lnTo>
                <a:lnTo>
                  <a:pt x="380873" y="75127"/>
                </a:lnTo>
                <a:moveTo>
                  <a:pt x="648253" y="95312"/>
                </a:moveTo>
                <a:lnTo>
                  <a:pt x="648253" y="967"/>
                </a:lnTo>
                <a:lnTo>
                  <a:pt x="626359" y="967"/>
                </a:lnTo>
                <a:lnTo>
                  <a:pt x="626359" y="104593"/>
                </a:lnTo>
                <a:cubicBezTo>
                  <a:pt x="626642" y="110682"/>
                  <a:pt x="631574" y="115498"/>
                  <a:pt x="637619" y="115586"/>
                </a:cubicBezTo>
                <a:lnTo>
                  <a:pt x="737172" y="115586"/>
                </a:lnTo>
                <a:lnTo>
                  <a:pt x="750130" y="95312"/>
                </a:lnTo>
                <a:lnTo>
                  <a:pt x="648253" y="95312"/>
                </a:lnTo>
                <a:moveTo>
                  <a:pt x="286862" y="78461"/>
                </a:moveTo>
                <a:cubicBezTo>
                  <a:pt x="308084" y="78461"/>
                  <a:pt x="325288" y="61113"/>
                  <a:pt x="325288" y="39714"/>
                </a:cubicBezTo>
                <a:cubicBezTo>
                  <a:pt x="325288" y="18315"/>
                  <a:pt x="308084" y="967"/>
                  <a:pt x="286862" y="967"/>
                </a:cubicBezTo>
                <a:lnTo>
                  <a:pt x="191241" y="967"/>
                </a:lnTo>
                <a:lnTo>
                  <a:pt x="191241" y="115586"/>
                </a:lnTo>
                <a:lnTo>
                  <a:pt x="213135" y="115586"/>
                </a:lnTo>
                <a:lnTo>
                  <a:pt x="213135" y="21242"/>
                </a:lnTo>
                <a:lnTo>
                  <a:pt x="285432" y="21242"/>
                </a:lnTo>
                <a:cubicBezTo>
                  <a:pt x="295574" y="21955"/>
                  <a:pt x="303222" y="30825"/>
                  <a:pt x="302514" y="41052"/>
                </a:cubicBezTo>
                <a:cubicBezTo>
                  <a:pt x="301875" y="50285"/>
                  <a:pt x="294588" y="57632"/>
                  <a:pt x="285432" y="58277"/>
                </a:cubicBezTo>
                <a:lnTo>
                  <a:pt x="223412" y="58277"/>
                </a:lnTo>
                <a:lnTo>
                  <a:pt x="288649" y="115586"/>
                </a:lnTo>
                <a:lnTo>
                  <a:pt x="320373" y="115586"/>
                </a:lnTo>
                <a:lnTo>
                  <a:pt x="277031" y="78461"/>
                </a:lnTo>
                <a:lnTo>
                  <a:pt x="286862" y="78461"/>
                </a:lnTo>
                <a:moveTo>
                  <a:pt x="56836" y="115586"/>
                </a:moveTo>
                <a:lnTo>
                  <a:pt x="122877" y="115586"/>
                </a:lnTo>
                <a:cubicBezTo>
                  <a:pt x="154267" y="115586"/>
                  <a:pt x="179713" y="89928"/>
                  <a:pt x="179713" y="58277"/>
                </a:cubicBezTo>
                <a:cubicBezTo>
                  <a:pt x="179713" y="26625"/>
                  <a:pt x="154267" y="967"/>
                  <a:pt x="122877" y="967"/>
                </a:cubicBezTo>
                <a:lnTo>
                  <a:pt x="56836" y="967"/>
                </a:lnTo>
                <a:cubicBezTo>
                  <a:pt x="25446" y="967"/>
                  <a:pt x="0" y="26625"/>
                  <a:pt x="0" y="58277"/>
                </a:cubicBezTo>
                <a:cubicBezTo>
                  <a:pt x="0" y="89928"/>
                  <a:pt x="25446" y="115586"/>
                  <a:pt x="56836" y="115586"/>
                </a:cubicBezTo>
                <a:moveTo>
                  <a:pt x="121358" y="95402"/>
                </a:moveTo>
                <a:lnTo>
                  <a:pt x="58266" y="95402"/>
                </a:lnTo>
                <a:cubicBezTo>
                  <a:pt x="37956" y="94392"/>
                  <a:pt x="22304" y="76972"/>
                  <a:pt x="23306" y="56493"/>
                </a:cubicBezTo>
                <a:cubicBezTo>
                  <a:pt x="24238" y="37427"/>
                  <a:pt x="39358" y="22182"/>
                  <a:pt x="58266" y="21242"/>
                </a:cubicBezTo>
                <a:lnTo>
                  <a:pt x="121358" y="21242"/>
                </a:lnTo>
                <a:cubicBezTo>
                  <a:pt x="141667" y="20232"/>
                  <a:pt x="158943" y="36014"/>
                  <a:pt x="159945" y="56493"/>
                </a:cubicBezTo>
                <a:cubicBezTo>
                  <a:pt x="160946" y="76972"/>
                  <a:pt x="145294" y="94392"/>
                  <a:pt x="124984" y="95402"/>
                </a:cubicBezTo>
                <a:cubicBezTo>
                  <a:pt x="123776" y="95462"/>
                  <a:pt x="122566" y="95462"/>
                  <a:pt x="121358" y="95402"/>
                </a:cubicBezTo>
                <a:moveTo>
                  <a:pt x="536190" y="115586"/>
                </a:moveTo>
                <a:lnTo>
                  <a:pt x="603571" y="115586"/>
                </a:lnTo>
                <a:lnTo>
                  <a:pt x="616618" y="95402"/>
                </a:lnTo>
                <a:lnTo>
                  <a:pt x="537709" y="95402"/>
                </a:lnTo>
                <a:cubicBezTo>
                  <a:pt x="517399" y="96411"/>
                  <a:pt x="500123" y="80629"/>
                  <a:pt x="499122" y="60150"/>
                </a:cubicBezTo>
                <a:cubicBezTo>
                  <a:pt x="498120" y="39671"/>
                  <a:pt x="513773" y="22251"/>
                  <a:pt x="534082" y="21242"/>
                </a:cubicBezTo>
                <a:cubicBezTo>
                  <a:pt x="535290" y="21182"/>
                  <a:pt x="536501" y="21182"/>
                  <a:pt x="537709" y="21242"/>
                </a:cubicBezTo>
                <a:lnTo>
                  <a:pt x="601784" y="21242"/>
                </a:lnTo>
                <a:lnTo>
                  <a:pt x="614742" y="967"/>
                </a:lnTo>
                <a:lnTo>
                  <a:pt x="536190" y="967"/>
                </a:lnTo>
                <a:cubicBezTo>
                  <a:pt x="504800" y="967"/>
                  <a:pt x="479354" y="26625"/>
                  <a:pt x="479354" y="58277"/>
                </a:cubicBezTo>
                <a:cubicBezTo>
                  <a:pt x="479354" y="89928"/>
                  <a:pt x="504800" y="115586"/>
                  <a:pt x="536190" y="115586"/>
                </a:cubicBezTo>
                <a:moveTo>
                  <a:pt x="803391" y="95402"/>
                </a:moveTo>
                <a:cubicBezTo>
                  <a:pt x="786805" y="95513"/>
                  <a:pt x="772183" y="84455"/>
                  <a:pt x="767645" y="68369"/>
                </a:cubicBezTo>
                <a:lnTo>
                  <a:pt x="861389" y="68369"/>
                </a:lnTo>
                <a:lnTo>
                  <a:pt x="874257" y="48094"/>
                </a:lnTo>
                <a:lnTo>
                  <a:pt x="768003" y="48094"/>
                </a:lnTo>
                <a:cubicBezTo>
                  <a:pt x="772514" y="31990"/>
                  <a:pt x="787153" y="20919"/>
                  <a:pt x="803748" y="21061"/>
                </a:cubicBezTo>
                <a:lnTo>
                  <a:pt x="867823" y="21061"/>
                </a:lnTo>
                <a:lnTo>
                  <a:pt x="880334" y="967"/>
                </a:lnTo>
                <a:lnTo>
                  <a:pt x="801961" y="967"/>
                </a:lnTo>
                <a:cubicBezTo>
                  <a:pt x="770571" y="967"/>
                  <a:pt x="745125" y="26625"/>
                  <a:pt x="745125" y="58277"/>
                </a:cubicBezTo>
                <a:cubicBezTo>
                  <a:pt x="745125" y="89928"/>
                  <a:pt x="770571" y="115586"/>
                  <a:pt x="801961" y="115586"/>
                </a:cubicBezTo>
                <a:lnTo>
                  <a:pt x="869432" y="115586"/>
                </a:lnTo>
                <a:lnTo>
                  <a:pt x="882211" y="95402"/>
                </a:lnTo>
                <a:lnTo>
                  <a:pt x="803480" y="95402"/>
                </a:lnTo>
              </a:path>
            </a:pathLst>
          </a:custGeom>
          <a:solidFill>
            <a:srgbClr val="C74634"/>
          </a:solidFill>
          <a:ln w="8895" cap="flat">
            <a:noFill/>
            <a:prstDash val="solid"/>
            <a:miter/>
          </a:ln>
        </p:spPr>
        <p:txBody>
          <a:bodyPr rtlCol="0" anchor="ctr"/>
          <a:lstStyle/>
          <a:p>
            <a:endParaRPr lang="en-US">
              <a:solidFill>
                <a:srgbClr val="C74634"/>
              </a:solidFill>
            </a:endParaRPr>
          </a:p>
        </p:txBody>
      </p:sp>
      <p:sp>
        <p:nvSpPr>
          <p:cNvPr id="4" name="Plus Sign">
            <a:extLst>
              <a:ext uri="{FF2B5EF4-FFF2-40B4-BE49-F238E27FC236}">
                <a16:creationId xmlns:a16="http://schemas.microsoft.com/office/drawing/2014/main" id="{889C2474-0A48-87B9-ED6A-FD2EF7F367F7}"/>
              </a:ext>
            </a:extLst>
          </p:cNvPr>
          <p:cNvSpPr txBox="1"/>
          <p:nvPr userDrawn="1"/>
        </p:nvSpPr>
        <p:spPr>
          <a:xfrm>
            <a:off x="1983598" y="988684"/>
            <a:ext cx="338554" cy="400110"/>
          </a:xfrm>
          <a:prstGeom prst="rect">
            <a:avLst/>
          </a:prstGeom>
          <a:noFill/>
        </p:spPr>
        <p:txBody>
          <a:bodyPr wrap="none" rtlCol="0">
            <a:spAutoFit/>
          </a:bodyPr>
          <a:lstStyle/>
          <a:p>
            <a:r>
              <a:rPr lang="en-US" sz="2000" dirty="0">
                <a:latin typeface="Oracle Sans Light" panose="020B0403020204020204" pitchFamily="34" charset="0"/>
                <a:cs typeface="Oracle Sans Light" panose="020B0403020204020204" pitchFamily="34" charset="0"/>
              </a:rPr>
              <a:t>+</a:t>
            </a:r>
          </a:p>
        </p:txBody>
      </p:sp>
      <p:sp>
        <p:nvSpPr>
          <p:cNvPr id="8" name="Content Placeholder 7">
            <a:extLst>
              <a:ext uri="{FF2B5EF4-FFF2-40B4-BE49-F238E27FC236}">
                <a16:creationId xmlns:a16="http://schemas.microsoft.com/office/drawing/2014/main" id="{356453F7-AD72-2B27-04B4-727D2A71230B}"/>
              </a:ext>
            </a:extLst>
          </p:cNvPr>
          <p:cNvSpPr>
            <a:spLocks noGrp="1"/>
          </p:cNvSpPr>
          <p:nvPr>
            <p:ph sz="quarter" idx="28" hasCustomPrompt="1"/>
          </p:nvPr>
        </p:nvSpPr>
        <p:spPr>
          <a:xfrm>
            <a:off x="2451100" y="946150"/>
            <a:ext cx="1241425" cy="466344"/>
          </a:xfrm>
        </p:spPr>
        <p:txBody>
          <a:bodyPr/>
          <a:lstStyle>
            <a:lvl1pPr>
              <a:defRPr sz="800">
                <a:latin typeface="Oracle Sans Light" panose="020B0403020204020204" pitchFamily="34" charset="0"/>
                <a:cs typeface="Oracle Sans Light" panose="020B0403020204020204" pitchFamily="34" charset="0"/>
              </a:defRPr>
            </a:lvl1pPr>
          </a:lstStyle>
          <a:p>
            <a:pPr lvl="0"/>
            <a:r>
              <a:rPr lang="en-US" dirty="0"/>
              <a:t>Click to insert partner logo</a:t>
            </a:r>
          </a:p>
        </p:txBody>
      </p:sp>
      <p:sp>
        <p:nvSpPr>
          <p:cNvPr id="9" name="Plus Sign">
            <a:extLst>
              <a:ext uri="{FF2B5EF4-FFF2-40B4-BE49-F238E27FC236}">
                <a16:creationId xmlns:a16="http://schemas.microsoft.com/office/drawing/2014/main" id="{2455AA71-3BEC-2B9C-31FA-38B9F090AB84}"/>
              </a:ext>
            </a:extLst>
          </p:cNvPr>
          <p:cNvSpPr txBox="1"/>
          <p:nvPr userDrawn="1"/>
        </p:nvSpPr>
        <p:spPr>
          <a:xfrm>
            <a:off x="3808218" y="988684"/>
            <a:ext cx="338554" cy="400110"/>
          </a:xfrm>
          <a:prstGeom prst="rect">
            <a:avLst/>
          </a:prstGeom>
          <a:noFill/>
        </p:spPr>
        <p:txBody>
          <a:bodyPr wrap="none" rtlCol="0">
            <a:spAutoFit/>
          </a:bodyPr>
          <a:lstStyle/>
          <a:p>
            <a:r>
              <a:rPr lang="en-US" sz="2000" dirty="0">
                <a:latin typeface="Oracle Sans Light" panose="020B0403020204020204" pitchFamily="34" charset="0"/>
                <a:cs typeface="Oracle Sans Light" panose="020B0403020204020204" pitchFamily="34" charset="0"/>
              </a:rPr>
              <a:t>+</a:t>
            </a:r>
          </a:p>
        </p:txBody>
      </p:sp>
      <p:sp>
        <p:nvSpPr>
          <p:cNvPr id="13" name="Content Placeholder 7">
            <a:extLst>
              <a:ext uri="{FF2B5EF4-FFF2-40B4-BE49-F238E27FC236}">
                <a16:creationId xmlns:a16="http://schemas.microsoft.com/office/drawing/2014/main" id="{9E18BBA1-19C4-870F-F537-11692DAF51CE}"/>
              </a:ext>
            </a:extLst>
          </p:cNvPr>
          <p:cNvSpPr>
            <a:spLocks noGrp="1"/>
          </p:cNvSpPr>
          <p:nvPr>
            <p:ph sz="quarter" idx="29" hasCustomPrompt="1"/>
          </p:nvPr>
        </p:nvSpPr>
        <p:spPr>
          <a:xfrm>
            <a:off x="4270375" y="946150"/>
            <a:ext cx="1241425" cy="466344"/>
          </a:xfrm>
        </p:spPr>
        <p:txBody>
          <a:bodyPr/>
          <a:lstStyle>
            <a:lvl1pPr>
              <a:defRPr sz="800">
                <a:latin typeface="Oracle Sans Light" panose="020B0403020204020204" pitchFamily="34" charset="0"/>
                <a:cs typeface="Oracle Sans Light" panose="020B0403020204020204" pitchFamily="34" charset="0"/>
              </a:defRPr>
            </a:lvl1pPr>
          </a:lstStyle>
          <a:p>
            <a:pPr lvl="0"/>
            <a:r>
              <a:rPr lang="en-US" dirty="0"/>
              <a:t>Click to insert partner logo</a:t>
            </a:r>
          </a:p>
        </p:txBody>
      </p:sp>
      <p:pic>
        <p:nvPicPr>
          <p:cNvPr id="24" name="OTag">
            <a:extLst>
              <a:ext uri="{FF2B5EF4-FFF2-40B4-BE49-F238E27FC236}">
                <a16:creationId xmlns:a16="http://schemas.microsoft.com/office/drawing/2014/main" id="{AF10765D-B53C-4C54-9062-242A8453AEA0}"/>
              </a:ext>
              <a:ext uri="{C183D7F6-B498-43B3-948B-1728B52AA6E4}">
                <adec:decorative xmlns:adec="http://schemas.microsoft.com/office/drawing/2017/decorative" val="1"/>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11" name="Title 4">
            <a:extLst>
              <a:ext uri="{FF2B5EF4-FFF2-40B4-BE49-F238E27FC236}">
                <a16:creationId xmlns:a16="http://schemas.microsoft.com/office/drawing/2014/main" id="{4E58BCED-3719-CEDA-DAD3-93A90104DDE5}"/>
              </a:ext>
            </a:extLst>
          </p:cNvPr>
          <p:cNvSpPr>
            <a:spLocks noGrp="1"/>
          </p:cNvSpPr>
          <p:nvPr>
            <p:ph type="title" hasCustomPrompt="1"/>
          </p:nvPr>
        </p:nvSpPr>
        <p:spPr>
          <a:xfrm>
            <a:off x="761994" y="1613847"/>
            <a:ext cx="4758468" cy="822960"/>
          </a:xfrm>
          <a:noFill/>
        </p:spPr>
        <p:txBody>
          <a:bodyPr vert="horz" lIns="0" tIns="0" rIns="0" bIns="0" rtlCol="0" anchor="b">
            <a:noAutofit/>
          </a:bodyPr>
          <a:lstStyle>
            <a:lvl1pPr>
              <a:defRPr lang="en-US" sz="2000" b="1" i="0">
                <a:solidFill>
                  <a:srgbClr val="312D2A"/>
                </a:solidFill>
                <a:latin typeface="Oracle Sans Extra Bold" panose="020B0503020204020204" pitchFamily="34" charset="0"/>
                <a:cs typeface="Oracle Sans Extra Bold" panose="020B0503020204020204" pitchFamily="34" charset="0"/>
              </a:defRPr>
            </a:lvl1pPr>
          </a:lstStyle>
          <a:p>
            <a:pPr lvl="0"/>
            <a:r>
              <a:rPr lang="en-US" dirty="0"/>
              <a:t>Click to edit title text styles</a:t>
            </a:r>
          </a:p>
        </p:txBody>
      </p:sp>
      <p:sp>
        <p:nvSpPr>
          <p:cNvPr id="12" name="Text Placeholder 21">
            <a:extLst>
              <a:ext uri="{FF2B5EF4-FFF2-40B4-BE49-F238E27FC236}">
                <a16:creationId xmlns:a16="http://schemas.microsoft.com/office/drawing/2014/main" id="{FA66A35E-9630-A34D-C62D-4493B27FCE6F}"/>
              </a:ext>
            </a:extLst>
          </p:cNvPr>
          <p:cNvSpPr>
            <a:spLocks noGrp="1"/>
          </p:cNvSpPr>
          <p:nvPr>
            <p:ph type="body" sz="quarter" idx="35" hasCustomPrompt="1"/>
          </p:nvPr>
        </p:nvSpPr>
        <p:spPr>
          <a:xfrm>
            <a:off x="761994" y="2499926"/>
            <a:ext cx="4762530" cy="720907"/>
          </a:xfrm>
          <a:prstGeom prst="rect">
            <a:avLst/>
          </a:prstGeom>
        </p:spPr>
        <p:txBody>
          <a:bodyPr lIns="0" tIns="0" rIns="0" bIns="0"/>
          <a:lstStyle>
            <a:lvl1pPr algn="l">
              <a:lnSpc>
                <a:spcPct val="120000"/>
              </a:lnSpc>
              <a:spcBef>
                <a:spcPts val="0"/>
              </a:spcBef>
              <a:spcAft>
                <a:spcPts val="400"/>
              </a:spcAft>
              <a:defRPr sz="1200" b="1" i="0">
                <a:solidFill>
                  <a:srgbClr val="312D2A"/>
                </a:solidFill>
                <a:latin typeface="Oracle Sans Extra Bold" panose="020B0503020204020204" pitchFamily="34" charset="0"/>
                <a:cs typeface="Oracle Sans Extra Bold" panose="020B05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labore et dolore magna </a:t>
            </a:r>
            <a:r>
              <a:rPr lang="en-IN" dirty="0" err="1"/>
              <a:t>aliqua</a:t>
            </a:r>
            <a:r>
              <a:rPr lang="en-IN" dirty="0"/>
              <a:t>.</a:t>
            </a:r>
            <a:br>
              <a:rPr lang="en-IN" dirty="0"/>
            </a:br>
            <a:r>
              <a:rPr lang="en-IN" dirty="0"/>
              <a:t>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2" name="Text Placeholder 21">
            <a:extLst>
              <a:ext uri="{FF2B5EF4-FFF2-40B4-BE49-F238E27FC236}">
                <a16:creationId xmlns:a16="http://schemas.microsoft.com/office/drawing/2014/main" id="{362980D9-0B96-E78A-7C83-342B91B5493C}"/>
              </a:ext>
            </a:extLst>
          </p:cNvPr>
          <p:cNvSpPr>
            <a:spLocks noGrp="1"/>
          </p:cNvSpPr>
          <p:nvPr>
            <p:ph type="body" sz="quarter" idx="32" hasCustomPrompt="1"/>
          </p:nvPr>
        </p:nvSpPr>
        <p:spPr>
          <a:xfrm>
            <a:off x="761994" y="3347761"/>
            <a:ext cx="4762532" cy="162478"/>
          </a:xfrm>
          <a:prstGeom prst="rect">
            <a:avLst/>
          </a:prstGeom>
        </p:spPr>
        <p:txBody>
          <a:bodyPr lIns="0" tIns="0" rIns="0" bIns="0"/>
          <a:lstStyle>
            <a:lvl1pPr marL="180975" indent="-180975" algn="l">
              <a:spcAft>
                <a:spcPts val="600"/>
              </a:spcAft>
              <a:buClr>
                <a:srgbClr val="8B8580"/>
              </a:buClr>
              <a:buSzPct val="80000"/>
              <a:buFont typeface="Arial" panose="020B0604020202020204" pitchFamily="34" charset="0"/>
              <a:buChar char="•"/>
              <a:tabLst/>
              <a:defRPr sz="1400" b="1" i="0">
                <a:solidFill>
                  <a:srgbClr val="312D2A"/>
                </a:solidFill>
                <a:latin typeface="Oracle Sans Extra Bold" panose="020B0503020204020204" pitchFamily="34" charset="0"/>
                <a:cs typeface="Oracle Sans Extra Bold" panose="020B0503020204020204" pitchFamily="34" charset="0"/>
              </a:defRPr>
            </a:lvl1pPr>
          </a:lstStyle>
          <a:p>
            <a:pPr lvl="0"/>
            <a:r>
              <a:rPr lang="en-IN" dirty="0"/>
              <a:t>Subhead goes here</a:t>
            </a:r>
            <a:endParaRPr lang="en-US" dirty="0"/>
          </a:p>
        </p:txBody>
      </p:sp>
      <p:sp>
        <p:nvSpPr>
          <p:cNvPr id="10" name="Text Placeholder 21">
            <a:extLst>
              <a:ext uri="{FF2B5EF4-FFF2-40B4-BE49-F238E27FC236}">
                <a16:creationId xmlns:a16="http://schemas.microsoft.com/office/drawing/2014/main" id="{7DA5BCDB-E449-082F-DA19-F1BC1683C4F7}"/>
              </a:ext>
            </a:extLst>
          </p:cNvPr>
          <p:cNvSpPr>
            <a:spLocks noGrp="1"/>
          </p:cNvSpPr>
          <p:nvPr>
            <p:ph type="body" sz="quarter" idx="39" hasCustomPrompt="1"/>
          </p:nvPr>
        </p:nvSpPr>
        <p:spPr>
          <a:xfrm>
            <a:off x="761994" y="4350689"/>
            <a:ext cx="4762532" cy="162478"/>
          </a:xfrm>
          <a:prstGeom prst="rect">
            <a:avLst/>
          </a:prstGeom>
        </p:spPr>
        <p:txBody>
          <a:bodyPr lIns="0" tIns="0" rIns="0" bIns="0"/>
          <a:lstStyle>
            <a:lvl1pPr marL="180975" indent="-180975" algn="l">
              <a:spcAft>
                <a:spcPts val="600"/>
              </a:spcAft>
              <a:buClr>
                <a:srgbClr val="8B8580"/>
              </a:buClr>
              <a:buSzPct val="80000"/>
              <a:buFont typeface="Arial" panose="020B0604020202020204" pitchFamily="34" charset="0"/>
              <a:buChar char="•"/>
              <a:tabLst/>
              <a:defRPr sz="1400" b="1" i="0">
                <a:solidFill>
                  <a:srgbClr val="312D2A"/>
                </a:solidFill>
                <a:latin typeface="Oracle Sans Extra Bold" panose="020B0503020204020204" pitchFamily="34" charset="0"/>
                <a:cs typeface="Oracle Sans Extra Bold" panose="020B0503020204020204" pitchFamily="34" charset="0"/>
              </a:defRPr>
            </a:lvl1pPr>
          </a:lstStyle>
          <a:p>
            <a:pPr lvl="0"/>
            <a:r>
              <a:rPr lang="en-IN" dirty="0"/>
              <a:t>Subhead goes here</a:t>
            </a:r>
            <a:endParaRPr lang="en-US" dirty="0"/>
          </a:p>
        </p:txBody>
      </p:sp>
      <p:sp>
        <p:nvSpPr>
          <p:cNvPr id="21" name="Text Placeholder 21">
            <a:extLst>
              <a:ext uri="{FF2B5EF4-FFF2-40B4-BE49-F238E27FC236}">
                <a16:creationId xmlns:a16="http://schemas.microsoft.com/office/drawing/2014/main" id="{7437CD3B-1C18-D453-2DE5-3C961553CEB8}"/>
              </a:ext>
            </a:extLst>
          </p:cNvPr>
          <p:cNvSpPr>
            <a:spLocks noGrp="1"/>
          </p:cNvSpPr>
          <p:nvPr>
            <p:ph type="body" sz="quarter" idx="41" hasCustomPrompt="1"/>
          </p:nvPr>
        </p:nvSpPr>
        <p:spPr>
          <a:xfrm>
            <a:off x="761994" y="5353617"/>
            <a:ext cx="4762532" cy="162478"/>
          </a:xfrm>
          <a:prstGeom prst="rect">
            <a:avLst/>
          </a:prstGeom>
        </p:spPr>
        <p:txBody>
          <a:bodyPr lIns="0" tIns="0" rIns="0" bIns="0"/>
          <a:lstStyle>
            <a:lvl1pPr marL="180975" indent="-180975" algn="l">
              <a:spcAft>
                <a:spcPts val="600"/>
              </a:spcAft>
              <a:buClr>
                <a:srgbClr val="8B8580"/>
              </a:buClr>
              <a:buSzPct val="80000"/>
              <a:buFont typeface="Arial" panose="020B0604020202020204" pitchFamily="34" charset="0"/>
              <a:buChar char="•"/>
              <a:tabLst/>
              <a:defRPr sz="1400" b="1" i="0">
                <a:solidFill>
                  <a:srgbClr val="312D2A"/>
                </a:solidFill>
                <a:latin typeface="Oracle Sans Extra Bold" panose="020B0503020204020204" pitchFamily="34" charset="0"/>
                <a:cs typeface="Oracle Sans Extra Bold" panose="020B0503020204020204" pitchFamily="34" charset="0"/>
              </a:defRPr>
            </a:lvl1pPr>
          </a:lstStyle>
          <a:p>
            <a:pPr lvl="0"/>
            <a:r>
              <a:rPr lang="en-IN" dirty="0"/>
              <a:t>Subhead goes here</a:t>
            </a:r>
            <a:endParaRPr lang="en-US" dirty="0"/>
          </a:p>
        </p:txBody>
      </p:sp>
      <p:sp>
        <p:nvSpPr>
          <p:cNvPr id="14" name="Text Placeholder 21">
            <a:extLst>
              <a:ext uri="{FF2B5EF4-FFF2-40B4-BE49-F238E27FC236}">
                <a16:creationId xmlns:a16="http://schemas.microsoft.com/office/drawing/2014/main" id="{64E2A7DD-D313-F45C-809A-22B5FDE57BC0}"/>
              </a:ext>
            </a:extLst>
          </p:cNvPr>
          <p:cNvSpPr>
            <a:spLocks noGrp="1"/>
          </p:cNvSpPr>
          <p:nvPr>
            <p:ph type="body" sz="quarter" idx="43" hasCustomPrompt="1"/>
          </p:nvPr>
        </p:nvSpPr>
        <p:spPr>
          <a:xfrm>
            <a:off x="768875" y="3589693"/>
            <a:ext cx="4762530" cy="606635"/>
          </a:xfrm>
          <a:prstGeom prst="rect">
            <a:avLst/>
          </a:prstGeom>
        </p:spPr>
        <p:txBody>
          <a:bodyPr lIns="180000" tIns="0" rIns="0" bIns="0"/>
          <a:lstStyle>
            <a:lvl1pPr algn="l">
              <a:lnSpc>
                <a:spcPts val="1680"/>
              </a:lnSpc>
              <a:defRPr sz="1200" b="0" i="0">
                <a:solidFill>
                  <a:srgbClr val="312D2A"/>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15" name="Text Placeholder 21">
            <a:extLst>
              <a:ext uri="{FF2B5EF4-FFF2-40B4-BE49-F238E27FC236}">
                <a16:creationId xmlns:a16="http://schemas.microsoft.com/office/drawing/2014/main" id="{602457FE-B280-E237-C04E-A273A5701984}"/>
              </a:ext>
            </a:extLst>
          </p:cNvPr>
          <p:cNvSpPr>
            <a:spLocks noGrp="1"/>
          </p:cNvSpPr>
          <p:nvPr>
            <p:ph type="body" sz="quarter" idx="44" hasCustomPrompt="1"/>
          </p:nvPr>
        </p:nvSpPr>
        <p:spPr>
          <a:xfrm>
            <a:off x="768875" y="4588760"/>
            <a:ext cx="4762530" cy="606635"/>
          </a:xfrm>
          <a:prstGeom prst="rect">
            <a:avLst/>
          </a:prstGeom>
        </p:spPr>
        <p:txBody>
          <a:bodyPr lIns="180000" tIns="0" rIns="0" bIns="0"/>
          <a:lstStyle>
            <a:lvl1pPr algn="l">
              <a:lnSpc>
                <a:spcPts val="1680"/>
              </a:lnSpc>
              <a:defRPr sz="1200" b="0" i="0">
                <a:solidFill>
                  <a:srgbClr val="312D2A"/>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16" name="Text Placeholder 21">
            <a:extLst>
              <a:ext uri="{FF2B5EF4-FFF2-40B4-BE49-F238E27FC236}">
                <a16:creationId xmlns:a16="http://schemas.microsoft.com/office/drawing/2014/main" id="{F356CE19-E9D4-0F83-98EC-275D78E245D7}"/>
              </a:ext>
            </a:extLst>
          </p:cNvPr>
          <p:cNvSpPr>
            <a:spLocks noGrp="1"/>
          </p:cNvSpPr>
          <p:nvPr>
            <p:ph type="body" sz="quarter" idx="45" hasCustomPrompt="1"/>
          </p:nvPr>
        </p:nvSpPr>
        <p:spPr>
          <a:xfrm>
            <a:off x="768875" y="5596293"/>
            <a:ext cx="4762530" cy="606635"/>
          </a:xfrm>
          <a:prstGeom prst="rect">
            <a:avLst/>
          </a:prstGeom>
        </p:spPr>
        <p:txBody>
          <a:bodyPr lIns="180000" tIns="0" rIns="0" bIns="0"/>
          <a:lstStyle>
            <a:lvl1pPr algn="l">
              <a:lnSpc>
                <a:spcPts val="1680"/>
              </a:lnSpc>
              <a:defRPr sz="1200" b="0" i="0">
                <a:solidFill>
                  <a:srgbClr val="312D2A"/>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Tree>
    <p:extLst>
      <p:ext uri="{BB962C8B-B14F-4D97-AF65-F5344CB8AC3E}">
        <p14:creationId xmlns:p14="http://schemas.microsoft.com/office/powerpoint/2010/main" val="174631152"/>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1_Dark - Texture + Bullets">
    <p:bg>
      <p:bgPr>
        <a:solidFill>
          <a:srgbClr val="302D29"/>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8C611469-0E13-16E5-3A1D-08F78AB7D8E6}"/>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27038" r="48432" b="14950"/>
          <a:stretch/>
        </p:blipFill>
        <p:spPr>
          <a:xfrm>
            <a:off x="6095999" y="0"/>
            <a:ext cx="6096001" cy="6858000"/>
          </a:xfrm>
          <a:prstGeom prst="rect">
            <a:avLst/>
          </a:prstGeom>
        </p:spPr>
      </p:pic>
      <p:pic>
        <p:nvPicPr>
          <p:cNvPr id="4" name="OTag">
            <a:extLst>
              <a:ext uri="{FF2B5EF4-FFF2-40B4-BE49-F238E27FC236}">
                <a16:creationId xmlns:a16="http://schemas.microsoft.com/office/drawing/2014/main" id="{5AF6802B-1E3E-852C-23FC-7284E8C0A7DF}"/>
              </a:ext>
              <a:ext uri="{C183D7F6-B498-43B3-948B-1728B52AA6E4}">
                <adec:decorative xmlns:adec="http://schemas.microsoft.com/office/drawing/2017/decorative" val="1"/>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2" name="Slide Number">
            <a:extLst>
              <a:ext uri="{FF2B5EF4-FFF2-40B4-BE49-F238E27FC236}">
                <a16:creationId xmlns:a16="http://schemas.microsoft.com/office/drawing/2014/main" id="{AB8AAA53-CCE3-03B7-1A62-2E097B0506FF}"/>
              </a:ext>
            </a:extLst>
          </p:cNvPr>
          <p:cNvSpPr txBox="1">
            <a:spLocks/>
          </p:cNvSpPr>
          <p:nvPr userDrawn="1"/>
        </p:nvSpPr>
        <p:spPr>
          <a:xfrm>
            <a:off x="762000" y="6423660"/>
            <a:ext cx="365760" cy="365760"/>
          </a:xfrm>
          <a:prstGeom prst="rect">
            <a:avLst/>
          </a:prstGeom>
        </p:spPr>
        <p:txBody>
          <a:bodyPr vert="horz" lIns="0" tIns="0" rIns="0" bIns="0" rtlCol="0" anchor="ctr"/>
          <a:lstStyle>
            <a:defPPr>
              <a:defRPr lang="en-US"/>
            </a:defPPr>
            <a:lvl1pPr marL="0" algn="l" defTabSz="914400" rtl="0" eaLnBrk="1" latinLnBrk="0" hangingPunct="1">
              <a:defRPr sz="700" kern="1200">
                <a:solidFill>
                  <a:srgbClr val="8B858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45D60D9-5372-5F40-9443-0F9AE5BDC3C8}" type="slidenum">
              <a:rPr lang="en-US" smtClean="0"/>
              <a:pPr/>
              <a:t>‹#›</a:t>
            </a:fld>
            <a:endParaRPr lang="en-US" dirty="0"/>
          </a:p>
        </p:txBody>
      </p:sp>
      <p:sp>
        <p:nvSpPr>
          <p:cNvPr id="5" name="Oracle Logo">
            <a:extLst>
              <a:ext uri="{FF2B5EF4-FFF2-40B4-BE49-F238E27FC236}">
                <a16:creationId xmlns:a16="http://schemas.microsoft.com/office/drawing/2014/main" id="{43B88AFC-A86B-85AC-5ED8-B169782F5F21}"/>
              </a:ext>
            </a:extLst>
          </p:cNvPr>
          <p:cNvSpPr/>
          <p:nvPr userDrawn="1"/>
        </p:nvSpPr>
        <p:spPr>
          <a:xfrm>
            <a:off x="761994" y="1130946"/>
            <a:ext cx="882210" cy="115586"/>
          </a:xfrm>
          <a:custGeom>
            <a:avLst/>
            <a:gdLst>
              <a:gd name="connsiteX0" fmla="*/ 380873 w 882210"/>
              <a:gd name="connsiteY0" fmla="*/ 75127 h 115586"/>
              <a:gd name="connsiteX1" fmla="*/ 439139 w 882210"/>
              <a:gd name="connsiteY1" fmla="*/ 75127 h 115586"/>
              <a:gd name="connsiteX2" fmla="*/ 408398 w 882210"/>
              <a:gd name="connsiteY2" fmla="*/ 25026 h 115586"/>
              <a:gd name="connsiteX3" fmla="*/ 351830 w 882210"/>
              <a:gd name="connsiteY3" fmla="*/ 115586 h 115586"/>
              <a:gd name="connsiteX4" fmla="*/ 326003 w 882210"/>
              <a:gd name="connsiteY4" fmla="*/ 115586 h 115586"/>
              <a:gd name="connsiteX5" fmla="*/ 394814 w 882210"/>
              <a:gd name="connsiteY5" fmla="*/ 6914 h 115586"/>
              <a:gd name="connsiteX6" fmla="*/ 417896 w 882210"/>
              <a:gd name="connsiteY6" fmla="*/ 3155 h 115586"/>
              <a:gd name="connsiteX7" fmla="*/ 421624 w 882210"/>
              <a:gd name="connsiteY7" fmla="*/ 6914 h 115586"/>
              <a:gd name="connsiteX8" fmla="*/ 490614 w 882210"/>
              <a:gd name="connsiteY8" fmla="*/ 115586 h 115586"/>
              <a:gd name="connsiteX9" fmla="*/ 464698 w 882210"/>
              <a:gd name="connsiteY9" fmla="*/ 115586 h 115586"/>
              <a:gd name="connsiteX10" fmla="*/ 452544 w 882210"/>
              <a:gd name="connsiteY10" fmla="*/ 95312 h 115586"/>
              <a:gd name="connsiteX11" fmla="*/ 393563 w 882210"/>
              <a:gd name="connsiteY11" fmla="*/ 95312 h 115586"/>
              <a:gd name="connsiteX12" fmla="*/ 380873 w 882210"/>
              <a:gd name="connsiteY12" fmla="*/ 75127 h 115586"/>
              <a:gd name="connsiteX13" fmla="*/ 648253 w 882210"/>
              <a:gd name="connsiteY13" fmla="*/ 95312 h 115586"/>
              <a:gd name="connsiteX14" fmla="*/ 648253 w 882210"/>
              <a:gd name="connsiteY14" fmla="*/ 967 h 115586"/>
              <a:gd name="connsiteX15" fmla="*/ 626359 w 882210"/>
              <a:gd name="connsiteY15" fmla="*/ 967 h 115586"/>
              <a:gd name="connsiteX16" fmla="*/ 626359 w 882210"/>
              <a:gd name="connsiteY16" fmla="*/ 104593 h 115586"/>
              <a:gd name="connsiteX17" fmla="*/ 637619 w 882210"/>
              <a:gd name="connsiteY17" fmla="*/ 115586 h 115586"/>
              <a:gd name="connsiteX18" fmla="*/ 737172 w 882210"/>
              <a:gd name="connsiteY18" fmla="*/ 115586 h 115586"/>
              <a:gd name="connsiteX19" fmla="*/ 750130 w 882210"/>
              <a:gd name="connsiteY19" fmla="*/ 95312 h 115586"/>
              <a:gd name="connsiteX20" fmla="*/ 648253 w 882210"/>
              <a:gd name="connsiteY20" fmla="*/ 95312 h 115586"/>
              <a:gd name="connsiteX21" fmla="*/ 286862 w 882210"/>
              <a:gd name="connsiteY21" fmla="*/ 78461 h 115586"/>
              <a:gd name="connsiteX22" fmla="*/ 325288 w 882210"/>
              <a:gd name="connsiteY22" fmla="*/ 39714 h 115586"/>
              <a:gd name="connsiteX23" fmla="*/ 286862 w 882210"/>
              <a:gd name="connsiteY23" fmla="*/ 967 h 115586"/>
              <a:gd name="connsiteX24" fmla="*/ 191241 w 882210"/>
              <a:gd name="connsiteY24" fmla="*/ 967 h 115586"/>
              <a:gd name="connsiteX25" fmla="*/ 191241 w 882210"/>
              <a:gd name="connsiteY25" fmla="*/ 115586 h 115586"/>
              <a:gd name="connsiteX26" fmla="*/ 213135 w 882210"/>
              <a:gd name="connsiteY26" fmla="*/ 115586 h 115586"/>
              <a:gd name="connsiteX27" fmla="*/ 213135 w 882210"/>
              <a:gd name="connsiteY27" fmla="*/ 21242 h 115586"/>
              <a:gd name="connsiteX28" fmla="*/ 285432 w 882210"/>
              <a:gd name="connsiteY28" fmla="*/ 21242 h 115586"/>
              <a:gd name="connsiteX29" fmla="*/ 302514 w 882210"/>
              <a:gd name="connsiteY29" fmla="*/ 41052 h 115586"/>
              <a:gd name="connsiteX30" fmla="*/ 285432 w 882210"/>
              <a:gd name="connsiteY30" fmla="*/ 58277 h 115586"/>
              <a:gd name="connsiteX31" fmla="*/ 223412 w 882210"/>
              <a:gd name="connsiteY31" fmla="*/ 58277 h 115586"/>
              <a:gd name="connsiteX32" fmla="*/ 288649 w 882210"/>
              <a:gd name="connsiteY32" fmla="*/ 115586 h 115586"/>
              <a:gd name="connsiteX33" fmla="*/ 320373 w 882210"/>
              <a:gd name="connsiteY33" fmla="*/ 115586 h 115586"/>
              <a:gd name="connsiteX34" fmla="*/ 277031 w 882210"/>
              <a:gd name="connsiteY34" fmla="*/ 78461 h 115586"/>
              <a:gd name="connsiteX35" fmla="*/ 286862 w 882210"/>
              <a:gd name="connsiteY35" fmla="*/ 78461 h 115586"/>
              <a:gd name="connsiteX36" fmla="*/ 56836 w 882210"/>
              <a:gd name="connsiteY36" fmla="*/ 115586 h 115586"/>
              <a:gd name="connsiteX37" fmla="*/ 122877 w 882210"/>
              <a:gd name="connsiteY37" fmla="*/ 115586 h 115586"/>
              <a:gd name="connsiteX38" fmla="*/ 179713 w 882210"/>
              <a:gd name="connsiteY38" fmla="*/ 58277 h 115586"/>
              <a:gd name="connsiteX39" fmla="*/ 122877 w 882210"/>
              <a:gd name="connsiteY39" fmla="*/ 967 h 115586"/>
              <a:gd name="connsiteX40" fmla="*/ 56836 w 882210"/>
              <a:gd name="connsiteY40" fmla="*/ 967 h 115586"/>
              <a:gd name="connsiteX41" fmla="*/ 0 w 882210"/>
              <a:gd name="connsiteY41" fmla="*/ 58277 h 115586"/>
              <a:gd name="connsiteX42" fmla="*/ 56836 w 882210"/>
              <a:gd name="connsiteY42" fmla="*/ 115586 h 115586"/>
              <a:gd name="connsiteX43" fmla="*/ 121358 w 882210"/>
              <a:gd name="connsiteY43" fmla="*/ 95402 h 115586"/>
              <a:gd name="connsiteX44" fmla="*/ 58266 w 882210"/>
              <a:gd name="connsiteY44" fmla="*/ 95402 h 115586"/>
              <a:gd name="connsiteX45" fmla="*/ 23306 w 882210"/>
              <a:gd name="connsiteY45" fmla="*/ 56493 h 115586"/>
              <a:gd name="connsiteX46" fmla="*/ 58266 w 882210"/>
              <a:gd name="connsiteY46" fmla="*/ 21242 h 115586"/>
              <a:gd name="connsiteX47" fmla="*/ 121358 w 882210"/>
              <a:gd name="connsiteY47" fmla="*/ 21242 h 115586"/>
              <a:gd name="connsiteX48" fmla="*/ 159945 w 882210"/>
              <a:gd name="connsiteY48" fmla="*/ 56493 h 115586"/>
              <a:gd name="connsiteX49" fmla="*/ 124984 w 882210"/>
              <a:gd name="connsiteY49" fmla="*/ 95402 h 115586"/>
              <a:gd name="connsiteX50" fmla="*/ 121358 w 882210"/>
              <a:gd name="connsiteY50" fmla="*/ 95402 h 115586"/>
              <a:gd name="connsiteX51" fmla="*/ 536190 w 882210"/>
              <a:gd name="connsiteY51" fmla="*/ 115586 h 115586"/>
              <a:gd name="connsiteX52" fmla="*/ 603571 w 882210"/>
              <a:gd name="connsiteY52" fmla="*/ 115586 h 115586"/>
              <a:gd name="connsiteX53" fmla="*/ 616618 w 882210"/>
              <a:gd name="connsiteY53" fmla="*/ 95402 h 115586"/>
              <a:gd name="connsiteX54" fmla="*/ 537709 w 882210"/>
              <a:gd name="connsiteY54" fmla="*/ 95402 h 115586"/>
              <a:gd name="connsiteX55" fmla="*/ 499122 w 882210"/>
              <a:gd name="connsiteY55" fmla="*/ 60150 h 115586"/>
              <a:gd name="connsiteX56" fmla="*/ 534082 w 882210"/>
              <a:gd name="connsiteY56" fmla="*/ 21242 h 115586"/>
              <a:gd name="connsiteX57" fmla="*/ 537709 w 882210"/>
              <a:gd name="connsiteY57" fmla="*/ 21242 h 115586"/>
              <a:gd name="connsiteX58" fmla="*/ 601784 w 882210"/>
              <a:gd name="connsiteY58" fmla="*/ 21242 h 115586"/>
              <a:gd name="connsiteX59" fmla="*/ 614742 w 882210"/>
              <a:gd name="connsiteY59" fmla="*/ 967 h 115586"/>
              <a:gd name="connsiteX60" fmla="*/ 536190 w 882210"/>
              <a:gd name="connsiteY60" fmla="*/ 967 h 115586"/>
              <a:gd name="connsiteX61" fmla="*/ 479354 w 882210"/>
              <a:gd name="connsiteY61" fmla="*/ 58277 h 115586"/>
              <a:gd name="connsiteX62" fmla="*/ 536190 w 882210"/>
              <a:gd name="connsiteY62" fmla="*/ 115586 h 115586"/>
              <a:gd name="connsiteX63" fmla="*/ 803391 w 882210"/>
              <a:gd name="connsiteY63" fmla="*/ 95402 h 115586"/>
              <a:gd name="connsiteX64" fmla="*/ 767645 w 882210"/>
              <a:gd name="connsiteY64" fmla="*/ 68369 h 115586"/>
              <a:gd name="connsiteX65" fmla="*/ 861389 w 882210"/>
              <a:gd name="connsiteY65" fmla="*/ 68369 h 115586"/>
              <a:gd name="connsiteX66" fmla="*/ 874257 w 882210"/>
              <a:gd name="connsiteY66" fmla="*/ 48094 h 115586"/>
              <a:gd name="connsiteX67" fmla="*/ 768003 w 882210"/>
              <a:gd name="connsiteY67" fmla="*/ 48094 h 115586"/>
              <a:gd name="connsiteX68" fmla="*/ 803748 w 882210"/>
              <a:gd name="connsiteY68" fmla="*/ 21061 h 115586"/>
              <a:gd name="connsiteX69" fmla="*/ 867823 w 882210"/>
              <a:gd name="connsiteY69" fmla="*/ 21061 h 115586"/>
              <a:gd name="connsiteX70" fmla="*/ 880334 w 882210"/>
              <a:gd name="connsiteY70" fmla="*/ 967 h 115586"/>
              <a:gd name="connsiteX71" fmla="*/ 801961 w 882210"/>
              <a:gd name="connsiteY71" fmla="*/ 967 h 115586"/>
              <a:gd name="connsiteX72" fmla="*/ 745125 w 882210"/>
              <a:gd name="connsiteY72" fmla="*/ 58277 h 115586"/>
              <a:gd name="connsiteX73" fmla="*/ 801961 w 882210"/>
              <a:gd name="connsiteY73" fmla="*/ 115586 h 115586"/>
              <a:gd name="connsiteX74" fmla="*/ 869432 w 882210"/>
              <a:gd name="connsiteY74" fmla="*/ 115586 h 115586"/>
              <a:gd name="connsiteX75" fmla="*/ 882211 w 882210"/>
              <a:gd name="connsiteY75" fmla="*/ 95402 h 115586"/>
              <a:gd name="connsiteX76" fmla="*/ 803480 w 882210"/>
              <a:gd name="connsiteY76" fmla="*/ 95402 h 115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882210" h="115586">
                <a:moveTo>
                  <a:pt x="380873" y="75127"/>
                </a:moveTo>
                <a:lnTo>
                  <a:pt x="439139" y="75127"/>
                </a:lnTo>
                <a:lnTo>
                  <a:pt x="408398" y="25026"/>
                </a:lnTo>
                <a:lnTo>
                  <a:pt x="351830" y="115586"/>
                </a:lnTo>
                <a:lnTo>
                  <a:pt x="326003" y="115586"/>
                </a:lnTo>
                <a:lnTo>
                  <a:pt x="394814" y="6914"/>
                </a:lnTo>
                <a:cubicBezTo>
                  <a:pt x="400159" y="-551"/>
                  <a:pt x="410493" y="-2234"/>
                  <a:pt x="417896" y="3155"/>
                </a:cubicBezTo>
                <a:cubicBezTo>
                  <a:pt x="419330" y="4199"/>
                  <a:pt x="420589" y="5468"/>
                  <a:pt x="421624" y="6914"/>
                </a:cubicBezTo>
                <a:lnTo>
                  <a:pt x="490614" y="115586"/>
                </a:lnTo>
                <a:lnTo>
                  <a:pt x="464698" y="115586"/>
                </a:lnTo>
                <a:lnTo>
                  <a:pt x="452544" y="95312"/>
                </a:lnTo>
                <a:lnTo>
                  <a:pt x="393563" y="95312"/>
                </a:lnTo>
                <a:lnTo>
                  <a:pt x="380873" y="75127"/>
                </a:lnTo>
                <a:moveTo>
                  <a:pt x="648253" y="95312"/>
                </a:moveTo>
                <a:lnTo>
                  <a:pt x="648253" y="967"/>
                </a:lnTo>
                <a:lnTo>
                  <a:pt x="626359" y="967"/>
                </a:lnTo>
                <a:lnTo>
                  <a:pt x="626359" y="104593"/>
                </a:lnTo>
                <a:cubicBezTo>
                  <a:pt x="626642" y="110682"/>
                  <a:pt x="631574" y="115498"/>
                  <a:pt x="637619" y="115586"/>
                </a:cubicBezTo>
                <a:lnTo>
                  <a:pt x="737172" y="115586"/>
                </a:lnTo>
                <a:lnTo>
                  <a:pt x="750130" y="95312"/>
                </a:lnTo>
                <a:lnTo>
                  <a:pt x="648253" y="95312"/>
                </a:lnTo>
                <a:moveTo>
                  <a:pt x="286862" y="78461"/>
                </a:moveTo>
                <a:cubicBezTo>
                  <a:pt x="308084" y="78461"/>
                  <a:pt x="325288" y="61113"/>
                  <a:pt x="325288" y="39714"/>
                </a:cubicBezTo>
                <a:cubicBezTo>
                  <a:pt x="325288" y="18315"/>
                  <a:pt x="308084" y="967"/>
                  <a:pt x="286862" y="967"/>
                </a:cubicBezTo>
                <a:lnTo>
                  <a:pt x="191241" y="967"/>
                </a:lnTo>
                <a:lnTo>
                  <a:pt x="191241" y="115586"/>
                </a:lnTo>
                <a:lnTo>
                  <a:pt x="213135" y="115586"/>
                </a:lnTo>
                <a:lnTo>
                  <a:pt x="213135" y="21242"/>
                </a:lnTo>
                <a:lnTo>
                  <a:pt x="285432" y="21242"/>
                </a:lnTo>
                <a:cubicBezTo>
                  <a:pt x="295574" y="21955"/>
                  <a:pt x="303222" y="30825"/>
                  <a:pt x="302514" y="41052"/>
                </a:cubicBezTo>
                <a:cubicBezTo>
                  <a:pt x="301875" y="50285"/>
                  <a:pt x="294588" y="57632"/>
                  <a:pt x="285432" y="58277"/>
                </a:cubicBezTo>
                <a:lnTo>
                  <a:pt x="223412" y="58277"/>
                </a:lnTo>
                <a:lnTo>
                  <a:pt x="288649" y="115586"/>
                </a:lnTo>
                <a:lnTo>
                  <a:pt x="320373" y="115586"/>
                </a:lnTo>
                <a:lnTo>
                  <a:pt x="277031" y="78461"/>
                </a:lnTo>
                <a:lnTo>
                  <a:pt x="286862" y="78461"/>
                </a:lnTo>
                <a:moveTo>
                  <a:pt x="56836" y="115586"/>
                </a:moveTo>
                <a:lnTo>
                  <a:pt x="122877" y="115586"/>
                </a:lnTo>
                <a:cubicBezTo>
                  <a:pt x="154267" y="115586"/>
                  <a:pt x="179713" y="89928"/>
                  <a:pt x="179713" y="58277"/>
                </a:cubicBezTo>
                <a:cubicBezTo>
                  <a:pt x="179713" y="26625"/>
                  <a:pt x="154267" y="967"/>
                  <a:pt x="122877" y="967"/>
                </a:cubicBezTo>
                <a:lnTo>
                  <a:pt x="56836" y="967"/>
                </a:lnTo>
                <a:cubicBezTo>
                  <a:pt x="25446" y="967"/>
                  <a:pt x="0" y="26625"/>
                  <a:pt x="0" y="58277"/>
                </a:cubicBezTo>
                <a:cubicBezTo>
                  <a:pt x="0" y="89928"/>
                  <a:pt x="25446" y="115586"/>
                  <a:pt x="56836" y="115586"/>
                </a:cubicBezTo>
                <a:moveTo>
                  <a:pt x="121358" y="95402"/>
                </a:moveTo>
                <a:lnTo>
                  <a:pt x="58266" y="95402"/>
                </a:lnTo>
                <a:cubicBezTo>
                  <a:pt x="37956" y="94392"/>
                  <a:pt x="22304" y="76972"/>
                  <a:pt x="23306" y="56493"/>
                </a:cubicBezTo>
                <a:cubicBezTo>
                  <a:pt x="24238" y="37427"/>
                  <a:pt x="39358" y="22182"/>
                  <a:pt x="58266" y="21242"/>
                </a:cubicBezTo>
                <a:lnTo>
                  <a:pt x="121358" y="21242"/>
                </a:lnTo>
                <a:cubicBezTo>
                  <a:pt x="141667" y="20232"/>
                  <a:pt x="158943" y="36014"/>
                  <a:pt x="159945" y="56493"/>
                </a:cubicBezTo>
                <a:cubicBezTo>
                  <a:pt x="160946" y="76972"/>
                  <a:pt x="145294" y="94392"/>
                  <a:pt x="124984" y="95402"/>
                </a:cubicBezTo>
                <a:cubicBezTo>
                  <a:pt x="123776" y="95462"/>
                  <a:pt x="122566" y="95462"/>
                  <a:pt x="121358" y="95402"/>
                </a:cubicBezTo>
                <a:moveTo>
                  <a:pt x="536190" y="115586"/>
                </a:moveTo>
                <a:lnTo>
                  <a:pt x="603571" y="115586"/>
                </a:lnTo>
                <a:lnTo>
                  <a:pt x="616618" y="95402"/>
                </a:lnTo>
                <a:lnTo>
                  <a:pt x="537709" y="95402"/>
                </a:lnTo>
                <a:cubicBezTo>
                  <a:pt x="517399" y="96411"/>
                  <a:pt x="500123" y="80629"/>
                  <a:pt x="499122" y="60150"/>
                </a:cubicBezTo>
                <a:cubicBezTo>
                  <a:pt x="498120" y="39671"/>
                  <a:pt x="513773" y="22251"/>
                  <a:pt x="534082" y="21242"/>
                </a:cubicBezTo>
                <a:cubicBezTo>
                  <a:pt x="535290" y="21182"/>
                  <a:pt x="536501" y="21182"/>
                  <a:pt x="537709" y="21242"/>
                </a:cubicBezTo>
                <a:lnTo>
                  <a:pt x="601784" y="21242"/>
                </a:lnTo>
                <a:lnTo>
                  <a:pt x="614742" y="967"/>
                </a:lnTo>
                <a:lnTo>
                  <a:pt x="536190" y="967"/>
                </a:lnTo>
                <a:cubicBezTo>
                  <a:pt x="504800" y="967"/>
                  <a:pt x="479354" y="26625"/>
                  <a:pt x="479354" y="58277"/>
                </a:cubicBezTo>
                <a:cubicBezTo>
                  <a:pt x="479354" y="89928"/>
                  <a:pt x="504800" y="115586"/>
                  <a:pt x="536190" y="115586"/>
                </a:cubicBezTo>
                <a:moveTo>
                  <a:pt x="803391" y="95402"/>
                </a:moveTo>
                <a:cubicBezTo>
                  <a:pt x="786805" y="95513"/>
                  <a:pt x="772183" y="84455"/>
                  <a:pt x="767645" y="68369"/>
                </a:cubicBezTo>
                <a:lnTo>
                  <a:pt x="861389" y="68369"/>
                </a:lnTo>
                <a:lnTo>
                  <a:pt x="874257" y="48094"/>
                </a:lnTo>
                <a:lnTo>
                  <a:pt x="768003" y="48094"/>
                </a:lnTo>
                <a:cubicBezTo>
                  <a:pt x="772514" y="31990"/>
                  <a:pt x="787153" y="20919"/>
                  <a:pt x="803748" y="21061"/>
                </a:cubicBezTo>
                <a:lnTo>
                  <a:pt x="867823" y="21061"/>
                </a:lnTo>
                <a:lnTo>
                  <a:pt x="880334" y="967"/>
                </a:lnTo>
                <a:lnTo>
                  <a:pt x="801961" y="967"/>
                </a:lnTo>
                <a:cubicBezTo>
                  <a:pt x="770571" y="967"/>
                  <a:pt x="745125" y="26625"/>
                  <a:pt x="745125" y="58277"/>
                </a:cubicBezTo>
                <a:cubicBezTo>
                  <a:pt x="745125" y="89928"/>
                  <a:pt x="770571" y="115586"/>
                  <a:pt x="801961" y="115586"/>
                </a:cubicBezTo>
                <a:lnTo>
                  <a:pt x="869432" y="115586"/>
                </a:lnTo>
                <a:lnTo>
                  <a:pt x="882211" y="95402"/>
                </a:lnTo>
                <a:lnTo>
                  <a:pt x="803480" y="95402"/>
                </a:lnTo>
              </a:path>
            </a:pathLst>
          </a:custGeom>
          <a:solidFill>
            <a:schemeClr val="tx2"/>
          </a:solidFill>
          <a:ln w="8895" cap="flat">
            <a:noFill/>
            <a:prstDash val="solid"/>
            <a:miter/>
          </a:ln>
        </p:spPr>
        <p:txBody>
          <a:bodyPr rtlCol="0" anchor="ctr"/>
          <a:lstStyle/>
          <a:p>
            <a:endParaRPr lang="en-US">
              <a:solidFill>
                <a:srgbClr val="C74634"/>
              </a:solidFill>
            </a:endParaRPr>
          </a:p>
        </p:txBody>
      </p:sp>
      <p:sp>
        <p:nvSpPr>
          <p:cNvPr id="14" name="Title 4">
            <a:extLst>
              <a:ext uri="{FF2B5EF4-FFF2-40B4-BE49-F238E27FC236}">
                <a16:creationId xmlns:a16="http://schemas.microsoft.com/office/drawing/2014/main" id="{B070C946-EAAF-C8AF-EBEF-6C4A95975706}"/>
              </a:ext>
            </a:extLst>
          </p:cNvPr>
          <p:cNvSpPr>
            <a:spLocks noGrp="1"/>
          </p:cNvSpPr>
          <p:nvPr>
            <p:ph type="title" hasCustomPrompt="1"/>
          </p:nvPr>
        </p:nvSpPr>
        <p:spPr>
          <a:xfrm>
            <a:off x="761994" y="1613848"/>
            <a:ext cx="4758468" cy="822960"/>
          </a:xfrm>
          <a:noFill/>
        </p:spPr>
        <p:txBody>
          <a:bodyPr vert="horz" lIns="0" tIns="0" rIns="0" bIns="0" rtlCol="0" anchor="b">
            <a:noAutofit/>
          </a:bodyPr>
          <a:lstStyle>
            <a:lvl1pPr>
              <a:defRPr lang="en-US" sz="2000" b="1" i="0">
                <a:solidFill>
                  <a:schemeClr val="tx2"/>
                </a:solidFill>
                <a:latin typeface="Oracle Sans Extra Bold" panose="020B0503020204020204" pitchFamily="34" charset="0"/>
                <a:cs typeface="Oracle Sans Extra Bold" panose="020B0503020204020204" pitchFamily="34" charset="0"/>
              </a:defRPr>
            </a:lvl1pPr>
          </a:lstStyle>
          <a:p>
            <a:pPr lvl="0"/>
            <a:r>
              <a:rPr lang="en-US" dirty="0"/>
              <a:t>Click to edit title text styles</a:t>
            </a:r>
          </a:p>
        </p:txBody>
      </p:sp>
      <p:sp>
        <p:nvSpPr>
          <p:cNvPr id="15" name="Text Placeholder 21">
            <a:extLst>
              <a:ext uri="{FF2B5EF4-FFF2-40B4-BE49-F238E27FC236}">
                <a16:creationId xmlns:a16="http://schemas.microsoft.com/office/drawing/2014/main" id="{AD9DCD96-AB6E-05DD-FB37-4141DA5D1E6A}"/>
              </a:ext>
            </a:extLst>
          </p:cNvPr>
          <p:cNvSpPr>
            <a:spLocks noGrp="1"/>
          </p:cNvSpPr>
          <p:nvPr>
            <p:ph type="body" sz="quarter" idx="35" hasCustomPrompt="1"/>
          </p:nvPr>
        </p:nvSpPr>
        <p:spPr>
          <a:xfrm>
            <a:off x="761994" y="2499926"/>
            <a:ext cx="4762530" cy="720907"/>
          </a:xfrm>
          <a:prstGeom prst="rect">
            <a:avLst/>
          </a:prstGeom>
        </p:spPr>
        <p:txBody>
          <a:bodyPr lIns="0" tIns="0" rIns="0" bIns="0"/>
          <a:lstStyle>
            <a:lvl1pPr algn="l">
              <a:lnSpc>
                <a:spcPct val="120000"/>
              </a:lnSpc>
              <a:spcBef>
                <a:spcPts val="0"/>
              </a:spcBef>
              <a:spcAft>
                <a:spcPts val="400"/>
              </a:spcAft>
              <a:defRPr sz="1200" b="1" i="0">
                <a:solidFill>
                  <a:schemeClr val="tx2"/>
                </a:solidFill>
                <a:latin typeface="Oracle Sans Extra Bold" panose="020B0503020204020204" pitchFamily="34" charset="0"/>
                <a:cs typeface="Oracle Sans Extra Bold" panose="020B05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labore et dolore magna </a:t>
            </a:r>
            <a:r>
              <a:rPr lang="en-IN" dirty="0" err="1"/>
              <a:t>aliqua</a:t>
            </a:r>
            <a:r>
              <a:rPr lang="en-IN" dirty="0"/>
              <a:t>.</a:t>
            </a:r>
            <a:br>
              <a:rPr lang="en-IN" dirty="0"/>
            </a:br>
            <a:r>
              <a:rPr lang="en-IN" dirty="0"/>
              <a:t>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6" name="Text Placeholder 21">
            <a:extLst>
              <a:ext uri="{FF2B5EF4-FFF2-40B4-BE49-F238E27FC236}">
                <a16:creationId xmlns:a16="http://schemas.microsoft.com/office/drawing/2014/main" id="{1987C842-2688-C64E-8A37-CCF4CDE25457}"/>
              </a:ext>
            </a:extLst>
          </p:cNvPr>
          <p:cNvSpPr>
            <a:spLocks noGrp="1"/>
          </p:cNvSpPr>
          <p:nvPr>
            <p:ph type="body" sz="quarter" idx="32" hasCustomPrompt="1"/>
          </p:nvPr>
        </p:nvSpPr>
        <p:spPr>
          <a:xfrm>
            <a:off x="761994" y="3347761"/>
            <a:ext cx="4762532" cy="162478"/>
          </a:xfrm>
          <a:prstGeom prst="rect">
            <a:avLst/>
          </a:prstGeom>
        </p:spPr>
        <p:txBody>
          <a:bodyPr lIns="0" tIns="0" rIns="0" bIns="0"/>
          <a:lstStyle>
            <a:lvl1pPr marL="180975" indent="-180975" algn="l">
              <a:spcAft>
                <a:spcPts val="600"/>
              </a:spcAft>
              <a:buClr>
                <a:schemeClr val="tx2"/>
              </a:buClr>
              <a:buSzPct val="80000"/>
              <a:buFont typeface="Arial" panose="020B0604020202020204" pitchFamily="34" charset="0"/>
              <a:buChar char="•"/>
              <a:tabLst/>
              <a:defRPr sz="1400" b="1" i="0">
                <a:solidFill>
                  <a:schemeClr val="tx2"/>
                </a:solidFill>
                <a:latin typeface="Oracle Sans Extra Bold" panose="020B0503020204020204" pitchFamily="34" charset="0"/>
                <a:cs typeface="Oracle Sans Extra Bold" panose="020B0503020204020204" pitchFamily="34" charset="0"/>
              </a:defRPr>
            </a:lvl1pPr>
          </a:lstStyle>
          <a:p>
            <a:pPr lvl="0"/>
            <a:r>
              <a:rPr lang="en-IN" dirty="0"/>
              <a:t>Subhead goes here</a:t>
            </a:r>
            <a:endParaRPr lang="en-US" dirty="0"/>
          </a:p>
        </p:txBody>
      </p:sp>
      <p:sp>
        <p:nvSpPr>
          <p:cNvPr id="8" name="Text Placeholder 21">
            <a:extLst>
              <a:ext uri="{FF2B5EF4-FFF2-40B4-BE49-F238E27FC236}">
                <a16:creationId xmlns:a16="http://schemas.microsoft.com/office/drawing/2014/main" id="{0165E605-639A-A759-39CB-DCC5C9D9C4F6}"/>
              </a:ext>
            </a:extLst>
          </p:cNvPr>
          <p:cNvSpPr>
            <a:spLocks noGrp="1"/>
          </p:cNvSpPr>
          <p:nvPr>
            <p:ph type="body" sz="quarter" idx="39" hasCustomPrompt="1"/>
          </p:nvPr>
        </p:nvSpPr>
        <p:spPr>
          <a:xfrm>
            <a:off x="761994" y="4350689"/>
            <a:ext cx="4762532" cy="162478"/>
          </a:xfrm>
          <a:prstGeom prst="rect">
            <a:avLst/>
          </a:prstGeom>
        </p:spPr>
        <p:txBody>
          <a:bodyPr lIns="0" tIns="0" rIns="0" bIns="0"/>
          <a:lstStyle>
            <a:lvl1pPr marL="180975" indent="-180975" algn="l">
              <a:spcAft>
                <a:spcPts val="600"/>
              </a:spcAft>
              <a:buClr>
                <a:schemeClr val="tx2"/>
              </a:buClr>
              <a:buSzPct val="80000"/>
              <a:buFont typeface="Arial" panose="020B0604020202020204" pitchFamily="34" charset="0"/>
              <a:buChar char="•"/>
              <a:tabLst/>
              <a:defRPr sz="1400" b="1" i="0">
                <a:solidFill>
                  <a:schemeClr val="tx2"/>
                </a:solidFill>
                <a:latin typeface="Oracle Sans Extra Bold" panose="020B0503020204020204" pitchFamily="34" charset="0"/>
                <a:cs typeface="Oracle Sans Extra Bold" panose="020B0503020204020204" pitchFamily="34" charset="0"/>
              </a:defRPr>
            </a:lvl1pPr>
          </a:lstStyle>
          <a:p>
            <a:pPr lvl="0"/>
            <a:r>
              <a:rPr lang="en-IN" dirty="0"/>
              <a:t>Subhead goes here</a:t>
            </a:r>
            <a:endParaRPr lang="en-US" dirty="0"/>
          </a:p>
        </p:txBody>
      </p:sp>
      <p:sp>
        <p:nvSpPr>
          <p:cNvPr id="10" name="Text Placeholder 21">
            <a:extLst>
              <a:ext uri="{FF2B5EF4-FFF2-40B4-BE49-F238E27FC236}">
                <a16:creationId xmlns:a16="http://schemas.microsoft.com/office/drawing/2014/main" id="{3598708A-3FDA-E266-73A6-D24BF89E9827}"/>
              </a:ext>
            </a:extLst>
          </p:cNvPr>
          <p:cNvSpPr>
            <a:spLocks noGrp="1"/>
          </p:cNvSpPr>
          <p:nvPr>
            <p:ph type="body" sz="quarter" idx="41" hasCustomPrompt="1"/>
          </p:nvPr>
        </p:nvSpPr>
        <p:spPr>
          <a:xfrm>
            <a:off x="761994" y="5353617"/>
            <a:ext cx="4762532" cy="162478"/>
          </a:xfrm>
          <a:prstGeom prst="rect">
            <a:avLst/>
          </a:prstGeom>
        </p:spPr>
        <p:txBody>
          <a:bodyPr lIns="0" tIns="0" rIns="0" bIns="0"/>
          <a:lstStyle>
            <a:lvl1pPr marL="180975" indent="-180975" algn="l">
              <a:spcAft>
                <a:spcPts val="600"/>
              </a:spcAft>
              <a:buClr>
                <a:schemeClr val="tx2"/>
              </a:buClr>
              <a:buSzPct val="80000"/>
              <a:buFont typeface="Arial" panose="020B0604020202020204" pitchFamily="34" charset="0"/>
              <a:buChar char="•"/>
              <a:tabLst/>
              <a:defRPr sz="1400" b="1" i="0">
                <a:solidFill>
                  <a:schemeClr val="tx2"/>
                </a:solidFill>
                <a:latin typeface="Oracle Sans Extra Bold" panose="020B0503020204020204" pitchFamily="34" charset="0"/>
                <a:cs typeface="Oracle Sans Extra Bold" panose="020B0503020204020204" pitchFamily="34" charset="0"/>
              </a:defRPr>
            </a:lvl1pPr>
          </a:lstStyle>
          <a:p>
            <a:pPr lvl="0"/>
            <a:r>
              <a:rPr lang="en-IN" dirty="0"/>
              <a:t>Subhead goes here</a:t>
            </a:r>
            <a:endParaRPr lang="en-US" dirty="0"/>
          </a:p>
        </p:txBody>
      </p:sp>
      <p:sp>
        <p:nvSpPr>
          <p:cNvPr id="12" name="Text Placeholder 21">
            <a:extLst>
              <a:ext uri="{FF2B5EF4-FFF2-40B4-BE49-F238E27FC236}">
                <a16:creationId xmlns:a16="http://schemas.microsoft.com/office/drawing/2014/main" id="{7FC4CFEC-D3BA-1413-4B83-8917485612E1}"/>
              </a:ext>
            </a:extLst>
          </p:cNvPr>
          <p:cNvSpPr>
            <a:spLocks noGrp="1"/>
          </p:cNvSpPr>
          <p:nvPr>
            <p:ph type="body" sz="quarter" idx="43" hasCustomPrompt="1"/>
          </p:nvPr>
        </p:nvSpPr>
        <p:spPr>
          <a:xfrm>
            <a:off x="768875" y="3589693"/>
            <a:ext cx="4762530" cy="606635"/>
          </a:xfrm>
          <a:prstGeom prst="rect">
            <a:avLst/>
          </a:prstGeom>
        </p:spPr>
        <p:txBody>
          <a:bodyPr lIns="180000" tIns="0" rIns="0" bIns="0"/>
          <a:lstStyle>
            <a:lvl1pPr algn="l">
              <a:lnSpc>
                <a:spcPts val="1680"/>
              </a:lnSpc>
              <a:defRPr sz="12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16" name="Text Placeholder 21">
            <a:extLst>
              <a:ext uri="{FF2B5EF4-FFF2-40B4-BE49-F238E27FC236}">
                <a16:creationId xmlns:a16="http://schemas.microsoft.com/office/drawing/2014/main" id="{87DF0E52-AEB4-E46E-BE5E-D6A6FF756E36}"/>
              </a:ext>
            </a:extLst>
          </p:cNvPr>
          <p:cNvSpPr>
            <a:spLocks noGrp="1"/>
          </p:cNvSpPr>
          <p:nvPr>
            <p:ph type="body" sz="quarter" idx="44" hasCustomPrompt="1"/>
          </p:nvPr>
        </p:nvSpPr>
        <p:spPr>
          <a:xfrm>
            <a:off x="768875" y="4588760"/>
            <a:ext cx="4762530" cy="606635"/>
          </a:xfrm>
          <a:prstGeom prst="rect">
            <a:avLst/>
          </a:prstGeom>
        </p:spPr>
        <p:txBody>
          <a:bodyPr lIns="180000" tIns="0" rIns="0" bIns="0"/>
          <a:lstStyle>
            <a:lvl1pPr algn="l">
              <a:lnSpc>
                <a:spcPts val="1680"/>
              </a:lnSpc>
              <a:defRPr sz="12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17" name="Text Placeholder 21">
            <a:extLst>
              <a:ext uri="{FF2B5EF4-FFF2-40B4-BE49-F238E27FC236}">
                <a16:creationId xmlns:a16="http://schemas.microsoft.com/office/drawing/2014/main" id="{8743EB9A-A0D5-3803-2F44-C07D8C4A5426}"/>
              </a:ext>
            </a:extLst>
          </p:cNvPr>
          <p:cNvSpPr>
            <a:spLocks noGrp="1"/>
          </p:cNvSpPr>
          <p:nvPr>
            <p:ph type="body" sz="quarter" idx="45" hasCustomPrompt="1"/>
          </p:nvPr>
        </p:nvSpPr>
        <p:spPr>
          <a:xfrm>
            <a:off x="768875" y="5596293"/>
            <a:ext cx="4762530" cy="606635"/>
          </a:xfrm>
          <a:prstGeom prst="rect">
            <a:avLst/>
          </a:prstGeom>
        </p:spPr>
        <p:txBody>
          <a:bodyPr lIns="180000" tIns="0" rIns="0" bIns="0"/>
          <a:lstStyle>
            <a:lvl1pPr algn="l">
              <a:lnSpc>
                <a:spcPts val="1680"/>
              </a:lnSpc>
              <a:defRPr sz="12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9" name="Footer">
            <a:extLst>
              <a:ext uri="{FF2B5EF4-FFF2-40B4-BE49-F238E27FC236}">
                <a16:creationId xmlns:a16="http://schemas.microsoft.com/office/drawing/2014/main" id="{275E93E5-B8E8-3F64-EF69-03B83ED303BE}"/>
              </a:ext>
            </a:extLst>
          </p:cNvPr>
          <p:cNvSpPr>
            <a:spLocks noGrp="1"/>
          </p:cNvSpPr>
          <p:nvPr>
            <p:ph type="ftr" sz="quarter" idx="3"/>
          </p:nvPr>
        </p:nvSpPr>
        <p:spPr>
          <a:xfrm>
            <a:off x="1127759" y="6423978"/>
            <a:ext cx="5745379" cy="365125"/>
          </a:xfrm>
          <a:prstGeom prst="rect">
            <a:avLst/>
          </a:prstGeom>
        </p:spPr>
        <p:txBody>
          <a:bodyPr vert="horz" lIns="0" tIns="0" rIns="0" bIns="0" rtlCol="0" anchor="ctr"/>
          <a:lstStyle>
            <a:lvl1pPr algn="l">
              <a:defRPr sz="700">
                <a:solidFill>
                  <a:srgbClr val="8B8580"/>
                </a:solidFill>
              </a:defRPr>
            </a:lvl1pPr>
          </a:lstStyle>
          <a:p>
            <a:r>
              <a:rPr lang="en-US"/>
              <a:t>Copyright © 2025, Oracle and/or its affiliates</a:t>
            </a:r>
            <a:endParaRPr lang="en-US" dirty="0"/>
          </a:p>
        </p:txBody>
      </p:sp>
    </p:spTree>
    <p:extLst>
      <p:ext uri="{BB962C8B-B14F-4D97-AF65-F5344CB8AC3E}">
        <p14:creationId xmlns:p14="http://schemas.microsoft.com/office/powerpoint/2010/main" val="3447205036"/>
      </p:ext>
    </p:extLst>
  </p:cSld>
  <p:clrMapOvr>
    <a:overrideClrMapping bg1="dk1" tx1="lt1" bg2="dk2" tx2="lt2" accent1="accent1" accent2="accent2" accent3="accent3" accent4="accent4" accent5="accent5" accent6="accent6" hlink="hlink" folHlink="folHlink"/>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2_Dark - Texture + Bullets">
    <p:bg>
      <p:bgPr>
        <a:solidFill>
          <a:srgbClr val="302D29"/>
        </a:soli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90E1EC65-416F-B6B0-67E3-5C4C9A924CE4}"/>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27038" r="48432" b="14950"/>
          <a:stretch/>
        </p:blipFill>
        <p:spPr>
          <a:xfrm>
            <a:off x="6095999" y="0"/>
            <a:ext cx="6096001" cy="6858000"/>
          </a:xfrm>
          <a:prstGeom prst="rect">
            <a:avLst/>
          </a:prstGeom>
        </p:spPr>
      </p:pic>
      <p:pic>
        <p:nvPicPr>
          <p:cNvPr id="4" name="OTag">
            <a:extLst>
              <a:ext uri="{FF2B5EF4-FFF2-40B4-BE49-F238E27FC236}">
                <a16:creationId xmlns:a16="http://schemas.microsoft.com/office/drawing/2014/main" id="{5AF6802B-1E3E-852C-23FC-7284E8C0A7DF}"/>
              </a:ext>
              <a:ext uri="{C183D7F6-B498-43B3-948B-1728B52AA6E4}">
                <adec:decorative xmlns:adec="http://schemas.microsoft.com/office/drawing/2017/decorative" val="1"/>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2" name="Slide Number">
            <a:extLst>
              <a:ext uri="{FF2B5EF4-FFF2-40B4-BE49-F238E27FC236}">
                <a16:creationId xmlns:a16="http://schemas.microsoft.com/office/drawing/2014/main" id="{AB8AAA53-CCE3-03B7-1A62-2E097B0506FF}"/>
              </a:ext>
            </a:extLst>
          </p:cNvPr>
          <p:cNvSpPr txBox="1">
            <a:spLocks/>
          </p:cNvSpPr>
          <p:nvPr userDrawn="1"/>
        </p:nvSpPr>
        <p:spPr>
          <a:xfrm>
            <a:off x="762000" y="6423660"/>
            <a:ext cx="365760" cy="365760"/>
          </a:xfrm>
          <a:prstGeom prst="rect">
            <a:avLst/>
          </a:prstGeom>
        </p:spPr>
        <p:txBody>
          <a:bodyPr vert="horz" lIns="0" tIns="0" rIns="0" bIns="0" rtlCol="0" anchor="ctr"/>
          <a:lstStyle>
            <a:defPPr>
              <a:defRPr lang="en-US"/>
            </a:defPPr>
            <a:lvl1pPr marL="0" algn="l" defTabSz="914400" rtl="0" eaLnBrk="1" latinLnBrk="0" hangingPunct="1">
              <a:defRPr sz="700" kern="1200">
                <a:solidFill>
                  <a:srgbClr val="8B858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45D60D9-5372-5F40-9443-0F9AE5BDC3C8}" type="slidenum">
              <a:rPr lang="en-US" smtClean="0"/>
              <a:pPr/>
              <a:t>‹#›</a:t>
            </a:fld>
            <a:endParaRPr lang="en-US" dirty="0"/>
          </a:p>
        </p:txBody>
      </p:sp>
      <p:sp>
        <p:nvSpPr>
          <p:cNvPr id="5" name="Oracle Logo">
            <a:extLst>
              <a:ext uri="{FF2B5EF4-FFF2-40B4-BE49-F238E27FC236}">
                <a16:creationId xmlns:a16="http://schemas.microsoft.com/office/drawing/2014/main" id="{43B88AFC-A86B-85AC-5ED8-B169782F5F21}"/>
              </a:ext>
            </a:extLst>
          </p:cNvPr>
          <p:cNvSpPr/>
          <p:nvPr userDrawn="1"/>
        </p:nvSpPr>
        <p:spPr>
          <a:xfrm>
            <a:off x="761994" y="1130946"/>
            <a:ext cx="882210" cy="115586"/>
          </a:xfrm>
          <a:custGeom>
            <a:avLst/>
            <a:gdLst>
              <a:gd name="connsiteX0" fmla="*/ 380873 w 882210"/>
              <a:gd name="connsiteY0" fmla="*/ 75127 h 115586"/>
              <a:gd name="connsiteX1" fmla="*/ 439139 w 882210"/>
              <a:gd name="connsiteY1" fmla="*/ 75127 h 115586"/>
              <a:gd name="connsiteX2" fmla="*/ 408398 w 882210"/>
              <a:gd name="connsiteY2" fmla="*/ 25026 h 115586"/>
              <a:gd name="connsiteX3" fmla="*/ 351830 w 882210"/>
              <a:gd name="connsiteY3" fmla="*/ 115586 h 115586"/>
              <a:gd name="connsiteX4" fmla="*/ 326003 w 882210"/>
              <a:gd name="connsiteY4" fmla="*/ 115586 h 115586"/>
              <a:gd name="connsiteX5" fmla="*/ 394814 w 882210"/>
              <a:gd name="connsiteY5" fmla="*/ 6914 h 115586"/>
              <a:gd name="connsiteX6" fmla="*/ 417896 w 882210"/>
              <a:gd name="connsiteY6" fmla="*/ 3155 h 115586"/>
              <a:gd name="connsiteX7" fmla="*/ 421624 w 882210"/>
              <a:gd name="connsiteY7" fmla="*/ 6914 h 115586"/>
              <a:gd name="connsiteX8" fmla="*/ 490614 w 882210"/>
              <a:gd name="connsiteY8" fmla="*/ 115586 h 115586"/>
              <a:gd name="connsiteX9" fmla="*/ 464698 w 882210"/>
              <a:gd name="connsiteY9" fmla="*/ 115586 h 115586"/>
              <a:gd name="connsiteX10" fmla="*/ 452544 w 882210"/>
              <a:gd name="connsiteY10" fmla="*/ 95312 h 115586"/>
              <a:gd name="connsiteX11" fmla="*/ 393563 w 882210"/>
              <a:gd name="connsiteY11" fmla="*/ 95312 h 115586"/>
              <a:gd name="connsiteX12" fmla="*/ 380873 w 882210"/>
              <a:gd name="connsiteY12" fmla="*/ 75127 h 115586"/>
              <a:gd name="connsiteX13" fmla="*/ 648253 w 882210"/>
              <a:gd name="connsiteY13" fmla="*/ 95312 h 115586"/>
              <a:gd name="connsiteX14" fmla="*/ 648253 w 882210"/>
              <a:gd name="connsiteY14" fmla="*/ 967 h 115586"/>
              <a:gd name="connsiteX15" fmla="*/ 626359 w 882210"/>
              <a:gd name="connsiteY15" fmla="*/ 967 h 115586"/>
              <a:gd name="connsiteX16" fmla="*/ 626359 w 882210"/>
              <a:gd name="connsiteY16" fmla="*/ 104593 h 115586"/>
              <a:gd name="connsiteX17" fmla="*/ 637619 w 882210"/>
              <a:gd name="connsiteY17" fmla="*/ 115586 h 115586"/>
              <a:gd name="connsiteX18" fmla="*/ 737172 w 882210"/>
              <a:gd name="connsiteY18" fmla="*/ 115586 h 115586"/>
              <a:gd name="connsiteX19" fmla="*/ 750130 w 882210"/>
              <a:gd name="connsiteY19" fmla="*/ 95312 h 115586"/>
              <a:gd name="connsiteX20" fmla="*/ 648253 w 882210"/>
              <a:gd name="connsiteY20" fmla="*/ 95312 h 115586"/>
              <a:gd name="connsiteX21" fmla="*/ 286862 w 882210"/>
              <a:gd name="connsiteY21" fmla="*/ 78461 h 115586"/>
              <a:gd name="connsiteX22" fmla="*/ 325288 w 882210"/>
              <a:gd name="connsiteY22" fmla="*/ 39714 h 115586"/>
              <a:gd name="connsiteX23" fmla="*/ 286862 w 882210"/>
              <a:gd name="connsiteY23" fmla="*/ 967 h 115586"/>
              <a:gd name="connsiteX24" fmla="*/ 191241 w 882210"/>
              <a:gd name="connsiteY24" fmla="*/ 967 h 115586"/>
              <a:gd name="connsiteX25" fmla="*/ 191241 w 882210"/>
              <a:gd name="connsiteY25" fmla="*/ 115586 h 115586"/>
              <a:gd name="connsiteX26" fmla="*/ 213135 w 882210"/>
              <a:gd name="connsiteY26" fmla="*/ 115586 h 115586"/>
              <a:gd name="connsiteX27" fmla="*/ 213135 w 882210"/>
              <a:gd name="connsiteY27" fmla="*/ 21242 h 115586"/>
              <a:gd name="connsiteX28" fmla="*/ 285432 w 882210"/>
              <a:gd name="connsiteY28" fmla="*/ 21242 h 115586"/>
              <a:gd name="connsiteX29" fmla="*/ 302514 w 882210"/>
              <a:gd name="connsiteY29" fmla="*/ 41052 h 115586"/>
              <a:gd name="connsiteX30" fmla="*/ 285432 w 882210"/>
              <a:gd name="connsiteY30" fmla="*/ 58277 h 115586"/>
              <a:gd name="connsiteX31" fmla="*/ 223412 w 882210"/>
              <a:gd name="connsiteY31" fmla="*/ 58277 h 115586"/>
              <a:gd name="connsiteX32" fmla="*/ 288649 w 882210"/>
              <a:gd name="connsiteY32" fmla="*/ 115586 h 115586"/>
              <a:gd name="connsiteX33" fmla="*/ 320373 w 882210"/>
              <a:gd name="connsiteY33" fmla="*/ 115586 h 115586"/>
              <a:gd name="connsiteX34" fmla="*/ 277031 w 882210"/>
              <a:gd name="connsiteY34" fmla="*/ 78461 h 115586"/>
              <a:gd name="connsiteX35" fmla="*/ 286862 w 882210"/>
              <a:gd name="connsiteY35" fmla="*/ 78461 h 115586"/>
              <a:gd name="connsiteX36" fmla="*/ 56836 w 882210"/>
              <a:gd name="connsiteY36" fmla="*/ 115586 h 115586"/>
              <a:gd name="connsiteX37" fmla="*/ 122877 w 882210"/>
              <a:gd name="connsiteY37" fmla="*/ 115586 h 115586"/>
              <a:gd name="connsiteX38" fmla="*/ 179713 w 882210"/>
              <a:gd name="connsiteY38" fmla="*/ 58277 h 115586"/>
              <a:gd name="connsiteX39" fmla="*/ 122877 w 882210"/>
              <a:gd name="connsiteY39" fmla="*/ 967 h 115586"/>
              <a:gd name="connsiteX40" fmla="*/ 56836 w 882210"/>
              <a:gd name="connsiteY40" fmla="*/ 967 h 115586"/>
              <a:gd name="connsiteX41" fmla="*/ 0 w 882210"/>
              <a:gd name="connsiteY41" fmla="*/ 58277 h 115586"/>
              <a:gd name="connsiteX42" fmla="*/ 56836 w 882210"/>
              <a:gd name="connsiteY42" fmla="*/ 115586 h 115586"/>
              <a:gd name="connsiteX43" fmla="*/ 121358 w 882210"/>
              <a:gd name="connsiteY43" fmla="*/ 95402 h 115586"/>
              <a:gd name="connsiteX44" fmla="*/ 58266 w 882210"/>
              <a:gd name="connsiteY44" fmla="*/ 95402 h 115586"/>
              <a:gd name="connsiteX45" fmla="*/ 23306 w 882210"/>
              <a:gd name="connsiteY45" fmla="*/ 56493 h 115586"/>
              <a:gd name="connsiteX46" fmla="*/ 58266 w 882210"/>
              <a:gd name="connsiteY46" fmla="*/ 21242 h 115586"/>
              <a:gd name="connsiteX47" fmla="*/ 121358 w 882210"/>
              <a:gd name="connsiteY47" fmla="*/ 21242 h 115586"/>
              <a:gd name="connsiteX48" fmla="*/ 159945 w 882210"/>
              <a:gd name="connsiteY48" fmla="*/ 56493 h 115586"/>
              <a:gd name="connsiteX49" fmla="*/ 124984 w 882210"/>
              <a:gd name="connsiteY49" fmla="*/ 95402 h 115586"/>
              <a:gd name="connsiteX50" fmla="*/ 121358 w 882210"/>
              <a:gd name="connsiteY50" fmla="*/ 95402 h 115586"/>
              <a:gd name="connsiteX51" fmla="*/ 536190 w 882210"/>
              <a:gd name="connsiteY51" fmla="*/ 115586 h 115586"/>
              <a:gd name="connsiteX52" fmla="*/ 603571 w 882210"/>
              <a:gd name="connsiteY52" fmla="*/ 115586 h 115586"/>
              <a:gd name="connsiteX53" fmla="*/ 616618 w 882210"/>
              <a:gd name="connsiteY53" fmla="*/ 95402 h 115586"/>
              <a:gd name="connsiteX54" fmla="*/ 537709 w 882210"/>
              <a:gd name="connsiteY54" fmla="*/ 95402 h 115586"/>
              <a:gd name="connsiteX55" fmla="*/ 499122 w 882210"/>
              <a:gd name="connsiteY55" fmla="*/ 60150 h 115586"/>
              <a:gd name="connsiteX56" fmla="*/ 534082 w 882210"/>
              <a:gd name="connsiteY56" fmla="*/ 21242 h 115586"/>
              <a:gd name="connsiteX57" fmla="*/ 537709 w 882210"/>
              <a:gd name="connsiteY57" fmla="*/ 21242 h 115586"/>
              <a:gd name="connsiteX58" fmla="*/ 601784 w 882210"/>
              <a:gd name="connsiteY58" fmla="*/ 21242 h 115586"/>
              <a:gd name="connsiteX59" fmla="*/ 614742 w 882210"/>
              <a:gd name="connsiteY59" fmla="*/ 967 h 115586"/>
              <a:gd name="connsiteX60" fmla="*/ 536190 w 882210"/>
              <a:gd name="connsiteY60" fmla="*/ 967 h 115586"/>
              <a:gd name="connsiteX61" fmla="*/ 479354 w 882210"/>
              <a:gd name="connsiteY61" fmla="*/ 58277 h 115586"/>
              <a:gd name="connsiteX62" fmla="*/ 536190 w 882210"/>
              <a:gd name="connsiteY62" fmla="*/ 115586 h 115586"/>
              <a:gd name="connsiteX63" fmla="*/ 803391 w 882210"/>
              <a:gd name="connsiteY63" fmla="*/ 95402 h 115586"/>
              <a:gd name="connsiteX64" fmla="*/ 767645 w 882210"/>
              <a:gd name="connsiteY64" fmla="*/ 68369 h 115586"/>
              <a:gd name="connsiteX65" fmla="*/ 861389 w 882210"/>
              <a:gd name="connsiteY65" fmla="*/ 68369 h 115586"/>
              <a:gd name="connsiteX66" fmla="*/ 874257 w 882210"/>
              <a:gd name="connsiteY66" fmla="*/ 48094 h 115586"/>
              <a:gd name="connsiteX67" fmla="*/ 768003 w 882210"/>
              <a:gd name="connsiteY67" fmla="*/ 48094 h 115586"/>
              <a:gd name="connsiteX68" fmla="*/ 803748 w 882210"/>
              <a:gd name="connsiteY68" fmla="*/ 21061 h 115586"/>
              <a:gd name="connsiteX69" fmla="*/ 867823 w 882210"/>
              <a:gd name="connsiteY69" fmla="*/ 21061 h 115586"/>
              <a:gd name="connsiteX70" fmla="*/ 880334 w 882210"/>
              <a:gd name="connsiteY70" fmla="*/ 967 h 115586"/>
              <a:gd name="connsiteX71" fmla="*/ 801961 w 882210"/>
              <a:gd name="connsiteY71" fmla="*/ 967 h 115586"/>
              <a:gd name="connsiteX72" fmla="*/ 745125 w 882210"/>
              <a:gd name="connsiteY72" fmla="*/ 58277 h 115586"/>
              <a:gd name="connsiteX73" fmla="*/ 801961 w 882210"/>
              <a:gd name="connsiteY73" fmla="*/ 115586 h 115586"/>
              <a:gd name="connsiteX74" fmla="*/ 869432 w 882210"/>
              <a:gd name="connsiteY74" fmla="*/ 115586 h 115586"/>
              <a:gd name="connsiteX75" fmla="*/ 882211 w 882210"/>
              <a:gd name="connsiteY75" fmla="*/ 95402 h 115586"/>
              <a:gd name="connsiteX76" fmla="*/ 803480 w 882210"/>
              <a:gd name="connsiteY76" fmla="*/ 95402 h 115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882210" h="115586">
                <a:moveTo>
                  <a:pt x="380873" y="75127"/>
                </a:moveTo>
                <a:lnTo>
                  <a:pt x="439139" y="75127"/>
                </a:lnTo>
                <a:lnTo>
                  <a:pt x="408398" y="25026"/>
                </a:lnTo>
                <a:lnTo>
                  <a:pt x="351830" y="115586"/>
                </a:lnTo>
                <a:lnTo>
                  <a:pt x="326003" y="115586"/>
                </a:lnTo>
                <a:lnTo>
                  <a:pt x="394814" y="6914"/>
                </a:lnTo>
                <a:cubicBezTo>
                  <a:pt x="400159" y="-551"/>
                  <a:pt x="410493" y="-2234"/>
                  <a:pt x="417896" y="3155"/>
                </a:cubicBezTo>
                <a:cubicBezTo>
                  <a:pt x="419330" y="4199"/>
                  <a:pt x="420589" y="5468"/>
                  <a:pt x="421624" y="6914"/>
                </a:cubicBezTo>
                <a:lnTo>
                  <a:pt x="490614" y="115586"/>
                </a:lnTo>
                <a:lnTo>
                  <a:pt x="464698" y="115586"/>
                </a:lnTo>
                <a:lnTo>
                  <a:pt x="452544" y="95312"/>
                </a:lnTo>
                <a:lnTo>
                  <a:pt x="393563" y="95312"/>
                </a:lnTo>
                <a:lnTo>
                  <a:pt x="380873" y="75127"/>
                </a:lnTo>
                <a:moveTo>
                  <a:pt x="648253" y="95312"/>
                </a:moveTo>
                <a:lnTo>
                  <a:pt x="648253" y="967"/>
                </a:lnTo>
                <a:lnTo>
                  <a:pt x="626359" y="967"/>
                </a:lnTo>
                <a:lnTo>
                  <a:pt x="626359" y="104593"/>
                </a:lnTo>
                <a:cubicBezTo>
                  <a:pt x="626642" y="110682"/>
                  <a:pt x="631574" y="115498"/>
                  <a:pt x="637619" y="115586"/>
                </a:cubicBezTo>
                <a:lnTo>
                  <a:pt x="737172" y="115586"/>
                </a:lnTo>
                <a:lnTo>
                  <a:pt x="750130" y="95312"/>
                </a:lnTo>
                <a:lnTo>
                  <a:pt x="648253" y="95312"/>
                </a:lnTo>
                <a:moveTo>
                  <a:pt x="286862" y="78461"/>
                </a:moveTo>
                <a:cubicBezTo>
                  <a:pt x="308084" y="78461"/>
                  <a:pt x="325288" y="61113"/>
                  <a:pt x="325288" y="39714"/>
                </a:cubicBezTo>
                <a:cubicBezTo>
                  <a:pt x="325288" y="18315"/>
                  <a:pt x="308084" y="967"/>
                  <a:pt x="286862" y="967"/>
                </a:cubicBezTo>
                <a:lnTo>
                  <a:pt x="191241" y="967"/>
                </a:lnTo>
                <a:lnTo>
                  <a:pt x="191241" y="115586"/>
                </a:lnTo>
                <a:lnTo>
                  <a:pt x="213135" y="115586"/>
                </a:lnTo>
                <a:lnTo>
                  <a:pt x="213135" y="21242"/>
                </a:lnTo>
                <a:lnTo>
                  <a:pt x="285432" y="21242"/>
                </a:lnTo>
                <a:cubicBezTo>
                  <a:pt x="295574" y="21955"/>
                  <a:pt x="303222" y="30825"/>
                  <a:pt x="302514" y="41052"/>
                </a:cubicBezTo>
                <a:cubicBezTo>
                  <a:pt x="301875" y="50285"/>
                  <a:pt x="294588" y="57632"/>
                  <a:pt x="285432" y="58277"/>
                </a:cubicBezTo>
                <a:lnTo>
                  <a:pt x="223412" y="58277"/>
                </a:lnTo>
                <a:lnTo>
                  <a:pt x="288649" y="115586"/>
                </a:lnTo>
                <a:lnTo>
                  <a:pt x="320373" y="115586"/>
                </a:lnTo>
                <a:lnTo>
                  <a:pt x="277031" y="78461"/>
                </a:lnTo>
                <a:lnTo>
                  <a:pt x="286862" y="78461"/>
                </a:lnTo>
                <a:moveTo>
                  <a:pt x="56836" y="115586"/>
                </a:moveTo>
                <a:lnTo>
                  <a:pt x="122877" y="115586"/>
                </a:lnTo>
                <a:cubicBezTo>
                  <a:pt x="154267" y="115586"/>
                  <a:pt x="179713" y="89928"/>
                  <a:pt x="179713" y="58277"/>
                </a:cubicBezTo>
                <a:cubicBezTo>
                  <a:pt x="179713" y="26625"/>
                  <a:pt x="154267" y="967"/>
                  <a:pt x="122877" y="967"/>
                </a:cubicBezTo>
                <a:lnTo>
                  <a:pt x="56836" y="967"/>
                </a:lnTo>
                <a:cubicBezTo>
                  <a:pt x="25446" y="967"/>
                  <a:pt x="0" y="26625"/>
                  <a:pt x="0" y="58277"/>
                </a:cubicBezTo>
                <a:cubicBezTo>
                  <a:pt x="0" y="89928"/>
                  <a:pt x="25446" y="115586"/>
                  <a:pt x="56836" y="115586"/>
                </a:cubicBezTo>
                <a:moveTo>
                  <a:pt x="121358" y="95402"/>
                </a:moveTo>
                <a:lnTo>
                  <a:pt x="58266" y="95402"/>
                </a:lnTo>
                <a:cubicBezTo>
                  <a:pt x="37956" y="94392"/>
                  <a:pt x="22304" y="76972"/>
                  <a:pt x="23306" y="56493"/>
                </a:cubicBezTo>
                <a:cubicBezTo>
                  <a:pt x="24238" y="37427"/>
                  <a:pt x="39358" y="22182"/>
                  <a:pt x="58266" y="21242"/>
                </a:cubicBezTo>
                <a:lnTo>
                  <a:pt x="121358" y="21242"/>
                </a:lnTo>
                <a:cubicBezTo>
                  <a:pt x="141667" y="20232"/>
                  <a:pt x="158943" y="36014"/>
                  <a:pt x="159945" y="56493"/>
                </a:cubicBezTo>
                <a:cubicBezTo>
                  <a:pt x="160946" y="76972"/>
                  <a:pt x="145294" y="94392"/>
                  <a:pt x="124984" y="95402"/>
                </a:cubicBezTo>
                <a:cubicBezTo>
                  <a:pt x="123776" y="95462"/>
                  <a:pt x="122566" y="95462"/>
                  <a:pt x="121358" y="95402"/>
                </a:cubicBezTo>
                <a:moveTo>
                  <a:pt x="536190" y="115586"/>
                </a:moveTo>
                <a:lnTo>
                  <a:pt x="603571" y="115586"/>
                </a:lnTo>
                <a:lnTo>
                  <a:pt x="616618" y="95402"/>
                </a:lnTo>
                <a:lnTo>
                  <a:pt x="537709" y="95402"/>
                </a:lnTo>
                <a:cubicBezTo>
                  <a:pt x="517399" y="96411"/>
                  <a:pt x="500123" y="80629"/>
                  <a:pt x="499122" y="60150"/>
                </a:cubicBezTo>
                <a:cubicBezTo>
                  <a:pt x="498120" y="39671"/>
                  <a:pt x="513773" y="22251"/>
                  <a:pt x="534082" y="21242"/>
                </a:cubicBezTo>
                <a:cubicBezTo>
                  <a:pt x="535290" y="21182"/>
                  <a:pt x="536501" y="21182"/>
                  <a:pt x="537709" y="21242"/>
                </a:cubicBezTo>
                <a:lnTo>
                  <a:pt x="601784" y="21242"/>
                </a:lnTo>
                <a:lnTo>
                  <a:pt x="614742" y="967"/>
                </a:lnTo>
                <a:lnTo>
                  <a:pt x="536190" y="967"/>
                </a:lnTo>
                <a:cubicBezTo>
                  <a:pt x="504800" y="967"/>
                  <a:pt x="479354" y="26625"/>
                  <a:pt x="479354" y="58277"/>
                </a:cubicBezTo>
                <a:cubicBezTo>
                  <a:pt x="479354" y="89928"/>
                  <a:pt x="504800" y="115586"/>
                  <a:pt x="536190" y="115586"/>
                </a:cubicBezTo>
                <a:moveTo>
                  <a:pt x="803391" y="95402"/>
                </a:moveTo>
                <a:cubicBezTo>
                  <a:pt x="786805" y="95513"/>
                  <a:pt x="772183" y="84455"/>
                  <a:pt x="767645" y="68369"/>
                </a:cubicBezTo>
                <a:lnTo>
                  <a:pt x="861389" y="68369"/>
                </a:lnTo>
                <a:lnTo>
                  <a:pt x="874257" y="48094"/>
                </a:lnTo>
                <a:lnTo>
                  <a:pt x="768003" y="48094"/>
                </a:lnTo>
                <a:cubicBezTo>
                  <a:pt x="772514" y="31990"/>
                  <a:pt x="787153" y="20919"/>
                  <a:pt x="803748" y="21061"/>
                </a:cubicBezTo>
                <a:lnTo>
                  <a:pt x="867823" y="21061"/>
                </a:lnTo>
                <a:lnTo>
                  <a:pt x="880334" y="967"/>
                </a:lnTo>
                <a:lnTo>
                  <a:pt x="801961" y="967"/>
                </a:lnTo>
                <a:cubicBezTo>
                  <a:pt x="770571" y="967"/>
                  <a:pt x="745125" y="26625"/>
                  <a:pt x="745125" y="58277"/>
                </a:cubicBezTo>
                <a:cubicBezTo>
                  <a:pt x="745125" y="89928"/>
                  <a:pt x="770571" y="115586"/>
                  <a:pt x="801961" y="115586"/>
                </a:cubicBezTo>
                <a:lnTo>
                  <a:pt x="869432" y="115586"/>
                </a:lnTo>
                <a:lnTo>
                  <a:pt x="882211" y="95402"/>
                </a:lnTo>
                <a:lnTo>
                  <a:pt x="803480" y="95402"/>
                </a:lnTo>
              </a:path>
            </a:pathLst>
          </a:custGeom>
          <a:solidFill>
            <a:schemeClr val="tx2"/>
          </a:solidFill>
          <a:ln w="8895" cap="flat">
            <a:noFill/>
            <a:prstDash val="solid"/>
            <a:miter/>
          </a:ln>
        </p:spPr>
        <p:txBody>
          <a:bodyPr rtlCol="0" anchor="ctr"/>
          <a:lstStyle/>
          <a:p>
            <a:endParaRPr lang="en-US">
              <a:solidFill>
                <a:srgbClr val="C74634"/>
              </a:solidFill>
            </a:endParaRPr>
          </a:p>
        </p:txBody>
      </p:sp>
      <p:sp>
        <p:nvSpPr>
          <p:cNvPr id="7" name="Plus Sign">
            <a:extLst>
              <a:ext uri="{FF2B5EF4-FFF2-40B4-BE49-F238E27FC236}">
                <a16:creationId xmlns:a16="http://schemas.microsoft.com/office/drawing/2014/main" id="{920398FF-F31E-ECA2-D00D-6A9FC1F46A8F}"/>
              </a:ext>
            </a:extLst>
          </p:cNvPr>
          <p:cNvSpPr txBox="1"/>
          <p:nvPr userDrawn="1"/>
        </p:nvSpPr>
        <p:spPr>
          <a:xfrm>
            <a:off x="1983598" y="988684"/>
            <a:ext cx="338554" cy="400110"/>
          </a:xfrm>
          <a:prstGeom prst="rect">
            <a:avLst/>
          </a:prstGeom>
          <a:noFill/>
        </p:spPr>
        <p:txBody>
          <a:bodyPr wrap="none" rtlCol="0">
            <a:spAutoFit/>
          </a:bodyPr>
          <a:lstStyle/>
          <a:p>
            <a:r>
              <a:rPr lang="en-US" sz="2000" dirty="0">
                <a:latin typeface="Oracle Sans Light" panose="020B0403020204020204" pitchFamily="34" charset="0"/>
                <a:cs typeface="Oracle Sans Light" panose="020B0403020204020204" pitchFamily="34" charset="0"/>
              </a:rPr>
              <a:t>+</a:t>
            </a:r>
          </a:p>
        </p:txBody>
      </p:sp>
      <p:sp>
        <p:nvSpPr>
          <p:cNvPr id="10" name="Content Placeholder 7">
            <a:extLst>
              <a:ext uri="{FF2B5EF4-FFF2-40B4-BE49-F238E27FC236}">
                <a16:creationId xmlns:a16="http://schemas.microsoft.com/office/drawing/2014/main" id="{87476BAD-3C98-1129-1769-B81A9F2C954B}"/>
              </a:ext>
            </a:extLst>
          </p:cNvPr>
          <p:cNvSpPr>
            <a:spLocks noGrp="1"/>
          </p:cNvSpPr>
          <p:nvPr>
            <p:ph sz="quarter" idx="28" hasCustomPrompt="1"/>
          </p:nvPr>
        </p:nvSpPr>
        <p:spPr>
          <a:xfrm>
            <a:off x="2451100" y="946150"/>
            <a:ext cx="1241425" cy="466344"/>
          </a:xfrm>
        </p:spPr>
        <p:txBody>
          <a:bodyPr/>
          <a:lstStyle>
            <a:lvl1pPr>
              <a:defRPr sz="800">
                <a:solidFill>
                  <a:schemeClr val="tx2"/>
                </a:solidFill>
                <a:latin typeface="Oracle Sans Light" panose="020B0403020204020204" pitchFamily="34" charset="0"/>
                <a:cs typeface="Oracle Sans Light" panose="020B0403020204020204" pitchFamily="34" charset="0"/>
              </a:defRPr>
            </a:lvl1pPr>
          </a:lstStyle>
          <a:p>
            <a:pPr lvl="0"/>
            <a:r>
              <a:rPr lang="en-US" dirty="0"/>
              <a:t>Click to insert partner logo</a:t>
            </a:r>
          </a:p>
        </p:txBody>
      </p:sp>
      <p:sp>
        <p:nvSpPr>
          <p:cNvPr id="14" name="Title 4">
            <a:extLst>
              <a:ext uri="{FF2B5EF4-FFF2-40B4-BE49-F238E27FC236}">
                <a16:creationId xmlns:a16="http://schemas.microsoft.com/office/drawing/2014/main" id="{25B60CA0-E9E8-F08E-A369-811831D61D8F}"/>
              </a:ext>
            </a:extLst>
          </p:cNvPr>
          <p:cNvSpPr>
            <a:spLocks noGrp="1"/>
          </p:cNvSpPr>
          <p:nvPr>
            <p:ph type="title" hasCustomPrompt="1"/>
          </p:nvPr>
        </p:nvSpPr>
        <p:spPr>
          <a:xfrm>
            <a:off x="761994" y="1613848"/>
            <a:ext cx="4758468" cy="822960"/>
          </a:xfrm>
          <a:noFill/>
        </p:spPr>
        <p:txBody>
          <a:bodyPr vert="horz" lIns="0" tIns="0" rIns="0" bIns="0" rtlCol="0" anchor="b">
            <a:noAutofit/>
          </a:bodyPr>
          <a:lstStyle>
            <a:lvl1pPr>
              <a:defRPr lang="en-US" sz="2000" b="1" i="0">
                <a:solidFill>
                  <a:schemeClr val="tx2"/>
                </a:solidFill>
                <a:latin typeface="Oracle Sans Extra Bold" panose="020B0503020204020204" pitchFamily="34" charset="0"/>
                <a:cs typeface="Oracle Sans Extra Bold" panose="020B0503020204020204" pitchFamily="34" charset="0"/>
              </a:defRPr>
            </a:lvl1pPr>
          </a:lstStyle>
          <a:p>
            <a:pPr lvl="0"/>
            <a:r>
              <a:rPr lang="en-US" dirty="0"/>
              <a:t>Click to edit title text styles</a:t>
            </a:r>
          </a:p>
        </p:txBody>
      </p:sp>
      <p:sp>
        <p:nvSpPr>
          <p:cNvPr id="15" name="Text Placeholder 21">
            <a:extLst>
              <a:ext uri="{FF2B5EF4-FFF2-40B4-BE49-F238E27FC236}">
                <a16:creationId xmlns:a16="http://schemas.microsoft.com/office/drawing/2014/main" id="{9B912161-E1C5-222C-8C9A-D4D19F9399F8}"/>
              </a:ext>
            </a:extLst>
          </p:cNvPr>
          <p:cNvSpPr>
            <a:spLocks noGrp="1"/>
          </p:cNvSpPr>
          <p:nvPr>
            <p:ph type="body" sz="quarter" idx="35" hasCustomPrompt="1"/>
          </p:nvPr>
        </p:nvSpPr>
        <p:spPr>
          <a:xfrm>
            <a:off x="761994" y="2499926"/>
            <a:ext cx="4762530" cy="720907"/>
          </a:xfrm>
          <a:prstGeom prst="rect">
            <a:avLst/>
          </a:prstGeom>
        </p:spPr>
        <p:txBody>
          <a:bodyPr lIns="0" tIns="0" rIns="0" bIns="0"/>
          <a:lstStyle>
            <a:lvl1pPr algn="l">
              <a:lnSpc>
                <a:spcPct val="120000"/>
              </a:lnSpc>
              <a:spcBef>
                <a:spcPts val="0"/>
              </a:spcBef>
              <a:spcAft>
                <a:spcPts val="400"/>
              </a:spcAft>
              <a:defRPr sz="1200" b="1" i="0">
                <a:solidFill>
                  <a:schemeClr val="tx2"/>
                </a:solidFill>
                <a:latin typeface="Oracle Sans Extra Bold" panose="020B0503020204020204" pitchFamily="34" charset="0"/>
                <a:cs typeface="Oracle Sans Extra Bold" panose="020B05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labore et dolore magna </a:t>
            </a:r>
            <a:r>
              <a:rPr lang="en-IN" dirty="0" err="1"/>
              <a:t>aliqua</a:t>
            </a:r>
            <a:r>
              <a:rPr lang="en-IN" dirty="0"/>
              <a:t>.</a:t>
            </a:r>
            <a:br>
              <a:rPr lang="en-IN" dirty="0"/>
            </a:br>
            <a:r>
              <a:rPr lang="en-IN" dirty="0"/>
              <a:t>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6" name="Text Placeholder 21">
            <a:extLst>
              <a:ext uri="{FF2B5EF4-FFF2-40B4-BE49-F238E27FC236}">
                <a16:creationId xmlns:a16="http://schemas.microsoft.com/office/drawing/2014/main" id="{D22B2054-D70A-2494-545A-8B30D29E1166}"/>
              </a:ext>
            </a:extLst>
          </p:cNvPr>
          <p:cNvSpPr>
            <a:spLocks noGrp="1"/>
          </p:cNvSpPr>
          <p:nvPr>
            <p:ph type="body" sz="quarter" idx="32" hasCustomPrompt="1"/>
          </p:nvPr>
        </p:nvSpPr>
        <p:spPr>
          <a:xfrm>
            <a:off x="761994" y="3347761"/>
            <a:ext cx="4762532" cy="162478"/>
          </a:xfrm>
          <a:prstGeom prst="rect">
            <a:avLst/>
          </a:prstGeom>
        </p:spPr>
        <p:txBody>
          <a:bodyPr lIns="0" tIns="0" rIns="0" bIns="0"/>
          <a:lstStyle>
            <a:lvl1pPr marL="180975" indent="-180975" algn="l">
              <a:spcAft>
                <a:spcPts val="600"/>
              </a:spcAft>
              <a:buClr>
                <a:schemeClr val="tx2"/>
              </a:buClr>
              <a:buSzPct val="80000"/>
              <a:buFont typeface="Arial" panose="020B0604020202020204" pitchFamily="34" charset="0"/>
              <a:buChar char="•"/>
              <a:tabLst/>
              <a:defRPr sz="1400" b="1" i="0">
                <a:solidFill>
                  <a:schemeClr val="tx2"/>
                </a:solidFill>
                <a:latin typeface="Oracle Sans Extra Bold" panose="020B0503020204020204" pitchFamily="34" charset="0"/>
                <a:cs typeface="Oracle Sans Extra Bold" panose="020B0503020204020204" pitchFamily="34" charset="0"/>
              </a:defRPr>
            </a:lvl1pPr>
          </a:lstStyle>
          <a:p>
            <a:pPr lvl="0"/>
            <a:r>
              <a:rPr lang="en-IN" dirty="0"/>
              <a:t>Subhead goes here</a:t>
            </a:r>
            <a:endParaRPr lang="en-US" dirty="0"/>
          </a:p>
        </p:txBody>
      </p:sp>
      <p:sp>
        <p:nvSpPr>
          <p:cNvPr id="9" name="Text Placeholder 21">
            <a:extLst>
              <a:ext uri="{FF2B5EF4-FFF2-40B4-BE49-F238E27FC236}">
                <a16:creationId xmlns:a16="http://schemas.microsoft.com/office/drawing/2014/main" id="{DBA03825-AE97-D24A-8143-C7F4A8996C96}"/>
              </a:ext>
            </a:extLst>
          </p:cNvPr>
          <p:cNvSpPr>
            <a:spLocks noGrp="1"/>
          </p:cNvSpPr>
          <p:nvPr>
            <p:ph type="body" sz="quarter" idx="39" hasCustomPrompt="1"/>
          </p:nvPr>
        </p:nvSpPr>
        <p:spPr>
          <a:xfrm>
            <a:off x="761994" y="4350689"/>
            <a:ext cx="4762532" cy="162478"/>
          </a:xfrm>
          <a:prstGeom prst="rect">
            <a:avLst/>
          </a:prstGeom>
        </p:spPr>
        <p:txBody>
          <a:bodyPr lIns="0" tIns="0" rIns="0" bIns="0"/>
          <a:lstStyle>
            <a:lvl1pPr marL="180975" indent="-180975" algn="l">
              <a:spcAft>
                <a:spcPts val="600"/>
              </a:spcAft>
              <a:buClr>
                <a:schemeClr val="tx2"/>
              </a:buClr>
              <a:buSzPct val="80000"/>
              <a:buFont typeface="Arial" panose="020B0604020202020204" pitchFamily="34" charset="0"/>
              <a:buChar char="•"/>
              <a:tabLst/>
              <a:defRPr sz="1400" b="1" i="0">
                <a:solidFill>
                  <a:schemeClr val="tx2"/>
                </a:solidFill>
                <a:latin typeface="Oracle Sans Extra Bold" panose="020B0503020204020204" pitchFamily="34" charset="0"/>
                <a:cs typeface="Oracle Sans Extra Bold" panose="020B0503020204020204" pitchFamily="34" charset="0"/>
              </a:defRPr>
            </a:lvl1pPr>
          </a:lstStyle>
          <a:p>
            <a:pPr lvl="0"/>
            <a:r>
              <a:rPr lang="en-IN" dirty="0"/>
              <a:t>Subhead goes here</a:t>
            </a:r>
            <a:endParaRPr lang="en-US" dirty="0"/>
          </a:p>
        </p:txBody>
      </p:sp>
      <p:sp>
        <p:nvSpPr>
          <p:cNvPr id="12" name="Text Placeholder 21">
            <a:extLst>
              <a:ext uri="{FF2B5EF4-FFF2-40B4-BE49-F238E27FC236}">
                <a16:creationId xmlns:a16="http://schemas.microsoft.com/office/drawing/2014/main" id="{5ED0FAB2-6268-3A2E-7B3E-C14FE63AB978}"/>
              </a:ext>
            </a:extLst>
          </p:cNvPr>
          <p:cNvSpPr>
            <a:spLocks noGrp="1"/>
          </p:cNvSpPr>
          <p:nvPr>
            <p:ph type="body" sz="quarter" idx="41" hasCustomPrompt="1"/>
          </p:nvPr>
        </p:nvSpPr>
        <p:spPr>
          <a:xfrm>
            <a:off x="761994" y="5353617"/>
            <a:ext cx="4762532" cy="162478"/>
          </a:xfrm>
          <a:prstGeom prst="rect">
            <a:avLst/>
          </a:prstGeom>
        </p:spPr>
        <p:txBody>
          <a:bodyPr lIns="0" tIns="0" rIns="0" bIns="0"/>
          <a:lstStyle>
            <a:lvl1pPr marL="180975" indent="-180975" algn="l">
              <a:spcAft>
                <a:spcPts val="600"/>
              </a:spcAft>
              <a:buClr>
                <a:schemeClr val="tx2"/>
              </a:buClr>
              <a:buSzPct val="80000"/>
              <a:buFont typeface="Arial" panose="020B0604020202020204" pitchFamily="34" charset="0"/>
              <a:buChar char="•"/>
              <a:tabLst/>
              <a:defRPr sz="1400" b="1" i="0">
                <a:solidFill>
                  <a:schemeClr val="tx2"/>
                </a:solidFill>
                <a:latin typeface="Oracle Sans Extra Bold" panose="020B0503020204020204" pitchFamily="34" charset="0"/>
                <a:cs typeface="Oracle Sans Extra Bold" panose="020B0503020204020204" pitchFamily="34" charset="0"/>
              </a:defRPr>
            </a:lvl1pPr>
          </a:lstStyle>
          <a:p>
            <a:pPr lvl="0"/>
            <a:r>
              <a:rPr lang="en-IN" dirty="0"/>
              <a:t>Subhead goes here</a:t>
            </a:r>
            <a:endParaRPr lang="en-US" dirty="0"/>
          </a:p>
        </p:txBody>
      </p:sp>
      <p:sp>
        <p:nvSpPr>
          <p:cNvPr id="16" name="Text Placeholder 21">
            <a:extLst>
              <a:ext uri="{FF2B5EF4-FFF2-40B4-BE49-F238E27FC236}">
                <a16:creationId xmlns:a16="http://schemas.microsoft.com/office/drawing/2014/main" id="{68BC90FB-7B02-47BD-59E4-51008CFE7318}"/>
              </a:ext>
            </a:extLst>
          </p:cNvPr>
          <p:cNvSpPr>
            <a:spLocks noGrp="1"/>
          </p:cNvSpPr>
          <p:nvPr>
            <p:ph type="body" sz="quarter" idx="43" hasCustomPrompt="1"/>
          </p:nvPr>
        </p:nvSpPr>
        <p:spPr>
          <a:xfrm>
            <a:off x="768875" y="3589693"/>
            <a:ext cx="4762530" cy="606635"/>
          </a:xfrm>
          <a:prstGeom prst="rect">
            <a:avLst/>
          </a:prstGeom>
        </p:spPr>
        <p:txBody>
          <a:bodyPr lIns="180000" tIns="0" rIns="0" bIns="0"/>
          <a:lstStyle>
            <a:lvl1pPr algn="l">
              <a:lnSpc>
                <a:spcPts val="1680"/>
              </a:lnSpc>
              <a:defRPr sz="12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17" name="Text Placeholder 21">
            <a:extLst>
              <a:ext uri="{FF2B5EF4-FFF2-40B4-BE49-F238E27FC236}">
                <a16:creationId xmlns:a16="http://schemas.microsoft.com/office/drawing/2014/main" id="{201D09E7-BD45-096D-1170-6C9365F9A691}"/>
              </a:ext>
            </a:extLst>
          </p:cNvPr>
          <p:cNvSpPr>
            <a:spLocks noGrp="1"/>
          </p:cNvSpPr>
          <p:nvPr>
            <p:ph type="body" sz="quarter" idx="44" hasCustomPrompt="1"/>
          </p:nvPr>
        </p:nvSpPr>
        <p:spPr>
          <a:xfrm>
            <a:off x="768875" y="4588760"/>
            <a:ext cx="4762530" cy="606635"/>
          </a:xfrm>
          <a:prstGeom prst="rect">
            <a:avLst/>
          </a:prstGeom>
        </p:spPr>
        <p:txBody>
          <a:bodyPr lIns="180000" tIns="0" rIns="0" bIns="0"/>
          <a:lstStyle>
            <a:lvl1pPr algn="l">
              <a:lnSpc>
                <a:spcPts val="1680"/>
              </a:lnSpc>
              <a:defRPr sz="12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18" name="Text Placeholder 21">
            <a:extLst>
              <a:ext uri="{FF2B5EF4-FFF2-40B4-BE49-F238E27FC236}">
                <a16:creationId xmlns:a16="http://schemas.microsoft.com/office/drawing/2014/main" id="{3D4FB526-5EFC-E8EA-23D6-7724DA0288A2}"/>
              </a:ext>
            </a:extLst>
          </p:cNvPr>
          <p:cNvSpPr>
            <a:spLocks noGrp="1"/>
          </p:cNvSpPr>
          <p:nvPr>
            <p:ph type="body" sz="quarter" idx="45" hasCustomPrompt="1"/>
          </p:nvPr>
        </p:nvSpPr>
        <p:spPr>
          <a:xfrm>
            <a:off x="768875" y="5596293"/>
            <a:ext cx="4762530" cy="606635"/>
          </a:xfrm>
          <a:prstGeom prst="rect">
            <a:avLst/>
          </a:prstGeom>
        </p:spPr>
        <p:txBody>
          <a:bodyPr lIns="180000" tIns="0" rIns="0" bIns="0"/>
          <a:lstStyle>
            <a:lvl1pPr algn="l">
              <a:lnSpc>
                <a:spcPts val="1680"/>
              </a:lnSpc>
              <a:defRPr sz="12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11" name="Footer">
            <a:extLst>
              <a:ext uri="{FF2B5EF4-FFF2-40B4-BE49-F238E27FC236}">
                <a16:creationId xmlns:a16="http://schemas.microsoft.com/office/drawing/2014/main" id="{44FC7A92-3CDE-269A-7E53-8C5966475B66}"/>
              </a:ext>
            </a:extLst>
          </p:cNvPr>
          <p:cNvSpPr>
            <a:spLocks noGrp="1"/>
          </p:cNvSpPr>
          <p:nvPr>
            <p:ph type="ftr" sz="quarter" idx="3"/>
          </p:nvPr>
        </p:nvSpPr>
        <p:spPr>
          <a:xfrm>
            <a:off x="1127759" y="6423978"/>
            <a:ext cx="5745379" cy="365125"/>
          </a:xfrm>
          <a:prstGeom prst="rect">
            <a:avLst/>
          </a:prstGeom>
        </p:spPr>
        <p:txBody>
          <a:bodyPr vert="horz" lIns="0" tIns="0" rIns="0" bIns="0" rtlCol="0" anchor="ctr"/>
          <a:lstStyle>
            <a:lvl1pPr algn="l">
              <a:defRPr sz="700">
                <a:solidFill>
                  <a:srgbClr val="8B8580"/>
                </a:solidFill>
              </a:defRPr>
            </a:lvl1pPr>
          </a:lstStyle>
          <a:p>
            <a:r>
              <a:rPr lang="en-US"/>
              <a:t>Copyright © 2025, Oracle and/or its affiliates</a:t>
            </a:r>
            <a:endParaRPr lang="en-US" dirty="0"/>
          </a:p>
        </p:txBody>
      </p:sp>
    </p:spTree>
    <p:extLst>
      <p:ext uri="{BB962C8B-B14F-4D97-AF65-F5344CB8AC3E}">
        <p14:creationId xmlns:p14="http://schemas.microsoft.com/office/powerpoint/2010/main" val="2745089915"/>
      </p:ext>
    </p:extLst>
  </p:cSld>
  <p:clrMapOvr>
    <a:overrideClrMapping bg1="dk1" tx1="lt1" bg2="dk2" tx2="lt2" accent1="accent1" accent2="accent2" accent3="accent3" accent4="accent4" accent5="accent5" accent6="accent6" hlink="hlink" folHlink="folHlink"/>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3_Dark - Texture + Bullets">
    <p:bg>
      <p:bgPr>
        <a:solidFill>
          <a:srgbClr val="302D29"/>
        </a:solidFill>
        <a:effectLst/>
      </p:bgPr>
    </p:bg>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A8D97962-56F4-7082-ACFD-240511ED8FEC}"/>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27038" r="48432" b="14950"/>
          <a:stretch/>
        </p:blipFill>
        <p:spPr>
          <a:xfrm>
            <a:off x="6095999" y="0"/>
            <a:ext cx="6096001" cy="6858000"/>
          </a:xfrm>
          <a:prstGeom prst="rect">
            <a:avLst/>
          </a:prstGeom>
        </p:spPr>
      </p:pic>
      <p:pic>
        <p:nvPicPr>
          <p:cNvPr id="4" name="OTag">
            <a:extLst>
              <a:ext uri="{FF2B5EF4-FFF2-40B4-BE49-F238E27FC236}">
                <a16:creationId xmlns:a16="http://schemas.microsoft.com/office/drawing/2014/main" id="{5AF6802B-1E3E-852C-23FC-7284E8C0A7DF}"/>
              </a:ext>
              <a:ext uri="{C183D7F6-B498-43B3-948B-1728B52AA6E4}">
                <adec:decorative xmlns:adec="http://schemas.microsoft.com/office/drawing/2017/decorative" val="1"/>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2" name="Slide Number">
            <a:extLst>
              <a:ext uri="{FF2B5EF4-FFF2-40B4-BE49-F238E27FC236}">
                <a16:creationId xmlns:a16="http://schemas.microsoft.com/office/drawing/2014/main" id="{AB8AAA53-CCE3-03B7-1A62-2E097B0506FF}"/>
              </a:ext>
            </a:extLst>
          </p:cNvPr>
          <p:cNvSpPr txBox="1">
            <a:spLocks/>
          </p:cNvSpPr>
          <p:nvPr userDrawn="1"/>
        </p:nvSpPr>
        <p:spPr>
          <a:xfrm>
            <a:off x="762000" y="6423660"/>
            <a:ext cx="365760" cy="365760"/>
          </a:xfrm>
          <a:prstGeom prst="rect">
            <a:avLst/>
          </a:prstGeom>
        </p:spPr>
        <p:txBody>
          <a:bodyPr vert="horz" lIns="0" tIns="0" rIns="0" bIns="0" rtlCol="0" anchor="ctr"/>
          <a:lstStyle>
            <a:defPPr>
              <a:defRPr lang="en-US"/>
            </a:defPPr>
            <a:lvl1pPr marL="0" algn="l" defTabSz="914400" rtl="0" eaLnBrk="1" latinLnBrk="0" hangingPunct="1">
              <a:defRPr sz="700" kern="1200">
                <a:solidFill>
                  <a:srgbClr val="8B858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45D60D9-5372-5F40-9443-0F9AE5BDC3C8}" type="slidenum">
              <a:rPr lang="en-US" smtClean="0"/>
              <a:pPr/>
              <a:t>‹#›</a:t>
            </a:fld>
            <a:endParaRPr lang="en-US" dirty="0"/>
          </a:p>
        </p:txBody>
      </p:sp>
      <p:sp>
        <p:nvSpPr>
          <p:cNvPr id="5" name="Oracle Logo">
            <a:extLst>
              <a:ext uri="{FF2B5EF4-FFF2-40B4-BE49-F238E27FC236}">
                <a16:creationId xmlns:a16="http://schemas.microsoft.com/office/drawing/2014/main" id="{43B88AFC-A86B-85AC-5ED8-B169782F5F21}"/>
              </a:ext>
            </a:extLst>
          </p:cNvPr>
          <p:cNvSpPr/>
          <p:nvPr userDrawn="1"/>
        </p:nvSpPr>
        <p:spPr>
          <a:xfrm>
            <a:off x="761994" y="1130946"/>
            <a:ext cx="882210" cy="115586"/>
          </a:xfrm>
          <a:custGeom>
            <a:avLst/>
            <a:gdLst>
              <a:gd name="connsiteX0" fmla="*/ 380873 w 882210"/>
              <a:gd name="connsiteY0" fmla="*/ 75127 h 115586"/>
              <a:gd name="connsiteX1" fmla="*/ 439139 w 882210"/>
              <a:gd name="connsiteY1" fmla="*/ 75127 h 115586"/>
              <a:gd name="connsiteX2" fmla="*/ 408398 w 882210"/>
              <a:gd name="connsiteY2" fmla="*/ 25026 h 115586"/>
              <a:gd name="connsiteX3" fmla="*/ 351830 w 882210"/>
              <a:gd name="connsiteY3" fmla="*/ 115586 h 115586"/>
              <a:gd name="connsiteX4" fmla="*/ 326003 w 882210"/>
              <a:gd name="connsiteY4" fmla="*/ 115586 h 115586"/>
              <a:gd name="connsiteX5" fmla="*/ 394814 w 882210"/>
              <a:gd name="connsiteY5" fmla="*/ 6914 h 115586"/>
              <a:gd name="connsiteX6" fmla="*/ 417896 w 882210"/>
              <a:gd name="connsiteY6" fmla="*/ 3155 h 115586"/>
              <a:gd name="connsiteX7" fmla="*/ 421624 w 882210"/>
              <a:gd name="connsiteY7" fmla="*/ 6914 h 115586"/>
              <a:gd name="connsiteX8" fmla="*/ 490614 w 882210"/>
              <a:gd name="connsiteY8" fmla="*/ 115586 h 115586"/>
              <a:gd name="connsiteX9" fmla="*/ 464698 w 882210"/>
              <a:gd name="connsiteY9" fmla="*/ 115586 h 115586"/>
              <a:gd name="connsiteX10" fmla="*/ 452544 w 882210"/>
              <a:gd name="connsiteY10" fmla="*/ 95312 h 115586"/>
              <a:gd name="connsiteX11" fmla="*/ 393563 w 882210"/>
              <a:gd name="connsiteY11" fmla="*/ 95312 h 115586"/>
              <a:gd name="connsiteX12" fmla="*/ 380873 w 882210"/>
              <a:gd name="connsiteY12" fmla="*/ 75127 h 115586"/>
              <a:gd name="connsiteX13" fmla="*/ 648253 w 882210"/>
              <a:gd name="connsiteY13" fmla="*/ 95312 h 115586"/>
              <a:gd name="connsiteX14" fmla="*/ 648253 w 882210"/>
              <a:gd name="connsiteY14" fmla="*/ 967 h 115586"/>
              <a:gd name="connsiteX15" fmla="*/ 626359 w 882210"/>
              <a:gd name="connsiteY15" fmla="*/ 967 h 115586"/>
              <a:gd name="connsiteX16" fmla="*/ 626359 w 882210"/>
              <a:gd name="connsiteY16" fmla="*/ 104593 h 115586"/>
              <a:gd name="connsiteX17" fmla="*/ 637619 w 882210"/>
              <a:gd name="connsiteY17" fmla="*/ 115586 h 115586"/>
              <a:gd name="connsiteX18" fmla="*/ 737172 w 882210"/>
              <a:gd name="connsiteY18" fmla="*/ 115586 h 115586"/>
              <a:gd name="connsiteX19" fmla="*/ 750130 w 882210"/>
              <a:gd name="connsiteY19" fmla="*/ 95312 h 115586"/>
              <a:gd name="connsiteX20" fmla="*/ 648253 w 882210"/>
              <a:gd name="connsiteY20" fmla="*/ 95312 h 115586"/>
              <a:gd name="connsiteX21" fmla="*/ 286862 w 882210"/>
              <a:gd name="connsiteY21" fmla="*/ 78461 h 115586"/>
              <a:gd name="connsiteX22" fmla="*/ 325288 w 882210"/>
              <a:gd name="connsiteY22" fmla="*/ 39714 h 115586"/>
              <a:gd name="connsiteX23" fmla="*/ 286862 w 882210"/>
              <a:gd name="connsiteY23" fmla="*/ 967 h 115586"/>
              <a:gd name="connsiteX24" fmla="*/ 191241 w 882210"/>
              <a:gd name="connsiteY24" fmla="*/ 967 h 115586"/>
              <a:gd name="connsiteX25" fmla="*/ 191241 w 882210"/>
              <a:gd name="connsiteY25" fmla="*/ 115586 h 115586"/>
              <a:gd name="connsiteX26" fmla="*/ 213135 w 882210"/>
              <a:gd name="connsiteY26" fmla="*/ 115586 h 115586"/>
              <a:gd name="connsiteX27" fmla="*/ 213135 w 882210"/>
              <a:gd name="connsiteY27" fmla="*/ 21242 h 115586"/>
              <a:gd name="connsiteX28" fmla="*/ 285432 w 882210"/>
              <a:gd name="connsiteY28" fmla="*/ 21242 h 115586"/>
              <a:gd name="connsiteX29" fmla="*/ 302514 w 882210"/>
              <a:gd name="connsiteY29" fmla="*/ 41052 h 115586"/>
              <a:gd name="connsiteX30" fmla="*/ 285432 w 882210"/>
              <a:gd name="connsiteY30" fmla="*/ 58277 h 115586"/>
              <a:gd name="connsiteX31" fmla="*/ 223412 w 882210"/>
              <a:gd name="connsiteY31" fmla="*/ 58277 h 115586"/>
              <a:gd name="connsiteX32" fmla="*/ 288649 w 882210"/>
              <a:gd name="connsiteY32" fmla="*/ 115586 h 115586"/>
              <a:gd name="connsiteX33" fmla="*/ 320373 w 882210"/>
              <a:gd name="connsiteY33" fmla="*/ 115586 h 115586"/>
              <a:gd name="connsiteX34" fmla="*/ 277031 w 882210"/>
              <a:gd name="connsiteY34" fmla="*/ 78461 h 115586"/>
              <a:gd name="connsiteX35" fmla="*/ 286862 w 882210"/>
              <a:gd name="connsiteY35" fmla="*/ 78461 h 115586"/>
              <a:gd name="connsiteX36" fmla="*/ 56836 w 882210"/>
              <a:gd name="connsiteY36" fmla="*/ 115586 h 115586"/>
              <a:gd name="connsiteX37" fmla="*/ 122877 w 882210"/>
              <a:gd name="connsiteY37" fmla="*/ 115586 h 115586"/>
              <a:gd name="connsiteX38" fmla="*/ 179713 w 882210"/>
              <a:gd name="connsiteY38" fmla="*/ 58277 h 115586"/>
              <a:gd name="connsiteX39" fmla="*/ 122877 w 882210"/>
              <a:gd name="connsiteY39" fmla="*/ 967 h 115586"/>
              <a:gd name="connsiteX40" fmla="*/ 56836 w 882210"/>
              <a:gd name="connsiteY40" fmla="*/ 967 h 115586"/>
              <a:gd name="connsiteX41" fmla="*/ 0 w 882210"/>
              <a:gd name="connsiteY41" fmla="*/ 58277 h 115586"/>
              <a:gd name="connsiteX42" fmla="*/ 56836 w 882210"/>
              <a:gd name="connsiteY42" fmla="*/ 115586 h 115586"/>
              <a:gd name="connsiteX43" fmla="*/ 121358 w 882210"/>
              <a:gd name="connsiteY43" fmla="*/ 95402 h 115586"/>
              <a:gd name="connsiteX44" fmla="*/ 58266 w 882210"/>
              <a:gd name="connsiteY44" fmla="*/ 95402 h 115586"/>
              <a:gd name="connsiteX45" fmla="*/ 23306 w 882210"/>
              <a:gd name="connsiteY45" fmla="*/ 56493 h 115586"/>
              <a:gd name="connsiteX46" fmla="*/ 58266 w 882210"/>
              <a:gd name="connsiteY46" fmla="*/ 21242 h 115586"/>
              <a:gd name="connsiteX47" fmla="*/ 121358 w 882210"/>
              <a:gd name="connsiteY47" fmla="*/ 21242 h 115586"/>
              <a:gd name="connsiteX48" fmla="*/ 159945 w 882210"/>
              <a:gd name="connsiteY48" fmla="*/ 56493 h 115586"/>
              <a:gd name="connsiteX49" fmla="*/ 124984 w 882210"/>
              <a:gd name="connsiteY49" fmla="*/ 95402 h 115586"/>
              <a:gd name="connsiteX50" fmla="*/ 121358 w 882210"/>
              <a:gd name="connsiteY50" fmla="*/ 95402 h 115586"/>
              <a:gd name="connsiteX51" fmla="*/ 536190 w 882210"/>
              <a:gd name="connsiteY51" fmla="*/ 115586 h 115586"/>
              <a:gd name="connsiteX52" fmla="*/ 603571 w 882210"/>
              <a:gd name="connsiteY52" fmla="*/ 115586 h 115586"/>
              <a:gd name="connsiteX53" fmla="*/ 616618 w 882210"/>
              <a:gd name="connsiteY53" fmla="*/ 95402 h 115586"/>
              <a:gd name="connsiteX54" fmla="*/ 537709 w 882210"/>
              <a:gd name="connsiteY54" fmla="*/ 95402 h 115586"/>
              <a:gd name="connsiteX55" fmla="*/ 499122 w 882210"/>
              <a:gd name="connsiteY55" fmla="*/ 60150 h 115586"/>
              <a:gd name="connsiteX56" fmla="*/ 534082 w 882210"/>
              <a:gd name="connsiteY56" fmla="*/ 21242 h 115586"/>
              <a:gd name="connsiteX57" fmla="*/ 537709 w 882210"/>
              <a:gd name="connsiteY57" fmla="*/ 21242 h 115586"/>
              <a:gd name="connsiteX58" fmla="*/ 601784 w 882210"/>
              <a:gd name="connsiteY58" fmla="*/ 21242 h 115586"/>
              <a:gd name="connsiteX59" fmla="*/ 614742 w 882210"/>
              <a:gd name="connsiteY59" fmla="*/ 967 h 115586"/>
              <a:gd name="connsiteX60" fmla="*/ 536190 w 882210"/>
              <a:gd name="connsiteY60" fmla="*/ 967 h 115586"/>
              <a:gd name="connsiteX61" fmla="*/ 479354 w 882210"/>
              <a:gd name="connsiteY61" fmla="*/ 58277 h 115586"/>
              <a:gd name="connsiteX62" fmla="*/ 536190 w 882210"/>
              <a:gd name="connsiteY62" fmla="*/ 115586 h 115586"/>
              <a:gd name="connsiteX63" fmla="*/ 803391 w 882210"/>
              <a:gd name="connsiteY63" fmla="*/ 95402 h 115586"/>
              <a:gd name="connsiteX64" fmla="*/ 767645 w 882210"/>
              <a:gd name="connsiteY64" fmla="*/ 68369 h 115586"/>
              <a:gd name="connsiteX65" fmla="*/ 861389 w 882210"/>
              <a:gd name="connsiteY65" fmla="*/ 68369 h 115586"/>
              <a:gd name="connsiteX66" fmla="*/ 874257 w 882210"/>
              <a:gd name="connsiteY66" fmla="*/ 48094 h 115586"/>
              <a:gd name="connsiteX67" fmla="*/ 768003 w 882210"/>
              <a:gd name="connsiteY67" fmla="*/ 48094 h 115586"/>
              <a:gd name="connsiteX68" fmla="*/ 803748 w 882210"/>
              <a:gd name="connsiteY68" fmla="*/ 21061 h 115586"/>
              <a:gd name="connsiteX69" fmla="*/ 867823 w 882210"/>
              <a:gd name="connsiteY69" fmla="*/ 21061 h 115586"/>
              <a:gd name="connsiteX70" fmla="*/ 880334 w 882210"/>
              <a:gd name="connsiteY70" fmla="*/ 967 h 115586"/>
              <a:gd name="connsiteX71" fmla="*/ 801961 w 882210"/>
              <a:gd name="connsiteY71" fmla="*/ 967 h 115586"/>
              <a:gd name="connsiteX72" fmla="*/ 745125 w 882210"/>
              <a:gd name="connsiteY72" fmla="*/ 58277 h 115586"/>
              <a:gd name="connsiteX73" fmla="*/ 801961 w 882210"/>
              <a:gd name="connsiteY73" fmla="*/ 115586 h 115586"/>
              <a:gd name="connsiteX74" fmla="*/ 869432 w 882210"/>
              <a:gd name="connsiteY74" fmla="*/ 115586 h 115586"/>
              <a:gd name="connsiteX75" fmla="*/ 882211 w 882210"/>
              <a:gd name="connsiteY75" fmla="*/ 95402 h 115586"/>
              <a:gd name="connsiteX76" fmla="*/ 803480 w 882210"/>
              <a:gd name="connsiteY76" fmla="*/ 95402 h 115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882210" h="115586">
                <a:moveTo>
                  <a:pt x="380873" y="75127"/>
                </a:moveTo>
                <a:lnTo>
                  <a:pt x="439139" y="75127"/>
                </a:lnTo>
                <a:lnTo>
                  <a:pt x="408398" y="25026"/>
                </a:lnTo>
                <a:lnTo>
                  <a:pt x="351830" y="115586"/>
                </a:lnTo>
                <a:lnTo>
                  <a:pt x="326003" y="115586"/>
                </a:lnTo>
                <a:lnTo>
                  <a:pt x="394814" y="6914"/>
                </a:lnTo>
                <a:cubicBezTo>
                  <a:pt x="400159" y="-551"/>
                  <a:pt x="410493" y="-2234"/>
                  <a:pt x="417896" y="3155"/>
                </a:cubicBezTo>
                <a:cubicBezTo>
                  <a:pt x="419330" y="4199"/>
                  <a:pt x="420589" y="5468"/>
                  <a:pt x="421624" y="6914"/>
                </a:cubicBezTo>
                <a:lnTo>
                  <a:pt x="490614" y="115586"/>
                </a:lnTo>
                <a:lnTo>
                  <a:pt x="464698" y="115586"/>
                </a:lnTo>
                <a:lnTo>
                  <a:pt x="452544" y="95312"/>
                </a:lnTo>
                <a:lnTo>
                  <a:pt x="393563" y="95312"/>
                </a:lnTo>
                <a:lnTo>
                  <a:pt x="380873" y="75127"/>
                </a:lnTo>
                <a:moveTo>
                  <a:pt x="648253" y="95312"/>
                </a:moveTo>
                <a:lnTo>
                  <a:pt x="648253" y="967"/>
                </a:lnTo>
                <a:lnTo>
                  <a:pt x="626359" y="967"/>
                </a:lnTo>
                <a:lnTo>
                  <a:pt x="626359" y="104593"/>
                </a:lnTo>
                <a:cubicBezTo>
                  <a:pt x="626642" y="110682"/>
                  <a:pt x="631574" y="115498"/>
                  <a:pt x="637619" y="115586"/>
                </a:cubicBezTo>
                <a:lnTo>
                  <a:pt x="737172" y="115586"/>
                </a:lnTo>
                <a:lnTo>
                  <a:pt x="750130" y="95312"/>
                </a:lnTo>
                <a:lnTo>
                  <a:pt x="648253" y="95312"/>
                </a:lnTo>
                <a:moveTo>
                  <a:pt x="286862" y="78461"/>
                </a:moveTo>
                <a:cubicBezTo>
                  <a:pt x="308084" y="78461"/>
                  <a:pt x="325288" y="61113"/>
                  <a:pt x="325288" y="39714"/>
                </a:cubicBezTo>
                <a:cubicBezTo>
                  <a:pt x="325288" y="18315"/>
                  <a:pt x="308084" y="967"/>
                  <a:pt x="286862" y="967"/>
                </a:cubicBezTo>
                <a:lnTo>
                  <a:pt x="191241" y="967"/>
                </a:lnTo>
                <a:lnTo>
                  <a:pt x="191241" y="115586"/>
                </a:lnTo>
                <a:lnTo>
                  <a:pt x="213135" y="115586"/>
                </a:lnTo>
                <a:lnTo>
                  <a:pt x="213135" y="21242"/>
                </a:lnTo>
                <a:lnTo>
                  <a:pt x="285432" y="21242"/>
                </a:lnTo>
                <a:cubicBezTo>
                  <a:pt x="295574" y="21955"/>
                  <a:pt x="303222" y="30825"/>
                  <a:pt x="302514" y="41052"/>
                </a:cubicBezTo>
                <a:cubicBezTo>
                  <a:pt x="301875" y="50285"/>
                  <a:pt x="294588" y="57632"/>
                  <a:pt x="285432" y="58277"/>
                </a:cubicBezTo>
                <a:lnTo>
                  <a:pt x="223412" y="58277"/>
                </a:lnTo>
                <a:lnTo>
                  <a:pt x="288649" y="115586"/>
                </a:lnTo>
                <a:lnTo>
                  <a:pt x="320373" y="115586"/>
                </a:lnTo>
                <a:lnTo>
                  <a:pt x="277031" y="78461"/>
                </a:lnTo>
                <a:lnTo>
                  <a:pt x="286862" y="78461"/>
                </a:lnTo>
                <a:moveTo>
                  <a:pt x="56836" y="115586"/>
                </a:moveTo>
                <a:lnTo>
                  <a:pt x="122877" y="115586"/>
                </a:lnTo>
                <a:cubicBezTo>
                  <a:pt x="154267" y="115586"/>
                  <a:pt x="179713" y="89928"/>
                  <a:pt x="179713" y="58277"/>
                </a:cubicBezTo>
                <a:cubicBezTo>
                  <a:pt x="179713" y="26625"/>
                  <a:pt x="154267" y="967"/>
                  <a:pt x="122877" y="967"/>
                </a:cubicBezTo>
                <a:lnTo>
                  <a:pt x="56836" y="967"/>
                </a:lnTo>
                <a:cubicBezTo>
                  <a:pt x="25446" y="967"/>
                  <a:pt x="0" y="26625"/>
                  <a:pt x="0" y="58277"/>
                </a:cubicBezTo>
                <a:cubicBezTo>
                  <a:pt x="0" y="89928"/>
                  <a:pt x="25446" y="115586"/>
                  <a:pt x="56836" y="115586"/>
                </a:cubicBezTo>
                <a:moveTo>
                  <a:pt x="121358" y="95402"/>
                </a:moveTo>
                <a:lnTo>
                  <a:pt x="58266" y="95402"/>
                </a:lnTo>
                <a:cubicBezTo>
                  <a:pt x="37956" y="94392"/>
                  <a:pt x="22304" y="76972"/>
                  <a:pt x="23306" y="56493"/>
                </a:cubicBezTo>
                <a:cubicBezTo>
                  <a:pt x="24238" y="37427"/>
                  <a:pt x="39358" y="22182"/>
                  <a:pt x="58266" y="21242"/>
                </a:cubicBezTo>
                <a:lnTo>
                  <a:pt x="121358" y="21242"/>
                </a:lnTo>
                <a:cubicBezTo>
                  <a:pt x="141667" y="20232"/>
                  <a:pt x="158943" y="36014"/>
                  <a:pt x="159945" y="56493"/>
                </a:cubicBezTo>
                <a:cubicBezTo>
                  <a:pt x="160946" y="76972"/>
                  <a:pt x="145294" y="94392"/>
                  <a:pt x="124984" y="95402"/>
                </a:cubicBezTo>
                <a:cubicBezTo>
                  <a:pt x="123776" y="95462"/>
                  <a:pt x="122566" y="95462"/>
                  <a:pt x="121358" y="95402"/>
                </a:cubicBezTo>
                <a:moveTo>
                  <a:pt x="536190" y="115586"/>
                </a:moveTo>
                <a:lnTo>
                  <a:pt x="603571" y="115586"/>
                </a:lnTo>
                <a:lnTo>
                  <a:pt x="616618" y="95402"/>
                </a:lnTo>
                <a:lnTo>
                  <a:pt x="537709" y="95402"/>
                </a:lnTo>
                <a:cubicBezTo>
                  <a:pt x="517399" y="96411"/>
                  <a:pt x="500123" y="80629"/>
                  <a:pt x="499122" y="60150"/>
                </a:cubicBezTo>
                <a:cubicBezTo>
                  <a:pt x="498120" y="39671"/>
                  <a:pt x="513773" y="22251"/>
                  <a:pt x="534082" y="21242"/>
                </a:cubicBezTo>
                <a:cubicBezTo>
                  <a:pt x="535290" y="21182"/>
                  <a:pt x="536501" y="21182"/>
                  <a:pt x="537709" y="21242"/>
                </a:cubicBezTo>
                <a:lnTo>
                  <a:pt x="601784" y="21242"/>
                </a:lnTo>
                <a:lnTo>
                  <a:pt x="614742" y="967"/>
                </a:lnTo>
                <a:lnTo>
                  <a:pt x="536190" y="967"/>
                </a:lnTo>
                <a:cubicBezTo>
                  <a:pt x="504800" y="967"/>
                  <a:pt x="479354" y="26625"/>
                  <a:pt x="479354" y="58277"/>
                </a:cubicBezTo>
                <a:cubicBezTo>
                  <a:pt x="479354" y="89928"/>
                  <a:pt x="504800" y="115586"/>
                  <a:pt x="536190" y="115586"/>
                </a:cubicBezTo>
                <a:moveTo>
                  <a:pt x="803391" y="95402"/>
                </a:moveTo>
                <a:cubicBezTo>
                  <a:pt x="786805" y="95513"/>
                  <a:pt x="772183" y="84455"/>
                  <a:pt x="767645" y="68369"/>
                </a:cubicBezTo>
                <a:lnTo>
                  <a:pt x="861389" y="68369"/>
                </a:lnTo>
                <a:lnTo>
                  <a:pt x="874257" y="48094"/>
                </a:lnTo>
                <a:lnTo>
                  <a:pt x="768003" y="48094"/>
                </a:lnTo>
                <a:cubicBezTo>
                  <a:pt x="772514" y="31990"/>
                  <a:pt x="787153" y="20919"/>
                  <a:pt x="803748" y="21061"/>
                </a:cubicBezTo>
                <a:lnTo>
                  <a:pt x="867823" y="21061"/>
                </a:lnTo>
                <a:lnTo>
                  <a:pt x="880334" y="967"/>
                </a:lnTo>
                <a:lnTo>
                  <a:pt x="801961" y="967"/>
                </a:lnTo>
                <a:cubicBezTo>
                  <a:pt x="770571" y="967"/>
                  <a:pt x="745125" y="26625"/>
                  <a:pt x="745125" y="58277"/>
                </a:cubicBezTo>
                <a:cubicBezTo>
                  <a:pt x="745125" y="89928"/>
                  <a:pt x="770571" y="115586"/>
                  <a:pt x="801961" y="115586"/>
                </a:cubicBezTo>
                <a:lnTo>
                  <a:pt x="869432" y="115586"/>
                </a:lnTo>
                <a:lnTo>
                  <a:pt x="882211" y="95402"/>
                </a:lnTo>
                <a:lnTo>
                  <a:pt x="803480" y="95402"/>
                </a:lnTo>
              </a:path>
            </a:pathLst>
          </a:custGeom>
          <a:solidFill>
            <a:schemeClr val="tx2"/>
          </a:solidFill>
          <a:ln w="8895" cap="flat">
            <a:noFill/>
            <a:prstDash val="solid"/>
            <a:miter/>
          </a:ln>
        </p:spPr>
        <p:txBody>
          <a:bodyPr rtlCol="0" anchor="ctr"/>
          <a:lstStyle/>
          <a:p>
            <a:endParaRPr lang="en-US">
              <a:solidFill>
                <a:srgbClr val="C74634"/>
              </a:solidFill>
            </a:endParaRPr>
          </a:p>
        </p:txBody>
      </p:sp>
      <p:sp>
        <p:nvSpPr>
          <p:cNvPr id="7" name="Plus Sign">
            <a:extLst>
              <a:ext uri="{FF2B5EF4-FFF2-40B4-BE49-F238E27FC236}">
                <a16:creationId xmlns:a16="http://schemas.microsoft.com/office/drawing/2014/main" id="{920398FF-F31E-ECA2-D00D-6A9FC1F46A8F}"/>
              </a:ext>
            </a:extLst>
          </p:cNvPr>
          <p:cNvSpPr txBox="1"/>
          <p:nvPr userDrawn="1"/>
        </p:nvSpPr>
        <p:spPr>
          <a:xfrm>
            <a:off x="1983598" y="988684"/>
            <a:ext cx="338554" cy="400110"/>
          </a:xfrm>
          <a:prstGeom prst="rect">
            <a:avLst/>
          </a:prstGeom>
          <a:noFill/>
        </p:spPr>
        <p:txBody>
          <a:bodyPr wrap="none" rtlCol="0">
            <a:spAutoFit/>
          </a:bodyPr>
          <a:lstStyle/>
          <a:p>
            <a:r>
              <a:rPr lang="en-US" sz="2000" dirty="0">
                <a:latin typeface="Oracle Sans Light" panose="020B0403020204020204" pitchFamily="34" charset="0"/>
                <a:cs typeface="Oracle Sans Light" panose="020B0403020204020204" pitchFamily="34" charset="0"/>
              </a:rPr>
              <a:t>+</a:t>
            </a:r>
          </a:p>
        </p:txBody>
      </p:sp>
      <p:sp>
        <p:nvSpPr>
          <p:cNvPr id="10" name="Content Placeholder 7">
            <a:extLst>
              <a:ext uri="{FF2B5EF4-FFF2-40B4-BE49-F238E27FC236}">
                <a16:creationId xmlns:a16="http://schemas.microsoft.com/office/drawing/2014/main" id="{87476BAD-3C98-1129-1769-B81A9F2C954B}"/>
              </a:ext>
            </a:extLst>
          </p:cNvPr>
          <p:cNvSpPr>
            <a:spLocks noGrp="1"/>
          </p:cNvSpPr>
          <p:nvPr>
            <p:ph sz="quarter" idx="28" hasCustomPrompt="1"/>
          </p:nvPr>
        </p:nvSpPr>
        <p:spPr>
          <a:xfrm>
            <a:off x="2451100" y="946150"/>
            <a:ext cx="1241425" cy="466344"/>
          </a:xfrm>
        </p:spPr>
        <p:txBody>
          <a:bodyPr/>
          <a:lstStyle>
            <a:lvl1pPr>
              <a:defRPr sz="800">
                <a:solidFill>
                  <a:schemeClr val="tx2"/>
                </a:solidFill>
                <a:latin typeface="Oracle Sans Light" panose="020B0403020204020204" pitchFamily="34" charset="0"/>
                <a:cs typeface="Oracle Sans Light" panose="020B0403020204020204" pitchFamily="34" charset="0"/>
              </a:defRPr>
            </a:lvl1pPr>
          </a:lstStyle>
          <a:p>
            <a:pPr lvl="0"/>
            <a:r>
              <a:rPr lang="en-US" dirty="0"/>
              <a:t>Click to insert partner logo</a:t>
            </a:r>
          </a:p>
        </p:txBody>
      </p:sp>
      <p:sp>
        <p:nvSpPr>
          <p:cNvPr id="11" name="Plus Sign">
            <a:extLst>
              <a:ext uri="{FF2B5EF4-FFF2-40B4-BE49-F238E27FC236}">
                <a16:creationId xmlns:a16="http://schemas.microsoft.com/office/drawing/2014/main" id="{1C8C4B36-238E-1E1C-9467-995E1E4F691C}"/>
              </a:ext>
            </a:extLst>
          </p:cNvPr>
          <p:cNvSpPr txBox="1"/>
          <p:nvPr userDrawn="1"/>
        </p:nvSpPr>
        <p:spPr>
          <a:xfrm>
            <a:off x="3808218" y="988684"/>
            <a:ext cx="338554" cy="400110"/>
          </a:xfrm>
          <a:prstGeom prst="rect">
            <a:avLst/>
          </a:prstGeom>
          <a:noFill/>
        </p:spPr>
        <p:txBody>
          <a:bodyPr wrap="none" rtlCol="0">
            <a:spAutoFit/>
          </a:bodyPr>
          <a:lstStyle/>
          <a:p>
            <a:r>
              <a:rPr lang="en-US" sz="2000" dirty="0">
                <a:latin typeface="Oracle Sans Light" panose="020B0403020204020204" pitchFamily="34" charset="0"/>
                <a:cs typeface="Oracle Sans Light" panose="020B0403020204020204" pitchFamily="34" charset="0"/>
              </a:rPr>
              <a:t>+</a:t>
            </a:r>
          </a:p>
        </p:txBody>
      </p:sp>
      <p:sp>
        <p:nvSpPr>
          <p:cNvPr id="12" name="Content Placeholder 7">
            <a:extLst>
              <a:ext uri="{FF2B5EF4-FFF2-40B4-BE49-F238E27FC236}">
                <a16:creationId xmlns:a16="http://schemas.microsoft.com/office/drawing/2014/main" id="{D1B731D3-6B35-85AD-C0F4-39AFD901BC59}"/>
              </a:ext>
            </a:extLst>
          </p:cNvPr>
          <p:cNvSpPr>
            <a:spLocks noGrp="1"/>
          </p:cNvSpPr>
          <p:nvPr>
            <p:ph sz="quarter" idx="29" hasCustomPrompt="1"/>
          </p:nvPr>
        </p:nvSpPr>
        <p:spPr>
          <a:xfrm>
            <a:off x="4270375" y="946150"/>
            <a:ext cx="1241425" cy="466344"/>
          </a:xfrm>
        </p:spPr>
        <p:txBody>
          <a:bodyPr/>
          <a:lstStyle>
            <a:lvl1pPr>
              <a:defRPr sz="800">
                <a:solidFill>
                  <a:schemeClr val="tx2"/>
                </a:solidFill>
                <a:latin typeface="Oracle Sans Light" panose="020B0403020204020204" pitchFamily="34" charset="0"/>
                <a:cs typeface="Oracle Sans Light" panose="020B0403020204020204" pitchFamily="34" charset="0"/>
              </a:defRPr>
            </a:lvl1pPr>
          </a:lstStyle>
          <a:p>
            <a:pPr lvl="0"/>
            <a:r>
              <a:rPr lang="en-US" dirty="0"/>
              <a:t>Click to insert partner logo</a:t>
            </a:r>
          </a:p>
        </p:txBody>
      </p:sp>
      <p:sp>
        <p:nvSpPr>
          <p:cNvPr id="6" name="Title 4">
            <a:extLst>
              <a:ext uri="{FF2B5EF4-FFF2-40B4-BE49-F238E27FC236}">
                <a16:creationId xmlns:a16="http://schemas.microsoft.com/office/drawing/2014/main" id="{443CE34E-F065-6BA8-D6C6-C747547DD443}"/>
              </a:ext>
            </a:extLst>
          </p:cNvPr>
          <p:cNvSpPr>
            <a:spLocks noGrp="1"/>
          </p:cNvSpPr>
          <p:nvPr>
            <p:ph type="title" hasCustomPrompt="1"/>
          </p:nvPr>
        </p:nvSpPr>
        <p:spPr>
          <a:xfrm>
            <a:off x="761994" y="1613848"/>
            <a:ext cx="4758468" cy="822960"/>
          </a:xfrm>
          <a:noFill/>
        </p:spPr>
        <p:txBody>
          <a:bodyPr vert="horz" lIns="0" tIns="0" rIns="0" bIns="0" rtlCol="0" anchor="b">
            <a:noAutofit/>
          </a:bodyPr>
          <a:lstStyle>
            <a:lvl1pPr>
              <a:defRPr lang="en-US" sz="2000" b="1" i="0">
                <a:solidFill>
                  <a:schemeClr val="tx2"/>
                </a:solidFill>
                <a:latin typeface="Oracle Sans Extra Bold" panose="020B0503020204020204" pitchFamily="34" charset="0"/>
                <a:cs typeface="Oracle Sans Extra Bold" panose="020B0503020204020204" pitchFamily="34" charset="0"/>
              </a:defRPr>
            </a:lvl1pPr>
          </a:lstStyle>
          <a:p>
            <a:pPr lvl="0"/>
            <a:r>
              <a:rPr lang="en-US" dirty="0"/>
              <a:t>Click to edit title text styles</a:t>
            </a:r>
          </a:p>
        </p:txBody>
      </p:sp>
      <p:sp>
        <p:nvSpPr>
          <p:cNvPr id="8" name="Text Placeholder 21">
            <a:extLst>
              <a:ext uri="{FF2B5EF4-FFF2-40B4-BE49-F238E27FC236}">
                <a16:creationId xmlns:a16="http://schemas.microsoft.com/office/drawing/2014/main" id="{4074E93D-D7DE-2125-7976-D67F21D57CAF}"/>
              </a:ext>
            </a:extLst>
          </p:cNvPr>
          <p:cNvSpPr>
            <a:spLocks noGrp="1"/>
          </p:cNvSpPr>
          <p:nvPr>
            <p:ph type="body" sz="quarter" idx="35" hasCustomPrompt="1"/>
          </p:nvPr>
        </p:nvSpPr>
        <p:spPr>
          <a:xfrm>
            <a:off x="761994" y="2499926"/>
            <a:ext cx="4762530" cy="720907"/>
          </a:xfrm>
          <a:prstGeom prst="rect">
            <a:avLst/>
          </a:prstGeom>
        </p:spPr>
        <p:txBody>
          <a:bodyPr lIns="0" tIns="0" rIns="0" bIns="0"/>
          <a:lstStyle>
            <a:lvl1pPr algn="l">
              <a:lnSpc>
                <a:spcPct val="120000"/>
              </a:lnSpc>
              <a:spcBef>
                <a:spcPts val="0"/>
              </a:spcBef>
              <a:spcAft>
                <a:spcPts val="400"/>
              </a:spcAft>
              <a:defRPr sz="1200" b="1" i="0">
                <a:solidFill>
                  <a:schemeClr val="tx2"/>
                </a:solidFill>
                <a:latin typeface="Oracle Sans Extra Bold" panose="020B0503020204020204" pitchFamily="34" charset="0"/>
                <a:cs typeface="Oracle Sans Extra Bold" panose="020B05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labore et dolore magna </a:t>
            </a:r>
            <a:r>
              <a:rPr lang="en-IN" dirty="0" err="1"/>
              <a:t>aliqua</a:t>
            </a:r>
            <a:r>
              <a:rPr lang="en-IN" dirty="0"/>
              <a:t>.</a:t>
            </a:r>
            <a:br>
              <a:rPr lang="en-IN" dirty="0"/>
            </a:br>
            <a:r>
              <a:rPr lang="en-IN" dirty="0"/>
              <a:t>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14" name="Text Placeholder 21">
            <a:extLst>
              <a:ext uri="{FF2B5EF4-FFF2-40B4-BE49-F238E27FC236}">
                <a16:creationId xmlns:a16="http://schemas.microsoft.com/office/drawing/2014/main" id="{03467BA9-F46B-7EC7-7828-AE44A28DE923}"/>
              </a:ext>
            </a:extLst>
          </p:cNvPr>
          <p:cNvSpPr>
            <a:spLocks noGrp="1"/>
          </p:cNvSpPr>
          <p:nvPr>
            <p:ph type="body" sz="quarter" idx="32" hasCustomPrompt="1"/>
          </p:nvPr>
        </p:nvSpPr>
        <p:spPr>
          <a:xfrm>
            <a:off x="761994" y="3347761"/>
            <a:ext cx="4762532" cy="162478"/>
          </a:xfrm>
          <a:prstGeom prst="rect">
            <a:avLst/>
          </a:prstGeom>
        </p:spPr>
        <p:txBody>
          <a:bodyPr lIns="0" tIns="0" rIns="0" bIns="0"/>
          <a:lstStyle>
            <a:lvl1pPr marL="180975" indent="-180975" algn="l">
              <a:spcAft>
                <a:spcPts val="600"/>
              </a:spcAft>
              <a:buClr>
                <a:schemeClr val="tx2"/>
              </a:buClr>
              <a:buSzPct val="80000"/>
              <a:buFont typeface="Arial" panose="020B0604020202020204" pitchFamily="34" charset="0"/>
              <a:buChar char="•"/>
              <a:tabLst/>
              <a:defRPr sz="1400" b="1" i="0">
                <a:solidFill>
                  <a:schemeClr val="tx2"/>
                </a:solidFill>
                <a:latin typeface="Oracle Sans Extra Bold" panose="020B0503020204020204" pitchFamily="34" charset="0"/>
                <a:cs typeface="Oracle Sans Extra Bold" panose="020B0503020204020204" pitchFamily="34" charset="0"/>
              </a:defRPr>
            </a:lvl1pPr>
          </a:lstStyle>
          <a:p>
            <a:pPr lvl="0"/>
            <a:r>
              <a:rPr lang="en-IN" dirty="0"/>
              <a:t>Subhead goes here</a:t>
            </a:r>
            <a:endParaRPr lang="en-US" dirty="0"/>
          </a:p>
        </p:txBody>
      </p:sp>
      <p:sp>
        <p:nvSpPr>
          <p:cNvPr id="16" name="Text Placeholder 21">
            <a:extLst>
              <a:ext uri="{FF2B5EF4-FFF2-40B4-BE49-F238E27FC236}">
                <a16:creationId xmlns:a16="http://schemas.microsoft.com/office/drawing/2014/main" id="{E847C7D1-AD58-83B6-4B9F-F57BCBE8D5EE}"/>
              </a:ext>
            </a:extLst>
          </p:cNvPr>
          <p:cNvSpPr>
            <a:spLocks noGrp="1"/>
          </p:cNvSpPr>
          <p:nvPr>
            <p:ph type="body" sz="quarter" idx="39" hasCustomPrompt="1"/>
          </p:nvPr>
        </p:nvSpPr>
        <p:spPr>
          <a:xfrm>
            <a:off x="761994" y="4350689"/>
            <a:ext cx="4762532" cy="162478"/>
          </a:xfrm>
          <a:prstGeom prst="rect">
            <a:avLst/>
          </a:prstGeom>
        </p:spPr>
        <p:txBody>
          <a:bodyPr lIns="0" tIns="0" rIns="0" bIns="0"/>
          <a:lstStyle>
            <a:lvl1pPr marL="180975" indent="-180975" algn="l">
              <a:spcAft>
                <a:spcPts val="600"/>
              </a:spcAft>
              <a:buClr>
                <a:schemeClr val="tx2"/>
              </a:buClr>
              <a:buSzPct val="80000"/>
              <a:buFont typeface="Arial" panose="020B0604020202020204" pitchFamily="34" charset="0"/>
              <a:buChar char="•"/>
              <a:tabLst/>
              <a:defRPr sz="1400" b="1" i="0">
                <a:solidFill>
                  <a:schemeClr val="tx2"/>
                </a:solidFill>
                <a:latin typeface="Oracle Sans Extra Bold" panose="020B0503020204020204" pitchFamily="34" charset="0"/>
                <a:cs typeface="Oracle Sans Extra Bold" panose="020B0503020204020204" pitchFamily="34" charset="0"/>
              </a:defRPr>
            </a:lvl1pPr>
          </a:lstStyle>
          <a:p>
            <a:pPr lvl="0"/>
            <a:r>
              <a:rPr lang="en-IN" dirty="0"/>
              <a:t>Subhead goes here</a:t>
            </a:r>
            <a:endParaRPr lang="en-US" dirty="0"/>
          </a:p>
        </p:txBody>
      </p:sp>
      <p:sp>
        <p:nvSpPr>
          <p:cNvPr id="18" name="Text Placeholder 21">
            <a:extLst>
              <a:ext uri="{FF2B5EF4-FFF2-40B4-BE49-F238E27FC236}">
                <a16:creationId xmlns:a16="http://schemas.microsoft.com/office/drawing/2014/main" id="{3374BB1B-614B-F0BD-0282-55CD692CA661}"/>
              </a:ext>
            </a:extLst>
          </p:cNvPr>
          <p:cNvSpPr>
            <a:spLocks noGrp="1"/>
          </p:cNvSpPr>
          <p:nvPr>
            <p:ph type="body" sz="quarter" idx="41" hasCustomPrompt="1"/>
          </p:nvPr>
        </p:nvSpPr>
        <p:spPr>
          <a:xfrm>
            <a:off x="761994" y="5353617"/>
            <a:ext cx="4762532" cy="162478"/>
          </a:xfrm>
          <a:prstGeom prst="rect">
            <a:avLst/>
          </a:prstGeom>
        </p:spPr>
        <p:txBody>
          <a:bodyPr lIns="0" tIns="0" rIns="0" bIns="0"/>
          <a:lstStyle>
            <a:lvl1pPr marL="180975" indent="-180975" algn="l">
              <a:spcAft>
                <a:spcPts val="600"/>
              </a:spcAft>
              <a:buClr>
                <a:schemeClr val="tx2"/>
              </a:buClr>
              <a:buSzPct val="80000"/>
              <a:buFont typeface="Arial" panose="020B0604020202020204" pitchFamily="34" charset="0"/>
              <a:buChar char="•"/>
              <a:tabLst/>
              <a:defRPr sz="1400" b="1" i="0">
                <a:solidFill>
                  <a:schemeClr val="tx2"/>
                </a:solidFill>
                <a:latin typeface="Oracle Sans Extra Bold" panose="020B0503020204020204" pitchFamily="34" charset="0"/>
                <a:cs typeface="Oracle Sans Extra Bold" panose="020B0503020204020204" pitchFamily="34" charset="0"/>
              </a:defRPr>
            </a:lvl1pPr>
          </a:lstStyle>
          <a:p>
            <a:pPr lvl="0"/>
            <a:r>
              <a:rPr lang="en-IN" dirty="0"/>
              <a:t>Subhead goes here</a:t>
            </a:r>
            <a:endParaRPr lang="en-US" dirty="0"/>
          </a:p>
        </p:txBody>
      </p:sp>
      <p:sp>
        <p:nvSpPr>
          <p:cNvPr id="9" name="Text Placeholder 21">
            <a:extLst>
              <a:ext uri="{FF2B5EF4-FFF2-40B4-BE49-F238E27FC236}">
                <a16:creationId xmlns:a16="http://schemas.microsoft.com/office/drawing/2014/main" id="{8554CF11-1B08-7FAA-B20E-C06D051626DC}"/>
              </a:ext>
            </a:extLst>
          </p:cNvPr>
          <p:cNvSpPr>
            <a:spLocks noGrp="1"/>
          </p:cNvSpPr>
          <p:nvPr>
            <p:ph type="body" sz="quarter" idx="43" hasCustomPrompt="1"/>
          </p:nvPr>
        </p:nvSpPr>
        <p:spPr>
          <a:xfrm>
            <a:off x="768875" y="3589693"/>
            <a:ext cx="4762530" cy="606635"/>
          </a:xfrm>
          <a:prstGeom prst="rect">
            <a:avLst/>
          </a:prstGeom>
        </p:spPr>
        <p:txBody>
          <a:bodyPr lIns="180000" tIns="0" rIns="0" bIns="0"/>
          <a:lstStyle>
            <a:lvl1pPr algn="l">
              <a:lnSpc>
                <a:spcPts val="1680"/>
              </a:lnSpc>
              <a:defRPr sz="12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20" name="Text Placeholder 21">
            <a:extLst>
              <a:ext uri="{FF2B5EF4-FFF2-40B4-BE49-F238E27FC236}">
                <a16:creationId xmlns:a16="http://schemas.microsoft.com/office/drawing/2014/main" id="{71EE029D-4ED2-3758-8D04-AC311FA12D15}"/>
              </a:ext>
            </a:extLst>
          </p:cNvPr>
          <p:cNvSpPr>
            <a:spLocks noGrp="1"/>
          </p:cNvSpPr>
          <p:nvPr>
            <p:ph type="body" sz="quarter" idx="44" hasCustomPrompt="1"/>
          </p:nvPr>
        </p:nvSpPr>
        <p:spPr>
          <a:xfrm>
            <a:off x="768875" y="4588760"/>
            <a:ext cx="4762530" cy="606635"/>
          </a:xfrm>
          <a:prstGeom prst="rect">
            <a:avLst/>
          </a:prstGeom>
        </p:spPr>
        <p:txBody>
          <a:bodyPr lIns="180000" tIns="0" rIns="0" bIns="0"/>
          <a:lstStyle>
            <a:lvl1pPr algn="l">
              <a:lnSpc>
                <a:spcPts val="1680"/>
              </a:lnSpc>
              <a:defRPr sz="12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21" name="Text Placeholder 21">
            <a:extLst>
              <a:ext uri="{FF2B5EF4-FFF2-40B4-BE49-F238E27FC236}">
                <a16:creationId xmlns:a16="http://schemas.microsoft.com/office/drawing/2014/main" id="{C849D959-91D3-F30A-8D13-7E0ED28AB16F}"/>
              </a:ext>
            </a:extLst>
          </p:cNvPr>
          <p:cNvSpPr>
            <a:spLocks noGrp="1"/>
          </p:cNvSpPr>
          <p:nvPr>
            <p:ph type="body" sz="quarter" idx="45" hasCustomPrompt="1"/>
          </p:nvPr>
        </p:nvSpPr>
        <p:spPr>
          <a:xfrm>
            <a:off x="768875" y="5596293"/>
            <a:ext cx="4762530" cy="606635"/>
          </a:xfrm>
          <a:prstGeom prst="rect">
            <a:avLst/>
          </a:prstGeom>
        </p:spPr>
        <p:txBody>
          <a:bodyPr lIns="180000" tIns="0" rIns="0" bIns="0"/>
          <a:lstStyle>
            <a:lvl1pPr algn="l">
              <a:lnSpc>
                <a:spcPts val="1680"/>
              </a:lnSpc>
              <a:defRPr sz="12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13" name="Footer">
            <a:extLst>
              <a:ext uri="{FF2B5EF4-FFF2-40B4-BE49-F238E27FC236}">
                <a16:creationId xmlns:a16="http://schemas.microsoft.com/office/drawing/2014/main" id="{B3E46E42-CD61-4B0C-B6A2-4582B253B6C5}"/>
              </a:ext>
            </a:extLst>
          </p:cNvPr>
          <p:cNvSpPr>
            <a:spLocks noGrp="1"/>
          </p:cNvSpPr>
          <p:nvPr>
            <p:ph type="ftr" sz="quarter" idx="3"/>
          </p:nvPr>
        </p:nvSpPr>
        <p:spPr>
          <a:xfrm>
            <a:off x="1127759" y="6423978"/>
            <a:ext cx="5745379" cy="365125"/>
          </a:xfrm>
          <a:prstGeom prst="rect">
            <a:avLst/>
          </a:prstGeom>
        </p:spPr>
        <p:txBody>
          <a:bodyPr vert="horz" lIns="0" tIns="0" rIns="0" bIns="0" rtlCol="0" anchor="ctr"/>
          <a:lstStyle>
            <a:lvl1pPr algn="l">
              <a:defRPr sz="700">
                <a:solidFill>
                  <a:srgbClr val="8B8580"/>
                </a:solidFill>
              </a:defRPr>
            </a:lvl1pPr>
          </a:lstStyle>
          <a:p>
            <a:r>
              <a:rPr lang="en-US"/>
              <a:t>Copyright © 2025, Oracle and/or its affiliates</a:t>
            </a:r>
            <a:endParaRPr lang="en-US" dirty="0"/>
          </a:p>
        </p:txBody>
      </p:sp>
    </p:spTree>
    <p:extLst>
      <p:ext uri="{BB962C8B-B14F-4D97-AF65-F5344CB8AC3E}">
        <p14:creationId xmlns:p14="http://schemas.microsoft.com/office/powerpoint/2010/main" val="77026099"/>
      </p:ext>
    </p:extLst>
  </p:cSld>
  <p:clrMapOvr>
    <a:overrideClrMapping bg1="dk1" tx1="lt1" bg2="dk2" tx2="lt2" accent1="accent1" accent2="accent2" accent3="accent3" accent4="accent4" accent5="accent5" accent6="accent6" hlink="hlink" folHlink="folHlink"/>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userDrawn="1">
  <p:cSld name="1_Light - Texture + Quote">
    <p:bg>
      <p:bgPr>
        <a:solidFill>
          <a:srgbClr val="E5E2DE"/>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1AFFA863-5312-8B71-3A9A-ADF7618A15F4}"/>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43" r="52457"/>
          <a:stretch/>
        </p:blipFill>
        <p:spPr>
          <a:xfrm>
            <a:off x="6390404" y="1"/>
            <a:ext cx="5801596" cy="6857999"/>
          </a:xfrm>
          <a:prstGeom prst="rect">
            <a:avLst/>
          </a:prstGeom>
        </p:spPr>
      </p:pic>
      <p:sp>
        <p:nvSpPr>
          <p:cNvPr id="5" name="Slide Number">
            <a:extLst>
              <a:ext uri="{FF2B5EF4-FFF2-40B4-BE49-F238E27FC236}">
                <a16:creationId xmlns:a16="http://schemas.microsoft.com/office/drawing/2014/main" id="{FA2E7555-617F-514A-998A-B4FD6333A9F5}"/>
              </a:ext>
            </a:extLst>
          </p:cNvPr>
          <p:cNvSpPr>
            <a:spLocks noGrp="1"/>
          </p:cNvSpPr>
          <p:nvPr>
            <p:ph type="sldNum" sz="quarter" idx="4"/>
          </p:nvPr>
        </p:nvSpPr>
        <p:spPr>
          <a:xfrm>
            <a:off x="762000" y="6423660"/>
            <a:ext cx="365760" cy="365760"/>
          </a:xfrm>
          <a:prstGeom prst="rect">
            <a:avLst/>
          </a:prstGeom>
        </p:spPr>
        <p:txBody>
          <a:bodyPr vert="horz" lIns="0" tIns="0" rIns="0" bIns="0" rtlCol="0" anchor="ctr"/>
          <a:lstStyle>
            <a:lvl1pPr algn="l">
              <a:defRPr sz="700">
                <a:solidFill>
                  <a:srgbClr val="8B8580"/>
                </a:solidFill>
              </a:defRPr>
            </a:lvl1pPr>
          </a:lstStyle>
          <a:p>
            <a:fld id="{345D60D9-5372-5F40-9443-0F9AE5BDC3C8}" type="slidenum">
              <a:rPr lang="en-US" smtClean="0"/>
              <a:pPr/>
              <a:t>‹#›</a:t>
            </a:fld>
            <a:endParaRPr lang="en-US" dirty="0"/>
          </a:p>
        </p:txBody>
      </p:sp>
      <p:sp>
        <p:nvSpPr>
          <p:cNvPr id="6" name="Footer">
            <a:extLst>
              <a:ext uri="{FF2B5EF4-FFF2-40B4-BE49-F238E27FC236}">
                <a16:creationId xmlns:a16="http://schemas.microsoft.com/office/drawing/2014/main" id="{B348A6A2-2DAA-8349-9F70-D848FE897B02}"/>
              </a:ext>
            </a:extLst>
          </p:cNvPr>
          <p:cNvSpPr>
            <a:spLocks noGrp="1"/>
          </p:cNvSpPr>
          <p:nvPr>
            <p:ph type="ftr" sz="quarter" idx="3"/>
          </p:nvPr>
        </p:nvSpPr>
        <p:spPr>
          <a:xfrm>
            <a:off x="1127759" y="6423978"/>
            <a:ext cx="5745379" cy="365125"/>
          </a:xfrm>
          <a:prstGeom prst="rect">
            <a:avLst/>
          </a:prstGeom>
        </p:spPr>
        <p:txBody>
          <a:bodyPr vert="horz" lIns="0" tIns="0" rIns="0" bIns="0" rtlCol="0" anchor="ctr"/>
          <a:lstStyle>
            <a:lvl1pPr algn="l">
              <a:defRPr sz="700">
                <a:solidFill>
                  <a:srgbClr val="8B8580"/>
                </a:solidFill>
              </a:defRPr>
            </a:lvl1pPr>
          </a:lstStyle>
          <a:p>
            <a:r>
              <a:rPr lang="en-US"/>
              <a:t>Copyright © 2025, Oracle and/or its affiliates</a:t>
            </a:r>
            <a:endParaRPr lang="en-US" dirty="0"/>
          </a:p>
        </p:txBody>
      </p:sp>
      <p:pic>
        <p:nvPicPr>
          <p:cNvPr id="7" name="OTag">
            <a:extLst>
              <a:ext uri="{FF2B5EF4-FFF2-40B4-BE49-F238E27FC236}">
                <a16:creationId xmlns:a16="http://schemas.microsoft.com/office/drawing/2014/main" id="{905E1C4B-3BE4-CD4B-B2AC-9AC383AC9B95}"/>
              </a:ext>
              <a:ext uri="{C183D7F6-B498-43B3-948B-1728B52AA6E4}">
                <adec:decorative xmlns:adec="http://schemas.microsoft.com/office/drawing/2017/decorative" val="1"/>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3" name="Oracle Logo">
            <a:extLst>
              <a:ext uri="{FF2B5EF4-FFF2-40B4-BE49-F238E27FC236}">
                <a16:creationId xmlns:a16="http://schemas.microsoft.com/office/drawing/2014/main" id="{D6220EA6-E230-EF5E-1E96-CF13C1127E57}"/>
              </a:ext>
            </a:extLst>
          </p:cNvPr>
          <p:cNvSpPr/>
          <p:nvPr userDrawn="1"/>
        </p:nvSpPr>
        <p:spPr>
          <a:xfrm>
            <a:off x="761994" y="1130946"/>
            <a:ext cx="882210" cy="115586"/>
          </a:xfrm>
          <a:custGeom>
            <a:avLst/>
            <a:gdLst>
              <a:gd name="connsiteX0" fmla="*/ 380873 w 882210"/>
              <a:gd name="connsiteY0" fmla="*/ 75127 h 115586"/>
              <a:gd name="connsiteX1" fmla="*/ 439139 w 882210"/>
              <a:gd name="connsiteY1" fmla="*/ 75127 h 115586"/>
              <a:gd name="connsiteX2" fmla="*/ 408398 w 882210"/>
              <a:gd name="connsiteY2" fmla="*/ 25026 h 115586"/>
              <a:gd name="connsiteX3" fmla="*/ 351830 w 882210"/>
              <a:gd name="connsiteY3" fmla="*/ 115586 h 115586"/>
              <a:gd name="connsiteX4" fmla="*/ 326003 w 882210"/>
              <a:gd name="connsiteY4" fmla="*/ 115586 h 115586"/>
              <a:gd name="connsiteX5" fmla="*/ 394814 w 882210"/>
              <a:gd name="connsiteY5" fmla="*/ 6914 h 115586"/>
              <a:gd name="connsiteX6" fmla="*/ 417896 w 882210"/>
              <a:gd name="connsiteY6" fmla="*/ 3155 h 115586"/>
              <a:gd name="connsiteX7" fmla="*/ 421624 w 882210"/>
              <a:gd name="connsiteY7" fmla="*/ 6914 h 115586"/>
              <a:gd name="connsiteX8" fmla="*/ 490614 w 882210"/>
              <a:gd name="connsiteY8" fmla="*/ 115586 h 115586"/>
              <a:gd name="connsiteX9" fmla="*/ 464698 w 882210"/>
              <a:gd name="connsiteY9" fmla="*/ 115586 h 115586"/>
              <a:gd name="connsiteX10" fmla="*/ 452544 w 882210"/>
              <a:gd name="connsiteY10" fmla="*/ 95312 h 115586"/>
              <a:gd name="connsiteX11" fmla="*/ 393563 w 882210"/>
              <a:gd name="connsiteY11" fmla="*/ 95312 h 115586"/>
              <a:gd name="connsiteX12" fmla="*/ 380873 w 882210"/>
              <a:gd name="connsiteY12" fmla="*/ 75127 h 115586"/>
              <a:gd name="connsiteX13" fmla="*/ 648253 w 882210"/>
              <a:gd name="connsiteY13" fmla="*/ 95312 h 115586"/>
              <a:gd name="connsiteX14" fmla="*/ 648253 w 882210"/>
              <a:gd name="connsiteY14" fmla="*/ 967 h 115586"/>
              <a:gd name="connsiteX15" fmla="*/ 626359 w 882210"/>
              <a:gd name="connsiteY15" fmla="*/ 967 h 115586"/>
              <a:gd name="connsiteX16" fmla="*/ 626359 w 882210"/>
              <a:gd name="connsiteY16" fmla="*/ 104593 h 115586"/>
              <a:gd name="connsiteX17" fmla="*/ 637619 w 882210"/>
              <a:gd name="connsiteY17" fmla="*/ 115586 h 115586"/>
              <a:gd name="connsiteX18" fmla="*/ 737172 w 882210"/>
              <a:gd name="connsiteY18" fmla="*/ 115586 h 115586"/>
              <a:gd name="connsiteX19" fmla="*/ 750130 w 882210"/>
              <a:gd name="connsiteY19" fmla="*/ 95312 h 115586"/>
              <a:gd name="connsiteX20" fmla="*/ 648253 w 882210"/>
              <a:gd name="connsiteY20" fmla="*/ 95312 h 115586"/>
              <a:gd name="connsiteX21" fmla="*/ 286862 w 882210"/>
              <a:gd name="connsiteY21" fmla="*/ 78461 h 115586"/>
              <a:gd name="connsiteX22" fmla="*/ 325288 w 882210"/>
              <a:gd name="connsiteY22" fmla="*/ 39714 h 115586"/>
              <a:gd name="connsiteX23" fmla="*/ 286862 w 882210"/>
              <a:gd name="connsiteY23" fmla="*/ 967 h 115586"/>
              <a:gd name="connsiteX24" fmla="*/ 191241 w 882210"/>
              <a:gd name="connsiteY24" fmla="*/ 967 h 115586"/>
              <a:gd name="connsiteX25" fmla="*/ 191241 w 882210"/>
              <a:gd name="connsiteY25" fmla="*/ 115586 h 115586"/>
              <a:gd name="connsiteX26" fmla="*/ 213135 w 882210"/>
              <a:gd name="connsiteY26" fmla="*/ 115586 h 115586"/>
              <a:gd name="connsiteX27" fmla="*/ 213135 w 882210"/>
              <a:gd name="connsiteY27" fmla="*/ 21242 h 115586"/>
              <a:gd name="connsiteX28" fmla="*/ 285432 w 882210"/>
              <a:gd name="connsiteY28" fmla="*/ 21242 h 115586"/>
              <a:gd name="connsiteX29" fmla="*/ 302514 w 882210"/>
              <a:gd name="connsiteY29" fmla="*/ 41052 h 115586"/>
              <a:gd name="connsiteX30" fmla="*/ 285432 w 882210"/>
              <a:gd name="connsiteY30" fmla="*/ 58277 h 115586"/>
              <a:gd name="connsiteX31" fmla="*/ 223412 w 882210"/>
              <a:gd name="connsiteY31" fmla="*/ 58277 h 115586"/>
              <a:gd name="connsiteX32" fmla="*/ 288649 w 882210"/>
              <a:gd name="connsiteY32" fmla="*/ 115586 h 115586"/>
              <a:gd name="connsiteX33" fmla="*/ 320373 w 882210"/>
              <a:gd name="connsiteY33" fmla="*/ 115586 h 115586"/>
              <a:gd name="connsiteX34" fmla="*/ 277031 w 882210"/>
              <a:gd name="connsiteY34" fmla="*/ 78461 h 115586"/>
              <a:gd name="connsiteX35" fmla="*/ 286862 w 882210"/>
              <a:gd name="connsiteY35" fmla="*/ 78461 h 115586"/>
              <a:gd name="connsiteX36" fmla="*/ 56836 w 882210"/>
              <a:gd name="connsiteY36" fmla="*/ 115586 h 115586"/>
              <a:gd name="connsiteX37" fmla="*/ 122877 w 882210"/>
              <a:gd name="connsiteY37" fmla="*/ 115586 h 115586"/>
              <a:gd name="connsiteX38" fmla="*/ 179713 w 882210"/>
              <a:gd name="connsiteY38" fmla="*/ 58277 h 115586"/>
              <a:gd name="connsiteX39" fmla="*/ 122877 w 882210"/>
              <a:gd name="connsiteY39" fmla="*/ 967 h 115586"/>
              <a:gd name="connsiteX40" fmla="*/ 56836 w 882210"/>
              <a:gd name="connsiteY40" fmla="*/ 967 h 115586"/>
              <a:gd name="connsiteX41" fmla="*/ 0 w 882210"/>
              <a:gd name="connsiteY41" fmla="*/ 58277 h 115586"/>
              <a:gd name="connsiteX42" fmla="*/ 56836 w 882210"/>
              <a:gd name="connsiteY42" fmla="*/ 115586 h 115586"/>
              <a:gd name="connsiteX43" fmla="*/ 121358 w 882210"/>
              <a:gd name="connsiteY43" fmla="*/ 95402 h 115586"/>
              <a:gd name="connsiteX44" fmla="*/ 58266 w 882210"/>
              <a:gd name="connsiteY44" fmla="*/ 95402 h 115586"/>
              <a:gd name="connsiteX45" fmla="*/ 23306 w 882210"/>
              <a:gd name="connsiteY45" fmla="*/ 56493 h 115586"/>
              <a:gd name="connsiteX46" fmla="*/ 58266 w 882210"/>
              <a:gd name="connsiteY46" fmla="*/ 21242 h 115586"/>
              <a:gd name="connsiteX47" fmla="*/ 121358 w 882210"/>
              <a:gd name="connsiteY47" fmla="*/ 21242 h 115586"/>
              <a:gd name="connsiteX48" fmla="*/ 159945 w 882210"/>
              <a:gd name="connsiteY48" fmla="*/ 56493 h 115586"/>
              <a:gd name="connsiteX49" fmla="*/ 124984 w 882210"/>
              <a:gd name="connsiteY49" fmla="*/ 95402 h 115586"/>
              <a:gd name="connsiteX50" fmla="*/ 121358 w 882210"/>
              <a:gd name="connsiteY50" fmla="*/ 95402 h 115586"/>
              <a:gd name="connsiteX51" fmla="*/ 536190 w 882210"/>
              <a:gd name="connsiteY51" fmla="*/ 115586 h 115586"/>
              <a:gd name="connsiteX52" fmla="*/ 603571 w 882210"/>
              <a:gd name="connsiteY52" fmla="*/ 115586 h 115586"/>
              <a:gd name="connsiteX53" fmla="*/ 616618 w 882210"/>
              <a:gd name="connsiteY53" fmla="*/ 95402 h 115586"/>
              <a:gd name="connsiteX54" fmla="*/ 537709 w 882210"/>
              <a:gd name="connsiteY54" fmla="*/ 95402 h 115586"/>
              <a:gd name="connsiteX55" fmla="*/ 499122 w 882210"/>
              <a:gd name="connsiteY55" fmla="*/ 60150 h 115586"/>
              <a:gd name="connsiteX56" fmla="*/ 534082 w 882210"/>
              <a:gd name="connsiteY56" fmla="*/ 21242 h 115586"/>
              <a:gd name="connsiteX57" fmla="*/ 537709 w 882210"/>
              <a:gd name="connsiteY57" fmla="*/ 21242 h 115586"/>
              <a:gd name="connsiteX58" fmla="*/ 601784 w 882210"/>
              <a:gd name="connsiteY58" fmla="*/ 21242 h 115586"/>
              <a:gd name="connsiteX59" fmla="*/ 614742 w 882210"/>
              <a:gd name="connsiteY59" fmla="*/ 967 h 115586"/>
              <a:gd name="connsiteX60" fmla="*/ 536190 w 882210"/>
              <a:gd name="connsiteY60" fmla="*/ 967 h 115586"/>
              <a:gd name="connsiteX61" fmla="*/ 479354 w 882210"/>
              <a:gd name="connsiteY61" fmla="*/ 58277 h 115586"/>
              <a:gd name="connsiteX62" fmla="*/ 536190 w 882210"/>
              <a:gd name="connsiteY62" fmla="*/ 115586 h 115586"/>
              <a:gd name="connsiteX63" fmla="*/ 803391 w 882210"/>
              <a:gd name="connsiteY63" fmla="*/ 95402 h 115586"/>
              <a:gd name="connsiteX64" fmla="*/ 767645 w 882210"/>
              <a:gd name="connsiteY64" fmla="*/ 68369 h 115586"/>
              <a:gd name="connsiteX65" fmla="*/ 861389 w 882210"/>
              <a:gd name="connsiteY65" fmla="*/ 68369 h 115586"/>
              <a:gd name="connsiteX66" fmla="*/ 874257 w 882210"/>
              <a:gd name="connsiteY66" fmla="*/ 48094 h 115586"/>
              <a:gd name="connsiteX67" fmla="*/ 768003 w 882210"/>
              <a:gd name="connsiteY67" fmla="*/ 48094 h 115586"/>
              <a:gd name="connsiteX68" fmla="*/ 803748 w 882210"/>
              <a:gd name="connsiteY68" fmla="*/ 21061 h 115586"/>
              <a:gd name="connsiteX69" fmla="*/ 867823 w 882210"/>
              <a:gd name="connsiteY69" fmla="*/ 21061 h 115586"/>
              <a:gd name="connsiteX70" fmla="*/ 880334 w 882210"/>
              <a:gd name="connsiteY70" fmla="*/ 967 h 115586"/>
              <a:gd name="connsiteX71" fmla="*/ 801961 w 882210"/>
              <a:gd name="connsiteY71" fmla="*/ 967 h 115586"/>
              <a:gd name="connsiteX72" fmla="*/ 745125 w 882210"/>
              <a:gd name="connsiteY72" fmla="*/ 58277 h 115586"/>
              <a:gd name="connsiteX73" fmla="*/ 801961 w 882210"/>
              <a:gd name="connsiteY73" fmla="*/ 115586 h 115586"/>
              <a:gd name="connsiteX74" fmla="*/ 869432 w 882210"/>
              <a:gd name="connsiteY74" fmla="*/ 115586 h 115586"/>
              <a:gd name="connsiteX75" fmla="*/ 882211 w 882210"/>
              <a:gd name="connsiteY75" fmla="*/ 95402 h 115586"/>
              <a:gd name="connsiteX76" fmla="*/ 803480 w 882210"/>
              <a:gd name="connsiteY76" fmla="*/ 95402 h 115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882210" h="115586">
                <a:moveTo>
                  <a:pt x="380873" y="75127"/>
                </a:moveTo>
                <a:lnTo>
                  <a:pt x="439139" y="75127"/>
                </a:lnTo>
                <a:lnTo>
                  <a:pt x="408398" y="25026"/>
                </a:lnTo>
                <a:lnTo>
                  <a:pt x="351830" y="115586"/>
                </a:lnTo>
                <a:lnTo>
                  <a:pt x="326003" y="115586"/>
                </a:lnTo>
                <a:lnTo>
                  <a:pt x="394814" y="6914"/>
                </a:lnTo>
                <a:cubicBezTo>
                  <a:pt x="400159" y="-551"/>
                  <a:pt x="410493" y="-2234"/>
                  <a:pt x="417896" y="3155"/>
                </a:cubicBezTo>
                <a:cubicBezTo>
                  <a:pt x="419330" y="4199"/>
                  <a:pt x="420589" y="5468"/>
                  <a:pt x="421624" y="6914"/>
                </a:cubicBezTo>
                <a:lnTo>
                  <a:pt x="490614" y="115586"/>
                </a:lnTo>
                <a:lnTo>
                  <a:pt x="464698" y="115586"/>
                </a:lnTo>
                <a:lnTo>
                  <a:pt x="452544" y="95312"/>
                </a:lnTo>
                <a:lnTo>
                  <a:pt x="393563" y="95312"/>
                </a:lnTo>
                <a:lnTo>
                  <a:pt x="380873" y="75127"/>
                </a:lnTo>
                <a:moveTo>
                  <a:pt x="648253" y="95312"/>
                </a:moveTo>
                <a:lnTo>
                  <a:pt x="648253" y="967"/>
                </a:lnTo>
                <a:lnTo>
                  <a:pt x="626359" y="967"/>
                </a:lnTo>
                <a:lnTo>
                  <a:pt x="626359" y="104593"/>
                </a:lnTo>
                <a:cubicBezTo>
                  <a:pt x="626642" y="110682"/>
                  <a:pt x="631574" y="115498"/>
                  <a:pt x="637619" y="115586"/>
                </a:cubicBezTo>
                <a:lnTo>
                  <a:pt x="737172" y="115586"/>
                </a:lnTo>
                <a:lnTo>
                  <a:pt x="750130" y="95312"/>
                </a:lnTo>
                <a:lnTo>
                  <a:pt x="648253" y="95312"/>
                </a:lnTo>
                <a:moveTo>
                  <a:pt x="286862" y="78461"/>
                </a:moveTo>
                <a:cubicBezTo>
                  <a:pt x="308084" y="78461"/>
                  <a:pt x="325288" y="61113"/>
                  <a:pt x="325288" y="39714"/>
                </a:cubicBezTo>
                <a:cubicBezTo>
                  <a:pt x="325288" y="18315"/>
                  <a:pt x="308084" y="967"/>
                  <a:pt x="286862" y="967"/>
                </a:cubicBezTo>
                <a:lnTo>
                  <a:pt x="191241" y="967"/>
                </a:lnTo>
                <a:lnTo>
                  <a:pt x="191241" y="115586"/>
                </a:lnTo>
                <a:lnTo>
                  <a:pt x="213135" y="115586"/>
                </a:lnTo>
                <a:lnTo>
                  <a:pt x="213135" y="21242"/>
                </a:lnTo>
                <a:lnTo>
                  <a:pt x="285432" y="21242"/>
                </a:lnTo>
                <a:cubicBezTo>
                  <a:pt x="295574" y="21955"/>
                  <a:pt x="303222" y="30825"/>
                  <a:pt x="302514" y="41052"/>
                </a:cubicBezTo>
                <a:cubicBezTo>
                  <a:pt x="301875" y="50285"/>
                  <a:pt x="294588" y="57632"/>
                  <a:pt x="285432" y="58277"/>
                </a:cubicBezTo>
                <a:lnTo>
                  <a:pt x="223412" y="58277"/>
                </a:lnTo>
                <a:lnTo>
                  <a:pt x="288649" y="115586"/>
                </a:lnTo>
                <a:lnTo>
                  <a:pt x="320373" y="115586"/>
                </a:lnTo>
                <a:lnTo>
                  <a:pt x="277031" y="78461"/>
                </a:lnTo>
                <a:lnTo>
                  <a:pt x="286862" y="78461"/>
                </a:lnTo>
                <a:moveTo>
                  <a:pt x="56836" y="115586"/>
                </a:moveTo>
                <a:lnTo>
                  <a:pt x="122877" y="115586"/>
                </a:lnTo>
                <a:cubicBezTo>
                  <a:pt x="154267" y="115586"/>
                  <a:pt x="179713" y="89928"/>
                  <a:pt x="179713" y="58277"/>
                </a:cubicBezTo>
                <a:cubicBezTo>
                  <a:pt x="179713" y="26625"/>
                  <a:pt x="154267" y="967"/>
                  <a:pt x="122877" y="967"/>
                </a:cubicBezTo>
                <a:lnTo>
                  <a:pt x="56836" y="967"/>
                </a:lnTo>
                <a:cubicBezTo>
                  <a:pt x="25446" y="967"/>
                  <a:pt x="0" y="26625"/>
                  <a:pt x="0" y="58277"/>
                </a:cubicBezTo>
                <a:cubicBezTo>
                  <a:pt x="0" y="89928"/>
                  <a:pt x="25446" y="115586"/>
                  <a:pt x="56836" y="115586"/>
                </a:cubicBezTo>
                <a:moveTo>
                  <a:pt x="121358" y="95402"/>
                </a:moveTo>
                <a:lnTo>
                  <a:pt x="58266" y="95402"/>
                </a:lnTo>
                <a:cubicBezTo>
                  <a:pt x="37956" y="94392"/>
                  <a:pt x="22304" y="76972"/>
                  <a:pt x="23306" y="56493"/>
                </a:cubicBezTo>
                <a:cubicBezTo>
                  <a:pt x="24238" y="37427"/>
                  <a:pt x="39358" y="22182"/>
                  <a:pt x="58266" y="21242"/>
                </a:cubicBezTo>
                <a:lnTo>
                  <a:pt x="121358" y="21242"/>
                </a:lnTo>
                <a:cubicBezTo>
                  <a:pt x="141667" y="20232"/>
                  <a:pt x="158943" y="36014"/>
                  <a:pt x="159945" y="56493"/>
                </a:cubicBezTo>
                <a:cubicBezTo>
                  <a:pt x="160946" y="76972"/>
                  <a:pt x="145294" y="94392"/>
                  <a:pt x="124984" y="95402"/>
                </a:cubicBezTo>
                <a:cubicBezTo>
                  <a:pt x="123776" y="95462"/>
                  <a:pt x="122566" y="95462"/>
                  <a:pt x="121358" y="95402"/>
                </a:cubicBezTo>
                <a:moveTo>
                  <a:pt x="536190" y="115586"/>
                </a:moveTo>
                <a:lnTo>
                  <a:pt x="603571" y="115586"/>
                </a:lnTo>
                <a:lnTo>
                  <a:pt x="616618" y="95402"/>
                </a:lnTo>
                <a:lnTo>
                  <a:pt x="537709" y="95402"/>
                </a:lnTo>
                <a:cubicBezTo>
                  <a:pt x="517399" y="96411"/>
                  <a:pt x="500123" y="80629"/>
                  <a:pt x="499122" y="60150"/>
                </a:cubicBezTo>
                <a:cubicBezTo>
                  <a:pt x="498120" y="39671"/>
                  <a:pt x="513773" y="22251"/>
                  <a:pt x="534082" y="21242"/>
                </a:cubicBezTo>
                <a:cubicBezTo>
                  <a:pt x="535290" y="21182"/>
                  <a:pt x="536501" y="21182"/>
                  <a:pt x="537709" y="21242"/>
                </a:cubicBezTo>
                <a:lnTo>
                  <a:pt x="601784" y="21242"/>
                </a:lnTo>
                <a:lnTo>
                  <a:pt x="614742" y="967"/>
                </a:lnTo>
                <a:lnTo>
                  <a:pt x="536190" y="967"/>
                </a:lnTo>
                <a:cubicBezTo>
                  <a:pt x="504800" y="967"/>
                  <a:pt x="479354" y="26625"/>
                  <a:pt x="479354" y="58277"/>
                </a:cubicBezTo>
                <a:cubicBezTo>
                  <a:pt x="479354" y="89928"/>
                  <a:pt x="504800" y="115586"/>
                  <a:pt x="536190" y="115586"/>
                </a:cubicBezTo>
                <a:moveTo>
                  <a:pt x="803391" y="95402"/>
                </a:moveTo>
                <a:cubicBezTo>
                  <a:pt x="786805" y="95513"/>
                  <a:pt x="772183" y="84455"/>
                  <a:pt x="767645" y="68369"/>
                </a:cubicBezTo>
                <a:lnTo>
                  <a:pt x="861389" y="68369"/>
                </a:lnTo>
                <a:lnTo>
                  <a:pt x="874257" y="48094"/>
                </a:lnTo>
                <a:lnTo>
                  <a:pt x="768003" y="48094"/>
                </a:lnTo>
                <a:cubicBezTo>
                  <a:pt x="772514" y="31990"/>
                  <a:pt x="787153" y="20919"/>
                  <a:pt x="803748" y="21061"/>
                </a:cubicBezTo>
                <a:lnTo>
                  <a:pt x="867823" y="21061"/>
                </a:lnTo>
                <a:lnTo>
                  <a:pt x="880334" y="967"/>
                </a:lnTo>
                <a:lnTo>
                  <a:pt x="801961" y="967"/>
                </a:lnTo>
                <a:cubicBezTo>
                  <a:pt x="770571" y="967"/>
                  <a:pt x="745125" y="26625"/>
                  <a:pt x="745125" y="58277"/>
                </a:cubicBezTo>
                <a:cubicBezTo>
                  <a:pt x="745125" y="89928"/>
                  <a:pt x="770571" y="115586"/>
                  <a:pt x="801961" y="115586"/>
                </a:cubicBezTo>
                <a:lnTo>
                  <a:pt x="869432" y="115586"/>
                </a:lnTo>
                <a:lnTo>
                  <a:pt x="882211" y="95402"/>
                </a:lnTo>
                <a:lnTo>
                  <a:pt x="803480" y="95402"/>
                </a:lnTo>
              </a:path>
            </a:pathLst>
          </a:custGeom>
          <a:solidFill>
            <a:srgbClr val="C74634"/>
          </a:solidFill>
          <a:ln w="8895" cap="flat">
            <a:noFill/>
            <a:prstDash val="solid"/>
            <a:miter/>
          </a:ln>
        </p:spPr>
        <p:txBody>
          <a:bodyPr rtlCol="0" anchor="ctr"/>
          <a:lstStyle/>
          <a:p>
            <a:endParaRPr lang="en-US">
              <a:solidFill>
                <a:srgbClr val="C74634"/>
              </a:solidFill>
            </a:endParaRPr>
          </a:p>
        </p:txBody>
      </p:sp>
      <p:sp>
        <p:nvSpPr>
          <p:cNvPr id="8" name="Text Placeholder 64">
            <a:extLst>
              <a:ext uri="{FF2B5EF4-FFF2-40B4-BE49-F238E27FC236}">
                <a16:creationId xmlns:a16="http://schemas.microsoft.com/office/drawing/2014/main" id="{BF9E21A7-6005-704F-B2F4-B68C44781038}"/>
              </a:ext>
            </a:extLst>
          </p:cNvPr>
          <p:cNvSpPr>
            <a:spLocks noGrp="1"/>
          </p:cNvSpPr>
          <p:nvPr>
            <p:ph type="body" sz="quarter" idx="37"/>
          </p:nvPr>
        </p:nvSpPr>
        <p:spPr>
          <a:xfrm>
            <a:off x="7516606" y="5035691"/>
            <a:ext cx="3727130" cy="266291"/>
          </a:xfrm>
        </p:spPr>
        <p:txBody>
          <a:bodyPr/>
          <a:lstStyle>
            <a:lvl1pPr>
              <a:defRPr b="1" i="0">
                <a:solidFill>
                  <a:srgbClr val="312D2A"/>
                </a:solidFill>
                <a:latin typeface="Oracle Sans Extra Bold" panose="020B0503020204020204" pitchFamily="34" charset="0"/>
                <a:cs typeface="Oracle Sans Extra Bold" panose="020B0503020204020204" pitchFamily="34" charset="0"/>
              </a:defRPr>
            </a:lvl1pPr>
          </a:lstStyle>
          <a:p>
            <a:pPr lvl="0"/>
            <a:r>
              <a:rPr lang="en-GB"/>
              <a:t>Click to edit Master text styles</a:t>
            </a:r>
          </a:p>
        </p:txBody>
      </p:sp>
      <p:sp>
        <p:nvSpPr>
          <p:cNvPr id="9" name="Text Placeholder 63">
            <a:extLst>
              <a:ext uri="{FF2B5EF4-FFF2-40B4-BE49-F238E27FC236}">
                <a16:creationId xmlns:a16="http://schemas.microsoft.com/office/drawing/2014/main" id="{47FE9F4C-FE06-E9D8-47C8-06464FB3F98C}"/>
              </a:ext>
            </a:extLst>
          </p:cNvPr>
          <p:cNvSpPr>
            <a:spLocks noGrp="1"/>
          </p:cNvSpPr>
          <p:nvPr>
            <p:ph type="body" sz="quarter" idx="36"/>
          </p:nvPr>
        </p:nvSpPr>
        <p:spPr>
          <a:xfrm>
            <a:off x="7516606" y="5343468"/>
            <a:ext cx="3727130" cy="491802"/>
          </a:xfrm>
        </p:spPr>
        <p:txBody>
          <a:bodyPr/>
          <a:lstStyle>
            <a:lvl1pPr>
              <a:defRPr b="0" i="0">
                <a:solidFill>
                  <a:srgbClr val="312D2A"/>
                </a:solidFill>
                <a:latin typeface="Oracle Sans Light" panose="020B0403020204020204" pitchFamily="34" charset="0"/>
                <a:cs typeface="Oracle Sans Light" panose="020B0403020204020204" pitchFamily="34" charset="0"/>
              </a:defRPr>
            </a:lvl1pPr>
          </a:lstStyle>
          <a:p>
            <a:pPr lvl="0"/>
            <a:r>
              <a:rPr lang="en-GB"/>
              <a:t>Click to edit Master text styles</a:t>
            </a:r>
          </a:p>
        </p:txBody>
      </p:sp>
      <p:sp>
        <p:nvSpPr>
          <p:cNvPr id="4" name="Text Placeholder 9">
            <a:extLst>
              <a:ext uri="{FF2B5EF4-FFF2-40B4-BE49-F238E27FC236}">
                <a16:creationId xmlns:a16="http://schemas.microsoft.com/office/drawing/2014/main" id="{DA255842-A029-5667-EF79-625A5623BA7E}"/>
              </a:ext>
            </a:extLst>
          </p:cNvPr>
          <p:cNvSpPr>
            <a:spLocks noGrp="1"/>
          </p:cNvSpPr>
          <p:nvPr>
            <p:ph type="body" sz="quarter" idx="44" hasCustomPrompt="1"/>
          </p:nvPr>
        </p:nvSpPr>
        <p:spPr>
          <a:xfrm>
            <a:off x="7365998" y="1613847"/>
            <a:ext cx="3727130" cy="2729615"/>
          </a:xfrm>
        </p:spPr>
        <p:txBody>
          <a:bodyPr anchor="b"/>
          <a:lstStyle>
            <a:lvl1pPr marL="144000" indent="-457200">
              <a:lnSpc>
                <a:spcPct val="100000"/>
              </a:lnSpc>
              <a:spcBef>
                <a:spcPts val="0"/>
              </a:spcBef>
              <a:defRPr sz="2400">
                <a:solidFill>
                  <a:srgbClr val="312D2A"/>
                </a:solidFill>
                <a:latin typeface="+mj-lt"/>
              </a:defRPr>
            </a:lvl1pPr>
          </a:lstStyle>
          <a:p>
            <a:pPr lvl="0"/>
            <a:r>
              <a:rPr lang="en-GB" dirty="0"/>
              <a:t>“Click to type customer or partner quote surrounded by quotation marks. Remove or replace placeholder logo as needed.”</a:t>
            </a:r>
            <a:endParaRPr lang="en-US" dirty="0"/>
          </a:p>
        </p:txBody>
      </p:sp>
      <p:sp>
        <p:nvSpPr>
          <p:cNvPr id="13" name="Title 4">
            <a:extLst>
              <a:ext uri="{FF2B5EF4-FFF2-40B4-BE49-F238E27FC236}">
                <a16:creationId xmlns:a16="http://schemas.microsoft.com/office/drawing/2014/main" id="{A8781240-AFA7-7B30-16CD-29639D939ADF}"/>
              </a:ext>
            </a:extLst>
          </p:cNvPr>
          <p:cNvSpPr>
            <a:spLocks noGrp="1"/>
          </p:cNvSpPr>
          <p:nvPr>
            <p:ph type="title" hasCustomPrompt="1"/>
          </p:nvPr>
        </p:nvSpPr>
        <p:spPr>
          <a:xfrm>
            <a:off x="761994" y="1613847"/>
            <a:ext cx="4758468" cy="822960"/>
          </a:xfrm>
          <a:noFill/>
        </p:spPr>
        <p:txBody>
          <a:bodyPr vert="horz" lIns="0" tIns="0" rIns="0" bIns="0" rtlCol="0" anchor="b">
            <a:noAutofit/>
          </a:bodyPr>
          <a:lstStyle>
            <a:lvl1pPr>
              <a:defRPr lang="en-US" sz="2000" b="1" i="0">
                <a:solidFill>
                  <a:srgbClr val="312D2A"/>
                </a:solidFill>
                <a:latin typeface="Oracle Sans Extra Bold" panose="020B0503020204020204" pitchFamily="34" charset="0"/>
                <a:cs typeface="Oracle Sans Extra Bold" panose="020B0503020204020204" pitchFamily="34" charset="0"/>
              </a:defRPr>
            </a:lvl1pPr>
          </a:lstStyle>
          <a:p>
            <a:pPr lvl="0"/>
            <a:r>
              <a:rPr lang="en-US" dirty="0"/>
              <a:t>Click to edit title text styles</a:t>
            </a:r>
          </a:p>
        </p:txBody>
      </p:sp>
      <p:sp>
        <p:nvSpPr>
          <p:cNvPr id="20" name="Text Placeholder 21">
            <a:extLst>
              <a:ext uri="{FF2B5EF4-FFF2-40B4-BE49-F238E27FC236}">
                <a16:creationId xmlns:a16="http://schemas.microsoft.com/office/drawing/2014/main" id="{280F066E-A14F-3AA3-3AE9-F265A712B6CE}"/>
              </a:ext>
            </a:extLst>
          </p:cNvPr>
          <p:cNvSpPr>
            <a:spLocks noGrp="1"/>
          </p:cNvSpPr>
          <p:nvPr>
            <p:ph type="body" sz="quarter" idx="35" hasCustomPrompt="1"/>
          </p:nvPr>
        </p:nvSpPr>
        <p:spPr>
          <a:xfrm>
            <a:off x="761994" y="2499926"/>
            <a:ext cx="4762530" cy="720907"/>
          </a:xfrm>
          <a:prstGeom prst="rect">
            <a:avLst/>
          </a:prstGeom>
        </p:spPr>
        <p:txBody>
          <a:bodyPr lIns="0" tIns="0" rIns="0" bIns="0"/>
          <a:lstStyle>
            <a:lvl1pPr algn="l">
              <a:lnSpc>
                <a:spcPct val="120000"/>
              </a:lnSpc>
              <a:spcBef>
                <a:spcPts val="0"/>
              </a:spcBef>
              <a:spcAft>
                <a:spcPts val="400"/>
              </a:spcAft>
              <a:defRPr sz="1200" b="1" i="0">
                <a:solidFill>
                  <a:srgbClr val="312D2A"/>
                </a:solidFill>
                <a:latin typeface="Oracle Sans Extra Bold" panose="020B0503020204020204" pitchFamily="34" charset="0"/>
                <a:cs typeface="Oracle Sans Extra Bold" panose="020B05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labore et dolore magna </a:t>
            </a:r>
            <a:r>
              <a:rPr lang="en-IN" dirty="0" err="1"/>
              <a:t>aliqua</a:t>
            </a:r>
            <a:r>
              <a:rPr lang="en-IN" dirty="0"/>
              <a:t>.</a:t>
            </a:r>
            <a:br>
              <a:rPr lang="en-IN" dirty="0"/>
            </a:br>
            <a:r>
              <a:rPr lang="en-IN" dirty="0"/>
              <a:t>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11" name="Text Placeholder 21">
            <a:extLst>
              <a:ext uri="{FF2B5EF4-FFF2-40B4-BE49-F238E27FC236}">
                <a16:creationId xmlns:a16="http://schemas.microsoft.com/office/drawing/2014/main" id="{4BBC7C13-D84F-6E5C-714F-99A642131430}"/>
              </a:ext>
            </a:extLst>
          </p:cNvPr>
          <p:cNvSpPr>
            <a:spLocks noGrp="1"/>
          </p:cNvSpPr>
          <p:nvPr>
            <p:ph type="body" sz="quarter" idx="32" hasCustomPrompt="1"/>
          </p:nvPr>
        </p:nvSpPr>
        <p:spPr>
          <a:xfrm>
            <a:off x="761994" y="3347761"/>
            <a:ext cx="4762532" cy="162478"/>
          </a:xfrm>
          <a:prstGeom prst="rect">
            <a:avLst/>
          </a:prstGeom>
        </p:spPr>
        <p:txBody>
          <a:bodyPr lIns="0" tIns="0" rIns="0" bIns="0"/>
          <a:lstStyle>
            <a:lvl1pPr marL="180975" indent="-180975" algn="l">
              <a:spcAft>
                <a:spcPts val="600"/>
              </a:spcAft>
              <a:buClr>
                <a:srgbClr val="8B8580"/>
              </a:buClr>
              <a:buSzPct val="80000"/>
              <a:buFont typeface="Arial" panose="020B0604020202020204" pitchFamily="34" charset="0"/>
              <a:buChar char="•"/>
              <a:tabLst/>
              <a:defRPr sz="1400" b="1" i="0">
                <a:solidFill>
                  <a:srgbClr val="312D2A"/>
                </a:solidFill>
                <a:latin typeface="Oracle Sans Extra Bold" panose="020B0503020204020204" pitchFamily="34" charset="0"/>
                <a:cs typeface="Oracle Sans Extra Bold" panose="020B0503020204020204" pitchFamily="34" charset="0"/>
              </a:defRPr>
            </a:lvl1pPr>
          </a:lstStyle>
          <a:p>
            <a:pPr lvl="0"/>
            <a:r>
              <a:rPr lang="en-IN" dirty="0"/>
              <a:t>Subhead goes here</a:t>
            </a:r>
            <a:endParaRPr lang="en-US" dirty="0"/>
          </a:p>
        </p:txBody>
      </p:sp>
      <p:sp>
        <p:nvSpPr>
          <p:cNvPr id="14" name="Text Placeholder 21">
            <a:extLst>
              <a:ext uri="{FF2B5EF4-FFF2-40B4-BE49-F238E27FC236}">
                <a16:creationId xmlns:a16="http://schemas.microsoft.com/office/drawing/2014/main" id="{1E62A9E9-27E1-CB7D-34C3-2E8FC014D28A}"/>
              </a:ext>
            </a:extLst>
          </p:cNvPr>
          <p:cNvSpPr>
            <a:spLocks noGrp="1"/>
          </p:cNvSpPr>
          <p:nvPr>
            <p:ph type="body" sz="quarter" idx="39" hasCustomPrompt="1"/>
          </p:nvPr>
        </p:nvSpPr>
        <p:spPr>
          <a:xfrm>
            <a:off x="761994" y="4350689"/>
            <a:ext cx="4762532" cy="162478"/>
          </a:xfrm>
          <a:prstGeom prst="rect">
            <a:avLst/>
          </a:prstGeom>
        </p:spPr>
        <p:txBody>
          <a:bodyPr lIns="0" tIns="0" rIns="0" bIns="0"/>
          <a:lstStyle>
            <a:lvl1pPr marL="180975" indent="-180975" algn="l">
              <a:spcAft>
                <a:spcPts val="600"/>
              </a:spcAft>
              <a:buClr>
                <a:srgbClr val="8B8580"/>
              </a:buClr>
              <a:buSzPct val="80000"/>
              <a:buFont typeface="Arial" panose="020B0604020202020204" pitchFamily="34" charset="0"/>
              <a:buChar char="•"/>
              <a:tabLst/>
              <a:defRPr sz="1400" b="1" i="0">
                <a:solidFill>
                  <a:srgbClr val="312D2A"/>
                </a:solidFill>
                <a:latin typeface="Oracle Sans Extra Bold" panose="020B0503020204020204" pitchFamily="34" charset="0"/>
                <a:cs typeface="Oracle Sans Extra Bold" panose="020B0503020204020204" pitchFamily="34" charset="0"/>
              </a:defRPr>
            </a:lvl1pPr>
          </a:lstStyle>
          <a:p>
            <a:pPr lvl="0"/>
            <a:r>
              <a:rPr lang="en-IN" dirty="0"/>
              <a:t>Subhead goes here</a:t>
            </a:r>
            <a:endParaRPr lang="en-US" dirty="0"/>
          </a:p>
        </p:txBody>
      </p:sp>
      <p:sp>
        <p:nvSpPr>
          <p:cNvPr id="16" name="Text Placeholder 21">
            <a:extLst>
              <a:ext uri="{FF2B5EF4-FFF2-40B4-BE49-F238E27FC236}">
                <a16:creationId xmlns:a16="http://schemas.microsoft.com/office/drawing/2014/main" id="{8DACAE52-87A1-AB5A-9AB2-B78BF2C7D35F}"/>
              </a:ext>
            </a:extLst>
          </p:cNvPr>
          <p:cNvSpPr>
            <a:spLocks noGrp="1"/>
          </p:cNvSpPr>
          <p:nvPr>
            <p:ph type="body" sz="quarter" idx="41" hasCustomPrompt="1"/>
          </p:nvPr>
        </p:nvSpPr>
        <p:spPr>
          <a:xfrm>
            <a:off x="761994" y="5353617"/>
            <a:ext cx="4762532" cy="162478"/>
          </a:xfrm>
          <a:prstGeom prst="rect">
            <a:avLst/>
          </a:prstGeom>
        </p:spPr>
        <p:txBody>
          <a:bodyPr lIns="0" tIns="0" rIns="0" bIns="0"/>
          <a:lstStyle>
            <a:lvl1pPr marL="180975" indent="-180975" algn="l">
              <a:spcAft>
                <a:spcPts val="600"/>
              </a:spcAft>
              <a:buClr>
                <a:srgbClr val="8B8580"/>
              </a:buClr>
              <a:buSzPct val="80000"/>
              <a:buFont typeface="Arial" panose="020B0604020202020204" pitchFamily="34" charset="0"/>
              <a:buChar char="•"/>
              <a:tabLst/>
              <a:defRPr sz="1400" b="1" i="0">
                <a:solidFill>
                  <a:srgbClr val="312D2A"/>
                </a:solidFill>
                <a:latin typeface="Oracle Sans Extra Bold" panose="020B0503020204020204" pitchFamily="34" charset="0"/>
                <a:cs typeface="Oracle Sans Extra Bold" panose="020B0503020204020204" pitchFamily="34" charset="0"/>
              </a:defRPr>
            </a:lvl1pPr>
          </a:lstStyle>
          <a:p>
            <a:pPr lvl="0"/>
            <a:r>
              <a:rPr lang="en-IN" dirty="0"/>
              <a:t>Subhead goes here</a:t>
            </a:r>
            <a:endParaRPr lang="en-US" dirty="0"/>
          </a:p>
        </p:txBody>
      </p:sp>
      <p:sp>
        <p:nvSpPr>
          <p:cNvPr id="18" name="Text Placeholder 21">
            <a:extLst>
              <a:ext uri="{FF2B5EF4-FFF2-40B4-BE49-F238E27FC236}">
                <a16:creationId xmlns:a16="http://schemas.microsoft.com/office/drawing/2014/main" id="{71F09637-432B-0F72-DC41-5ACEC726EA9F}"/>
              </a:ext>
            </a:extLst>
          </p:cNvPr>
          <p:cNvSpPr>
            <a:spLocks noGrp="1"/>
          </p:cNvSpPr>
          <p:nvPr>
            <p:ph type="body" sz="quarter" idx="43" hasCustomPrompt="1"/>
          </p:nvPr>
        </p:nvSpPr>
        <p:spPr>
          <a:xfrm>
            <a:off x="768875" y="3589693"/>
            <a:ext cx="4762530" cy="606635"/>
          </a:xfrm>
          <a:prstGeom prst="rect">
            <a:avLst/>
          </a:prstGeom>
        </p:spPr>
        <p:txBody>
          <a:bodyPr lIns="180000" tIns="0" rIns="0" bIns="0"/>
          <a:lstStyle>
            <a:lvl1pPr algn="l">
              <a:lnSpc>
                <a:spcPts val="1680"/>
              </a:lnSpc>
              <a:defRPr sz="1200" b="0" i="0">
                <a:solidFill>
                  <a:srgbClr val="312D2A"/>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19" name="Text Placeholder 21">
            <a:extLst>
              <a:ext uri="{FF2B5EF4-FFF2-40B4-BE49-F238E27FC236}">
                <a16:creationId xmlns:a16="http://schemas.microsoft.com/office/drawing/2014/main" id="{A4E1D038-82B0-BBC1-1A1A-9925DB416CB0}"/>
              </a:ext>
            </a:extLst>
          </p:cNvPr>
          <p:cNvSpPr>
            <a:spLocks noGrp="1"/>
          </p:cNvSpPr>
          <p:nvPr>
            <p:ph type="body" sz="quarter" idx="45" hasCustomPrompt="1"/>
          </p:nvPr>
        </p:nvSpPr>
        <p:spPr>
          <a:xfrm>
            <a:off x="768875" y="4588760"/>
            <a:ext cx="4762530" cy="606635"/>
          </a:xfrm>
          <a:prstGeom prst="rect">
            <a:avLst/>
          </a:prstGeom>
        </p:spPr>
        <p:txBody>
          <a:bodyPr lIns="180000" tIns="0" rIns="0" bIns="0"/>
          <a:lstStyle>
            <a:lvl1pPr algn="l">
              <a:lnSpc>
                <a:spcPts val="1680"/>
              </a:lnSpc>
              <a:defRPr sz="1200" b="0" i="0">
                <a:solidFill>
                  <a:srgbClr val="312D2A"/>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21" name="Text Placeholder 21">
            <a:extLst>
              <a:ext uri="{FF2B5EF4-FFF2-40B4-BE49-F238E27FC236}">
                <a16:creationId xmlns:a16="http://schemas.microsoft.com/office/drawing/2014/main" id="{8F881442-3226-5988-9B41-1606249225AE}"/>
              </a:ext>
            </a:extLst>
          </p:cNvPr>
          <p:cNvSpPr>
            <a:spLocks noGrp="1"/>
          </p:cNvSpPr>
          <p:nvPr>
            <p:ph type="body" sz="quarter" idx="46" hasCustomPrompt="1"/>
          </p:nvPr>
        </p:nvSpPr>
        <p:spPr>
          <a:xfrm>
            <a:off x="768875" y="5596293"/>
            <a:ext cx="4762530" cy="606635"/>
          </a:xfrm>
          <a:prstGeom prst="rect">
            <a:avLst/>
          </a:prstGeom>
        </p:spPr>
        <p:txBody>
          <a:bodyPr lIns="180000" tIns="0" rIns="0" bIns="0"/>
          <a:lstStyle>
            <a:lvl1pPr algn="l">
              <a:lnSpc>
                <a:spcPts val="1680"/>
              </a:lnSpc>
              <a:defRPr sz="1200" b="0" i="0">
                <a:solidFill>
                  <a:srgbClr val="312D2A"/>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cxnSp>
        <p:nvCxnSpPr>
          <p:cNvPr id="22" name="Accent Mark">
            <a:extLst>
              <a:ext uri="{FF2B5EF4-FFF2-40B4-BE49-F238E27FC236}">
                <a16:creationId xmlns:a16="http://schemas.microsoft.com/office/drawing/2014/main" id="{956F17F1-5473-98B8-61C8-E68DE64C9DD7}"/>
              </a:ext>
              <a:ext uri="{C183D7F6-B498-43B3-948B-1728B52AA6E4}">
                <adec:decorative xmlns:adec="http://schemas.microsoft.com/office/drawing/2017/decorative" val="1"/>
              </a:ext>
            </a:extLst>
          </p:cNvPr>
          <p:cNvCxnSpPr>
            <a:cxnSpLocks/>
          </p:cNvCxnSpPr>
          <p:nvPr userDrawn="1"/>
        </p:nvCxnSpPr>
        <p:spPr>
          <a:xfrm flipH="1">
            <a:off x="7516606" y="4651548"/>
            <a:ext cx="327600" cy="0"/>
          </a:xfrm>
          <a:prstGeom prst="line">
            <a:avLst/>
          </a:prstGeom>
          <a:ln w="28575" cap="flat">
            <a:solidFill>
              <a:srgbClr val="F6B53F"/>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296045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Light - Divider_Full blee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258D9CEA-47D1-130A-2467-7FD65A27F69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1999" cy="6858000"/>
          </a:xfrm>
          <a:prstGeom prst="rect">
            <a:avLst/>
          </a:prstGeom>
        </p:spPr>
      </p:pic>
      <p:sp>
        <p:nvSpPr>
          <p:cNvPr id="3" name="Slide Number Placeholder 2">
            <a:extLst>
              <a:ext uri="{FF2B5EF4-FFF2-40B4-BE49-F238E27FC236}">
                <a16:creationId xmlns:a16="http://schemas.microsoft.com/office/drawing/2014/main" id="{EC939D91-22A6-14FC-DA58-4A7D7E090E4F}"/>
              </a:ext>
            </a:extLst>
          </p:cNvPr>
          <p:cNvSpPr>
            <a:spLocks noGrp="1"/>
          </p:cNvSpPr>
          <p:nvPr>
            <p:ph type="sldNum" sz="quarter" idx="10"/>
          </p:nvPr>
        </p:nvSpPr>
        <p:spPr/>
        <p:txBody>
          <a:bodyPr/>
          <a:lstStyle/>
          <a:p>
            <a:fld id="{345D60D9-5372-5F40-9443-0F9AE5BDC3C8}" type="slidenum">
              <a:rPr lang="en-US" smtClean="0"/>
              <a:pPr/>
              <a:t>‹#›</a:t>
            </a:fld>
            <a:endParaRPr lang="en-US" dirty="0"/>
          </a:p>
        </p:txBody>
      </p:sp>
      <p:sp>
        <p:nvSpPr>
          <p:cNvPr id="4" name="Footer Placeholder 3">
            <a:extLst>
              <a:ext uri="{FF2B5EF4-FFF2-40B4-BE49-F238E27FC236}">
                <a16:creationId xmlns:a16="http://schemas.microsoft.com/office/drawing/2014/main" id="{366BD031-D681-588D-2989-E7955475EDE7}"/>
              </a:ext>
            </a:extLst>
          </p:cNvPr>
          <p:cNvSpPr>
            <a:spLocks noGrp="1"/>
          </p:cNvSpPr>
          <p:nvPr>
            <p:ph type="ftr" sz="quarter" idx="11"/>
          </p:nvPr>
        </p:nvSpPr>
        <p:spPr/>
        <p:txBody>
          <a:bodyPr/>
          <a:lstStyle/>
          <a:p>
            <a:r>
              <a:rPr lang="en-US"/>
              <a:t>Copyright © 2025, Oracle and/or its affiliates</a:t>
            </a:r>
            <a:endParaRPr lang="en-US" dirty="0"/>
          </a:p>
        </p:txBody>
      </p:sp>
      <p:pic>
        <p:nvPicPr>
          <p:cNvPr id="6" name="OTag">
            <a:extLst>
              <a:ext uri="{FF2B5EF4-FFF2-40B4-BE49-F238E27FC236}">
                <a16:creationId xmlns:a16="http://schemas.microsoft.com/office/drawing/2014/main" id="{B7CF3FF3-8110-10EA-7F82-8A3C7F044B80}"/>
              </a:ext>
              <a:ext uri="{C183D7F6-B498-43B3-948B-1728B52AA6E4}">
                <adec:decorative xmlns:adec="http://schemas.microsoft.com/office/drawing/2017/decorative" val="1"/>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7" name="Slide Number">
            <a:extLst>
              <a:ext uri="{FF2B5EF4-FFF2-40B4-BE49-F238E27FC236}">
                <a16:creationId xmlns:a16="http://schemas.microsoft.com/office/drawing/2014/main" id="{7B0300B6-A49F-1EF6-3C0F-5EA57247D03E}"/>
              </a:ext>
            </a:extLst>
          </p:cNvPr>
          <p:cNvSpPr txBox="1">
            <a:spLocks/>
          </p:cNvSpPr>
          <p:nvPr userDrawn="1"/>
        </p:nvSpPr>
        <p:spPr>
          <a:xfrm>
            <a:off x="762000" y="6423660"/>
            <a:ext cx="365760" cy="365760"/>
          </a:xfrm>
          <a:prstGeom prst="rect">
            <a:avLst/>
          </a:prstGeom>
        </p:spPr>
        <p:txBody>
          <a:bodyPr vert="horz" lIns="0" tIns="0" rIns="0" bIns="0" rtlCol="0" anchor="ctr"/>
          <a:lstStyle>
            <a:defPPr>
              <a:defRPr lang="en-US"/>
            </a:defPPr>
            <a:lvl1pPr marL="0" algn="l" defTabSz="914400" rtl="0" eaLnBrk="1" latinLnBrk="0" hangingPunct="1">
              <a:defRPr sz="700" kern="1200">
                <a:solidFill>
                  <a:srgbClr val="8B858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45D60D9-5372-5F40-9443-0F9AE5BDC3C8}" type="slidenum">
              <a:rPr lang="en-US" smtClean="0"/>
              <a:pPr/>
              <a:t>‹#›</a:t>
            </a:fld>
            <a:endParaRPr lang="en-US" dirty="0"/>
          </a:p>
        </p:txBody>
      </p:sp>
      <p:sp>
        <p:nvSpPr>
          <p:cNvPr id="8" name="Footer">
            <a:extLst>
              <a:ext uri="{FF2B5EF4-FFF2-40B4-BE49-F238E27FC236}">
                <a16:creationId xmlns:a16="http://schemas.microsoft.com/office/drawing/2014/main" id="{833BCDEF-5E16-75F3-118A-1174D01539ED}"/>
              </a:ext>
            </a:extLst>
          </p:cNvPr>
          <p:cNvSpPr txBox="1">
            <a:spLocks/>
          </p:cNvSpPr>
          <p:nvPr userDrawn="1"/>
        </p:nvSpPr>
        <p:spPr>
          <a:xfrm>
            <a:off x="1127759" y="6423978"/>
            <a:ext cx="5745379" cy="365125"/>
          </a:xfrm>
          <a:prstGeom prst="rect">
            <a:avLst/>
          </a:prstGeom>
        </p:spPr>
        <p:txBody>
          <a:bodyPr vert="horz" lIns="0" tIns="0" rIns="0" bIns="0" rtlCol="0" anchor="ctr"/>
          <a:lstStyle>
            <a:defPPr>
              <a:defRPr lang="en-US"/>
            </a:defPPr>
            <a:lvl1pPr marL="0" algn="l" defTabSz="914400" rtl="0" eaLnBrk="1" latinLnBrk="0" hangingPunct="1">
              <a:defRPr sz="700" kern="1200">
                <a:solidFill>
                  <a:srgbClr val="8B858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Copyright © 2025, Oracle and/or its affiliates  |  Confidential: Restricted</a:t>
            </a:r>
          </a:p>
        </p:txBody>
      </p:sp>
      <p:sp>
        <p:nvSpPr>
          <p:cNvPr id="9" name="Title 1">
            <a:extLst>
              <a:ext uri="{FF2B5EF4-FFF2-40B4-BE49-F238E27FC236}">
                <a16:creationId xmlns:a16="http://schemas.microsoft.com/office/drawing/2014/main" id="{D4C35E3E-7B09-7882-F938-C87435EC5AE8}"/>
              </a:ext>
            </a:extLst>
          </p:cNvPr>
          <p:cNvSpPr>
            <a:spLocks noGrp="1"/>
          </p:cNvSpPr>
          <p:nvPr>
            <p:ph type="title" hasCustomPrompt="1"/>
          </p:nvPr>
        </p:nvSpPr>
        <p:spPr>
          <a:xfrm>
            <a:off x="800159" y="2622129"/>
            <a:ext cx="4626057" cy="1578650"/>
          </a:xfrm>
        </p:spPr>
        <p:txBody>
          <a:bodyPr vert="horz" wrap="square" lIns="0" tIns="0" rIns="0" bIns="0" rtlCol="0" anchor="b" anchorCtr="0">
            <a:normAutofit/>
          </a:bodyPr>
          <a:lstStyle>
            <a:lvl1pPr>
              <a:defRPr lang="en-US" sz="3200" b="1" i="0">
                <a:solidFill>
                  <a:srgbClr val="312D2A"/>
                </a:solidFill>
                <a:latin typeface="Oracle Sans Extra Bold" panose="020B0503020204020204" pitchFamily="34" charset="0"/>
                <a:ea typeface="+mj-ea"/>
                <a:cs typeface="Oracle Sans Extra Bold" panose="020B0503020204020204" pitchFamily="34" charset="0"/>
              </a:defRPr>
            </a:lvl1pPr>
          </a:lstStyle>
          <a:p>
            <a:pPr marL="0" lvl="0">
              <a:lnSpc>
                <a:spcPct val="100000"/>
              </a:lnSpc>
            </a:pPr>
            <a:r>
              <a:rPr lang="en-US" dirty="0"/>
              <a:t>Speaker</a:t>
            </a:r>
          </a:p>
        </p:txBody>
      </p:sp>
      <p:sp>
        <p:nvSpPr>
          <p:cNvPr id="10" name="Content Placeholder 10">
            <a:extLst>
              <a:ext uri="{FF2B5EF4-FFF2-40B4-BE49-F238E27FC236}">
                <a16:creationId xmlns:a16="http://schemas.microsoft.com/office/drawing/2014/main" id="{71DF3C47-8011-AE69-E595-B3D5827E7ED0}"/>
              </a:ext>
            </a:extLst>
          </p:cNvPr>
          <p:cNvSpPr>
            <a:spLocks noGrp="1"/>
          </p:cNvSpPr>
          <p:nvPr>
            <p:ph sz="quarter" idx="12" hasCustomPrompt="1"/>
          </p:nvPr>
        </p:nvSpPr>
        <p:spPr>
          <a:xfrm>
            <a:off x="800159" y="4856967"/>
            <a:ext cx="3567112" cy="365126"/>
          </a:xfrm>
        </p:spPr>
        <p:txBody>
          <a:bodyPr/>
          <a:lstStyle>
            <a:lvl1pPr>
              <a:defRPr lang="en-US" sz="1800" b="1" i="0" kern="1200" dirty="0">
                <a:solidFill>
                  <a:srgbClr val="312D2A"/>
                </a:solidFill>
                <a:latin typeface="Oracle Sans Extra Bold" panose="020B0503020204020204" pitchFamily="34" charset="0"/>
                <a:ea typeface="+mn-ea"/>
                <a:cs typeface="Oracle Sans Extra Bold" panose="020B0503020204020204" pitchFamily="34" charset="0"/>
              </a:defRPr>
            </a:lvl1pPr>
          </a:lstStyle>
          <a:p>
            <a:pPr marL="0" marR="0" lvl="0" indent="0" algn="l" defTabSz="914400" rtl="0" eaLnBrk="1" fontAlgn="auto" latinLnBrk="0" hangingPunct="1">
              <a:lnSpc>
                <a:spcPct val="95000"/>
              </a:lnSpc>
              <a:spcBef>
                <a:spcPts val="600"/>
              </a:spcBef>
              <a:spcAft>
                <a:spcPts val="0"/>
              </a:spcAft>
              <a:buClrTx/>
              <a:buSzTx/>
              <a:buFont typeface="System Font Regular"/>
              <a:buNone/>
              <a:tabLst/>
            </a:pPr>
            <a:r>
              <a:rPr lang="en-US" dirty="0"/>
              <a:t>Name of speaker</a:t>
            </a:r>
          </a:p>
        </p:txBody>
      </p:sp>
      <p:sp>
        <p:nvSpPr>
          <p:cNvPr id="11" name="Content Placeholder 10">
            <a:extLst>
              <a:ext uri="{FF2B5EF4-FFF2-40B4-BE49-F238E27FC236}">
                <a16:creationId xmlns:a16="http://schemas.microsoft.com/office/drawing/2014/main" id="{1945ACA6-B0E7-7A93-7D79-20619D5DADCA}"/>
              </a:ext>
            </a:extLst>
          </p:cNvPr>
          <p:cNvSpPr>
            <a:spLocks noGrp="1"/>
          </p:cNvSpPr>
          <p:nvPr>
            <p:ph sz="quarter" idx="13" hasCustomPrompt="1"/>
          </p:nvPr>
        </p:nvSpPr>
        <p:spPr>
          <a:xfrm>
            <a:off x="800159" y="5204101"/>
            <a:ext cx="3567112" cy="365126"/>
          </a:xfrm>
        </p:spPr>
        <p:txBody>
          <a:bodyPr/>
          <a:lstStyle>
            <a:lvl1pPr>
              <a:defRPr sz="1400" b="0" i="0">
                <a:solidFill>
                  <a:srgbClr val="312D2A"/>
                </a:solidFill>
                <a:latin typeface="Oracle Sans Light" panose="020B0403020204020204" pitchFamily="34" charset="0"/>
                <a:cs typeface="Oracle Sans Light" panose="020B0403020204020204" pitchFamily="34" charset="0"/>
              </a:defRPr>
            </a:lvl1pPr>
          </a:lstStyle>
          <a:p>
            <a:pPr lvl="0"/>
            <a:r>
              <a:rPr lang="en-US" dirty="0"/>
              <a:t>October 2024</a:t>
            </a:r>
          </a:p>
        </p:txBody>
      </p:sp>
      <p:cxnSp>
        <p:nvCxnSpPr>
          <p:cNvPr id="12" name="Accent Mark">
            <a:extLst>
              <a:ext uri="{FF2B5EF4-FFF2-40B4-BE49-F238E27FC236}">
                <a16:creationId xmlns:a16="http://schemas.microsoft.com/office/drawing/2014/main" id="{F7C59748-2311-103C-C9CC-038B97FFB684}"/>
              </a:ext>
              <a:ext uri="{C183D7F6-B498-43B3-948B-1728B52AA6E4}">
                <adec:decorative xmlns:adec="http://schemas.microsoft.com/office/drawing/2017/decorative" val="1"/>
              </a:ext>
            </a:extLst>
          </p:cNvPr>
          <p:cNvCxnSpPr>
            <a:cxnSpLocks/>
          </p:cNvCxnSpPr>
          <p:nvPr userDrawn="1"/>
        </p:nvCxnSpPr>
        <p:spPr>
          <a:xfrm flipH="1">
            <a:off x="800159" y="4469604"/>
            <a:ext cx="327600" cy="0"/>
          </a:xfrm>
          <a:prstGeom prst="line">
            <a:avLst/>
          </a:prstGeom>
          <a:ln w="28575" cap="flat">
            <a:solidFill>
              <a:srgbClr val="F6B53F"/>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94927417"/>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userDrawn="1">
  <p:cSld name="2_Light - Texture + Quote">
    <p:bg>
      <p:bgPr>
        <a:solidFill>
          <a:srgbClr val="E5E2DE"/>
        </a:solidFill>
        <a:effectLst/>
      </p:bgPr>
    </p:bg>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11249E31-D349-BF0A-9F36-E9F8ED6C1848}"/>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43" r="52457"/>
          <a:stretch/>
        </p:blipFill>
        <p:spPr>
          <a:xfrm>
            <a:off x="6390404" y="1"/>
            <a:ext cx="5801596" cy="6857999"/>
          </a:xfrm>
          <a:prstGeom prst="rect">
            <a:avLst/>
          </a:prstGeom>
        </p:spPr>
      </p:pic>
      <p:sp>
        <p:nvSpPr>
          <p:cNvPr id="5" name="Slide Number">
            <a:extLst>
              <a:ext uri="{FF2B5EF4-FFF2-40B4-BE49-F238E27FC236}">
                <a16:creationId xmlns:a16="http://schemas.microsoft.com/office/drawing/2014/main" id="{FA2E7555-617F-514A-998A-B4FD6333A9F5}"/>
              </a:ext>
            </a:extLst>
          </p:cNvPr>
          <p:cNvSpPr>
            <a:spLocks noGrp="1"/>
          </p:cNvSpPr>
          <p:nvPr>
            <p:ph type="sldNum" sz="quarter" idx="4"/>
          </p:nvPr>
        </p:nvSpPr>
        <p:spPr>
          <a:xfrm>
            <a:off x="762000" y="6423660"/>
            <a:ext cx="365760" cy="365760"/>
          </a:xfrm>
          <a:prstGeom prst="rect">
            <a:avLst/>
          </a:prstGeom>
        </p:spPr>
        <p:txBody>
          <a:bodyPr vert="horz" lIns="0" tIns="0" rIns="0" bIns="0" rtlCol="0" anchor="ctr"/>
          <a:lstStyle>
            <a:lvl1pPr algn="l">
              <a:defRPr sz="700">
                <a:solidFill>
                  <a:srgbClr val="8B8580"/>
                </a:solidFill>
              </a:defRPr>
            </a:lvl1pPr>
          </a:lstStyle>
          <a:p>
            <a:fld id="{345D60D9-5372-5F40-9443-0F9AE5BDC3C8}" type="slidenum">
              <a:rPr lang="en-US" smtClean="0"/>
              <a:pPr/>
              <a:t>‹#›</a:t>
            </a:fld>
            <a:endParaRPr lang="en-US" dirty="0"/>
          </a:p>
        </p:txBody>
      </p:sp>
      <p:sp>
        <p:nvSpPr>
          <p:cNvPr id="6" name="Footer">
            <a:extLst>
              <a:ext uri="{FF2B5EF4-FFF2-40B4-BE49-F238E27FC236}">
                <a16:creationId xmlns:a16="http://schemas.microsoft.com/office/drawing/2014/main" id="{B348A6A2-2DAA-8349-9F70-D848FE897B02}"/>
              </a:ext>
            </a:extLst>
          </p:cNvPr>
          <p:cNvSpPr>
            <a:spLocks noGrp="1"/>
          </p:cNvSpPr>
          <p:nvPr>
            <p:ph type="ftr" sz="quarter" idx="3"/>
          </p:nvPr>
        </p:nvSpPr>
        <p:spPr>
          <a:xfrm>
            <a:off x="1127759" y="6423978"/>
            <a:ext cx="5745379" cy="365125"/>
          </a:xfrm>
          <a:prstGeom prst="rect">
            <a:avLst/>
          </a:prstGeom>
        </p:spPr>
        <p:txBody>
          <a:bodyPr vert="horz" lIns="0" tIns="0" rIns="0" bIns="0" rtlCol="0" anchor="ctr"/>
          <a:lstStyle>
            <a:lvl1pPr algn="l">
              <a:defRPr sz="700">
                <a:solidFill>
                  <a:srgbClr val="8B8580"/>
                </a:solidFill>
              </a:defRPr>
            </a:lvl1pPr>
          </a:lstStyle>
          <a:p>
            <a:r>
              <a:rPr lang="en-US"/>
              <a:t>Copyright © 2025, Oracle and/or its affiliates</a:t>
            </a:r>
            <a:endParaRPr lang="en-US" dirty="0"/>
          </a:p>
        </p:txBody>
      </p:sp>
      <p:pic>
        <p:nvPicPr>
          <p:cNvPr id="7" name="OTag">
            <a:extLst>
              <a:ext uri="{FF2B5EF4-FFF2-40B4-BE49-F238E27FC236}">
                <a16:creationId xmlns:a16="http://schemas.microsoft.com/office/drawing/2014/main" id="{905E1C4B-3BE4-CD4B-B2AC-9AC383AC9B95}"/>
              </a:ext>
              <a:ext uri="{C183D7F6-B498-43B3-948B-1728B52AA6E4}">
                <adec:decorative xmlns:adec="http://schemas.microsoft.com/office/drawing/2017/decorative" val="1"/>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3" name="Oracle Logo">
            <a:extLst>
              <a:ext uri="{FF2B5EF4-FFF2-40B4-BE49-F238E27FC236}">
                <a16:creationId xmlns:a16="http://schemas.microsoft.com/office/drawing/2014/main" id="{D6220EA6-E230-EF5E-1E96-CF13C1127E57}"/>
              </a:ext>
            </a:extLst>
          </p:cNvPr>
          <p:cNvSpPr/>
          <p:nvPr userDrawn="1"/>
        </p:nvSpPr>
        <p:spPr>
          <a:xfrm>
            <a:off x="761994" y="1130946"/>
            <a:ext cx="882210" cy="115586"/>
          </a:xfrm>
          <a:custGeom>
            <a:avLst/>
            <a:gdLst>
              <a:gd name="connsiteX0" fmla="*/ 380873 w 882210"/>
              <a:gd name="connsiteY0" fmla="*/ 75127 h 115586"/>
              <a:gd name="connsiteX1" fmla="*/ 439139 w 882210"/>
              <a:gd name="connsiteY1" fmla="*/ 75127 h 115586"/>
              <a:gd name="connsiteX2" fmla="*/ 408398 w 882210"/>
              <a:gd name="connsiteY2" fmla="*/ 25026 h 115586"/>
              <a:gd name="connsiteX3" fmla="*/ 351830 w 882210"/>
              <a:gd name="connsiteY3" fmla="*/ 115586 h 115586"/>
              <a:gd name="connsiteX4" fmla="*/ 326003 w 882210"/>
              <a:gd name="connsiteY4" fmla="*/ 115586 h 115586"/>
              <a:gd name="connsiteX5" fmla="*/ 394814 w 882210"/>
              <a:gd name="connsiteY5" fmla="*/ 6914 h 115586"/>
              <a:gd name="connsiteX6" fmla="*/ 417896 w 882210"/>
              <a:gd name="connsiteY6" fmla="*/ 3155 h 115586"/>
              <a:gd name="connsiteX7" fmla="*/ 421624 w 882210"/>
              <a:gd name="connsiteY7" fmla="*/ 6914 h 115586"/>
              <a:gd name="connsiteX8" fmla="*/ 490614 w 882210"/>
              <a:gd name="connsiteY8" fmla="*/ 115586 h 115586"/>
              <a:gd name="connsiteX9" fmla="*/ 464698 w 882210"/>
              <a:gd name="connsiteY9" fmla="*/ 115586 h 115586"/>
              <a:gd name="connsiteX10" fmla="*/ 452544 w 882210"/>
              <a:gd name="connsiteY10" fmla="*/ 95312 h 115586"/>
              <a:gd name="connsiteX11" fmla="*/ 393563 w 882210"/>
              <a:gd name="connsiteY11" fmla="*/ 95312 h 115586"/>
              <a:gd name="connsiteX12" fmla="*/ 380873 w 882210"/>
              <a:gd name="connsiteY12" fmla="*/ 75127 h 115586"/>
              <a:gd name="connsiteX13" fmla="*/ 648253 w 882210"/>
              <a:gd name="connsiteY13" fmla="*/ 95312 h 115586"/>
              <a:gd name="connsiteX14" fmla="*/ 648253 w 882210"/>
              <a:gd name="connsiteY14" fmla="*/ 967 h 115586"/>
              <a:gd name="connsiteX15" fmla="*/ 626359 w 882210"/>
              <a:gd name="connsiteY15" fmla="*/ 967 h 115586"/>
              <a:gd name="connsiteX16" fmla="*/ 626359 w 882210"/>
              <a:gd name="connsiteY16" fmla="*/ 104593 h 115586"/>
              <a:gd name="connsiteX17" fmla="*/ 637619 w 882210"/>
              <a:gd name="connsiteY17" fmla="*/ 115586 h 115586"/>
              <a:gd name="connsiteX18" fmla="*/ 737172 w 882210"/>
              <a:gd name="connsiteY18" fmla="*/ 115586 h 115586"/>
              <a:gd name="connsiteX19" fmla="*/ 750130 w 882210"/>
              <a:gd name="connsiteY19" fmla="*/ 95312 h 115586"/>
              <a:gd name="connsiteX20" fmla="*/ 648253 w 882210"/>
              <a:gd name="connsiteY20" fmla="*/ 95312 h 115586"/>
              <a:gd name="connsiteX21" fmla="*/ 286862 w 882210"/>
              <a:gd name="connsiteY21" fmla="*/ 78461 h 115586"/>
              <a:gd name="connsiteX22" fmla="*/ 325288 w 882210"/>
              <a:gd name="connsiteY22" fmla="*/ 39714 h 115586"/>
              <a:gd name="connsiteX23" fmla="*/ 286862 w 882210"/>
              <a:gd name="connsiteY23" fmla="*/ 967 h 115586"/>
              <a:gd name="connsiteX24" fmla="*/ 191241 w 882210"/>
              <a:gd name="connsiteY24" fmla="*/ 967 h 115586"/>
              <a:gd name="connsiteX25" fmla="*/ 191241 w 882210"/>
              <a:gd name="connsiteY25" fmla="*/ 115586 h 115586"/>
              <a:gd name="connsiteX26" fmla="*/ 213135 w 882210"/>
              <a:gd name="connsiteY26" fmla="*/ 115586 h 115586"/>
              <a:gd name="connsiteX27" fmla="*/ 213135 w 882210"/>
              <a:gd name="connsiteY27" fmla="*/ 21242 h 115586"/>
              <a:gd name="connsiteX28" fmla="*/ 285432 w 882210"/>
              <a:gd name="connsiteY28" fmla="*/ 21242 h 115586"/>
              <a:gd name="connsiteX29" fmla="*/ 302514 w 882210"/>
              <a:gd name="connsiteY29" fmla="*/ 41052 h 115586"/>
              <a:gd name="connsiteX30" fmla="*/ 285432 w 882210"/>
              <a:gd name="connsiteY30" fmla="*/ 58277 h 115586"/>
              <a:gd name="connsiteX31" fmla="*/ 223412 w 882210"/>
              <a:gd name="connsiteY31" fmla="*/ 58277 h 115586"/>
              <a:gd name="connsiteX32" fmla="*/ 288649 w 882210"/>
              <a:gd name="connsiteY32" fmla="*/ 115586 h 115586"/>
              <a:gd name="connsiteX33" fmla="*/ 320373 w 882210"/>
              <a:gd name="connsiteY33" fmla="*/ 115586 h 115586"/>
              <a:gd name="connsiteX34" fmla="*/ 277031 w 882210"/>
              <a:gd name="connsiteY34" fmla="*/ 78461 h 115586"/>
              <a:gd name="connsiteX35" fmla="*/ 286862 w 882210"/>
              <a:gd name="connsiteY35" fmla="*/ 78461 h 115586"/>
              <a:gd name="connsiteX36" fmla="*/ 56836 w 882210"/>
              <a:gd name="connsiteY36" fmla="*/ 115586 h 115586"/>
              <a:gd name="connsiteX37" fmla="*/ 122877 w 882210"/>
              <a:gd name="connsiteY37" fmla="*/ 115586 h 115586"/>
              <a:gd name="connsiteX38" fmla="*/ 179713 w 882210"/>
              <a:gd name="connsiteY38" fmla="*/ 58277 h 115586"/>
              <a:gd name="connsiteX39" fmla="*/ 122877 w 882210"/>
              <a:gd name="connsiteY39" fmla="*/ 967 h 115586"/>
              <a:gd name="connsiteX40" fmla="*/ 56836 w 882210"/>
              <a:gd name="connsiteY40" fmla="*/ 967 h 115586"/>
              <a:gd name="connsiteX41" fmla="*/ 0 w 882210"/>
              <a:gd name="connsiteY41" fmla="*/ 58277 h 115586"/>
              <a:gd name="connsiteX42" fmla="*/ 56836 w 882210"/>
              <a:gd name="connsiteY42" fmla="*/ 115586 h 115586"/>
              <a:gd name="connsiteX43" fmla="*/ 121358 w 882210"/>
              <a:gd name="connsiteY43" fmla="*/ 95402 h 115586"/>
              <a:gd name="connsiteX44" fmla="*/ 58266 w 882210"/>
              <a:gd name="connsiteY44" fmla="*/ 95402 h 115586"/>
              <a:gd name="connsiteX45" fmla="*/ 23306 w 882210"/>
              <a:gd name="connsiteY45" fmla="*/ 56493 h 115586"/>
              <a:gd name="connsiteX46" fmla="*/ 58266 w 882210"/>
              <a:gd name="connsiteY46" fmla="*/ 21242 h 115586"/>
              <a:gd name="connsiteX47" fmla="*/ 121358 w 882210"/>
              <a:gd name="connsiteY47" fmla="*/ 21242 h 115586"/>
              <a:gd name="connsiteX48" fmla="*/ 159945 w 882210"/>
              <a:gd name="connsiteY48" fmla="*/ 56493 h 115586"/>
              <a:gd name="connsiteX49" fmla="*/ 124984 w 882210"/>
              <a:gd name="connsiteY49" fmla="*/ 95402 h 115586"/>
              <a:gd name="connsiteX50" fmla="*/ 121358 w 882210"/>
              <a:gd name="connsiteY50" fmla="*/ 95402 h 115586"/>
              <a:gd name="connsiteX51" fmla="*/ 536190 w 882210"/>
              <a:gd name="connsiteY51" fmla="*/ 115586 h 115586"/>
              <a:gd name="connsiteX52" fmla="*/ 603571 w 882210"/>
              <a:gd name="connsiteY52" fmla="*/ 115586 h 115586"/>
              <a:gd name="connsiteX53" fmla="*/ 616618 w 882210"/>
              <a:gd name="connsiteY53" fmla="*/ 95402 h 115586"/>
              <a:gd name="connsiteX54" fmla="*/ 537709 w 882210"/>
              <a:gd name="connsiteY54" fmla="*/ 95402 h 115586"/>
              <a:gd name="connsiteX55" fmla="*/ 499122 w 882210"/>
              <a:gd name="connsiteY55" fmla="*/ 60150 h 115586"/>
              <a:gd name="connsiteX56" fmla="*/ 534082 w 882210"/>
              <a:gd name="connsiteY56" fmla="*/ 21242 h 115586"/>
              <a:gd name="connsiteX57" fmla="*/ 537709 w 882210"/>
              <a:gd name="connsiteY57" fmla="*/ 21242 h 115586"/>
              <a:gd name="connsiteX58" fmla="*/ 601784 w 882210"/>
              <a:gd name="connsiteY58" fmla="*/ 21242 h 115586"/>
              <a:gd name="connsiteX59" fmla="*/ 614742 w 882210"/>
              <a:gd name="connsiteY59" fmla="*/ 967 h 115586"/>
              <a:gd name="connsiteX60" fmla="*/ 536190 w 882210"/>
              <a:gd name="connsiteY60" fmla="*/ 967 h 115586"/>
              <a:gd name="connsiteX61" fmla="*/ 479354 w 882210"/>
              <a:gd name="connsiteY61" fmla="*/ 58277 h 115586"/>
              <a:gd name="connsiteX62" fmla="*/ 536190 w 882210"/>
              <a:gd name="connsiteY62" fmla="*/ 115586 h 115586"/>
              <a:gd name="connsiteX63" fmla="*/ 803391 w 882210"/>
              <a:gd name="connsiteY63" fmla="*/ 95402 h 115586"/>
              <a:gd name="connsiteX64" fmla="*/ 767645 w 882210"/>
              <a:gd name="connsiteY64" fmla="*/ 68369 h 115586"/>
              <a:gd name="connsiteX65" fmla="*/ 861389 w 882210"/>
              <a:gd name="connsiteY65" fmla="*/ 68369 h 115586"/>
              <a:gd name="connsiteX66" fmla="*/ 874257 w 882210"/>
              <a:gd name="connsiteY66" fmla="*/ 48094 h 115586"/>
              <a:gd name="connsiteX67" fmla="*/ 768003 w 882210"/>
              <a:gd name="connsiteY67" fmla="*/ 48094 h 115586"/>
              <a:gd name="connsiteX68" fmla="*/ 803748 w 882210"/>
              <a:gd name="connsiteY68" fmla="*/ 21061 h 115586"/>
              <a:gd name="connsiteX69" fmla="*/ 867823 w 882210"/>
              <a:gd name="connsiteY69" fmla="*/ 21061 h 115586"/>
              <a:gd name="connsiteX70" fmla="*/ 880334 w 882210"/>
              <a:gd name="connsiteY70" fmla="*/ 967 h 115586"/>
              <a:gd name="connsiteX71" fmla="*/ 801961 w 882210"/>
              <a:gd name="connsiteY71" fmla="*/ 967 h 115586"/>
              <a:gd name="connsiteX72" fmla="*/ 745125 w 882210"/>
              <a:gd name="connsiteY72" fmla="*/ 58277 h 115586"/>
              <a:gd name="connsiteX73" fmla="*/ 801961 w 882210"/>
              <a:gd name="connsiteY73" fmla="*/ 115586 h 115586"/>
              <a:gd name="connsiteX74" fmla="*/ 869432 w 882210"/>
              <a:gd name="connsiteY74" fmla="*/ 115586 h 115586"/>
              <a:gd name="connsiteX75" fmla="*/ 882211 w 882210"/>
              <a:gd name="connsiteY75" fmla="*/ 95402 h 115586"/>
              <a:gd name="connsiteX76" fmla="*/ 803480 w 882210"/>
              <a:gd name="connsiteY76" fmla="*/ 95402 h 115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882210" h="115586">
                <a:moveTo>
                  <a:pt x="380873" y="75127"/>
                </a:moveTo>
                <a:lnTo>
                  <a:pt x="439139" y="75127"/>
                </a:lnTo>
                <a:lnTo>
                  <a:pt x="408398" y="25026"/>
                </a:lnTo>
                <a:lnTo>
                  <a:pt x="351830" y="115586"/>
                </a:lnTo>
                <a:lnTo>
                  <a:pt x="326003" y="115586"/>
                </a:lnTo>
                <a:lnTo>
                  <a:pt x="394814" y="6914"/>
                </a:lnTo>
                <a:cubicBezTo>
                  <a:pt x="400159" y="-551"/>
                  <a:pt x="410493" y="-2234"/>
                  <a:pt x="417896" y="3155"/>
                </a:cubicBezTo>
                <a:cubicBezTo>
                  <a:pt x="419330" y="4199"/>
                  <a:pt x="420589" y="5468"/>
                  <a:pt x="421624" y="6914"/>
                </a:cubicBezTo>
                <a:lnTo>
                  <a:pt x="490614" y="115586"/>
                </a:lnTo>
                <a:lnTo>
                  <a:pt x="464698" y="115586"/>
                </a:lnTo>
                <a:lnTo>
                  <a:pt x="452544" y="95312"/>
                </a:lnTo>
                <a:lnTo>
                  <a:pt x="393563" y="95312"/>
                </a:lnTo>
                <a:lnTo>
                  <a:pt x="380873" y="75127"/>
                </a:lnTo>
                <a:moveTo>
                  <a:pt x="648253" y="95312"/>
                </a:moveTo>
                <a:lnTo>
                  <a:pt x="648253" y="967"/>
                </a:lnTo>
                <a:lnTo>
                  <a:pt x="626359" y="967"/>
                </a:lnTo>
                <a:lnTo>
                  <a:pt x="626359" y="104593"/>
                </a:lnTo>
                <a:cubicBezTo>
                  <a:pt x="626642" y="110682"/>
                  <a:pt x="631574" y="115498"/>
                  <a:pt x="637619" y="115586"/>
                </a:cubicBezTo>
                <a:lnTo>
                  <a:pt x="737172" y="115586"/>
                </a:lnTo>
                <a:lnTo>
                  <a:pt x="750130" y="95312"/>
                </a:lnTo>
                <a:lnTo>
                  <a:pt x="648253" y="95312"/>
                </a:lnTo>
                <a:moveTo>
                  <a:pt x="286862" y="78461"/>
                </a:moveTo>
                <a:cubicBezTo>
                  <a:pt x="308084" y="78461"/>
                  <a:pt x="325288" y="61113"/>
                  <a:pt x="325288" y="39714"/>
                </a:cubicBezTo>
                <a:cubicBezTo>
                  <a:pt x="325288" y="18315"/>
                  <a:pt x="308084" y="967"/>
                  <a:pt x="286862" y="967"/>
                </a:cubicBezTo>
                <a:lnTo>
                  <a:pt x="191241" y="967"/>
                </a:lnTo>
                <a:lnTo>
                  <a:pt x="191241" y="115586"/>
                </a:lnTo>
                <a:lnTo>
                  <a:pt x="213135" y="115586"/>
                </a:lnTo>
                <a:lnTo>
                  <a:pt x="213135" y="21242"/>
                </a:lnTo>
                <a:lnTo>
                  <a:pt x="285432" y="21242"/>
                </a:lnTo>
                <a:cubicBezTo>
                  <a:pt x="295574" y="21955"/>
                  <a:pt x="303222" y="30825"/>
                  <a:pt x="302514" y="41052"/>
                </a:cubicBezTo>
                <a:cubicBezTo>
                  <a:pt x="301875" y="50285"/>
                  <a:pt x="294588" y="57632"/>
                  <a:pt x="285432" y="58277"/>
                </a:cubicBezTo>
                <a:lnTo>
                  <a:pt x="223412" y="58277"/>
                </a:lnTo>
                <a:lnTo>
                  <a:pt x="288649" y="115586"/>
                </a:lnTo>
                <a:lnTo>
                  <a:pt x="320373" y="115586"/>
                </a:lnTo>
                <a:lnTo>
                  <a:pt x="277031" y="78461"/>
                </a:lnTo>
                <a:lnTo>
                  <a:pt x="286862" y="78461"/>
                </a:lnTo>
                <a:moveTo>
                  <a:pt x="56836" y="115586"/>
                </a:moveTo>
                <a:lnTo>
                  <a:pt x="122877" y="115586"/>
                </a:lnTo>
                <a:cubicBezTo>
                  <a:pt x="154267" y="115586"/>
                  <a:pt x="179713" y="89928"/>
                  <a:pt x="179713" y="58277"/>
                </a:cubicBezTo>
                <a:cubicBezTo>
                  <a:pt x="179713" y="26625"/>
                  <a:pt x="154267" y="967"/>
                  <a:pt x="122877" y="967"/>
                </a:cubicBezTo>
                <a:lnTo>
                  <a:pt x="56836" y="967"/>
                </a:lnTo>
                <a:cubicBezTo>
                  <a:pt x="25446" y="967"/>
                  <a:pt x="0" y="26625"/>
                  <a:pt x="0" y="58277"/>
                </a:cubicBezTo>
                <a:cubicBezTo>
                  <a:pt x="0" y="89928"/>
                  <a:pt x="25446" y="115586"/>
                  <a:pt x="56836" y="115586"/>
                </a:cubicBezTo>
                <a:moveTo>
                  <a:pt x="121358" y="95402"/>
                </a:moveTo>
                <a:lnTo>
                  <a:pt x="58266" y="95402"/>
                </a:lnTo>
                <a:cubicBezTo>
                  <a:pt x="37956" y="94392"/>
                  <a:pt x="22304" y="76972"/>
                  <a:pt x="23306" y="56493"/>
                </a:cubicBezTo>
                <a:cubicBezTo>
                  <a:pt x="24238" y="37427"/>
                  <a:pt x="39358" y="22182"/>
                  <a:pt x="58266" y="21242"/>
                </a:cubicBezTo>
                <a:lnTo>
                  <a:pt x="121358" y="21242"/>
                </a:lnTo>
                <a:cubicBezTo>
                  <a:pt x="141667" y="20232"/>
                  <a:pt x="158943" y="36014"/>
                  <a:pt x="159945" y="56493"/>
                </a:cubicBezTo>
                <a:cubicBezTo>
                  <a:pt x="160946" y="76972"/>
                  <a:pt x="145294" y="94392"/>
                  <a:pt x="124984" y="95402"/>
                </a:cubicBezTo>
                <a:cubicBezTo>
                  <a:pt x="123776" y="95462"/>
                  <a:pt x="122566" y="95462"/>
                  <a:pt x="121358" y="95402"/>
                </a:cubicBezTo>
                <a:moveTo>
                  <a:pt x="536190" y="115586"/>
                </a:moveTo>
                <a:lnTo>
                  <a:pt x="603571" y="115586"/>
                </a:lnTo>
                <a:lnTo>
                  <a:pt x="616618" y="95402"/>
                </a:lnTo>
                <a:lnTo>
                  <a:pt x="537709" y="95402"/>
                </a:lnTo>
                <a:cubicBezTo>
                  <a:pt x="517399" y="96411"/>
                  <a:pt x="500123" y="80629"/>
                  <a:pt x="499122" y="60150"/>
                </a:cubicBezTo>
                <a:cubicBezTo>
                  <a:pt x="498120" y="39671"/>
                  <a:pt x="513773" y="22251"/>
                  <a:pt x="534082" y="21242"/>
                </a:cubicBezTo>
                <a:cubicBezTo>
                  <a:pt x="535290" y="21182"/>
                  <a:pt x="536501" y="21182"/>
                  <a:pt x="537709" y="21242"/>
                </a:cubicBezTo>
                <a:lnTo>
                  <a:pt x="601784" y="21242"/>
                </a:lnTo>
                <a:lnTo>
                  <a:pt x="614742" y="967"/>
                </a:lnTo>
                <a:lnTo>
                  <a:pt x="536190" y="967"/>
                </a:lnTo>
                <a:cubicBezTo>
                  <a:pt x="504800" y="967"/>
                  <a:pt x="479354" y="26625"/>
                  <a:pt x="479354" y="58277"/>
                </a:cubicBezTo>
                <a:cubicBezTo>
                  <a:pt x="479354" y="89928"/>
                  <a:pt x="504800" y="115586"/>
                  <a:pt x="536190" y="115586"/>
                </a:cubicBezTo>
                <a:moveTo>
                  <a:pt x="803391" y="95402"/>
                </a:moveTo>
                <a:cubicBezTo>
                  <a:pt x="786805" y="95513"/>
                  <a:pt x="772183" y="84455"/>
                  <a:pt x="767645" y="68369"/>
                </a:cubicBezTo>
                <a:lnTo>
                  <a:pt x="861389" y="68369"/>
                </a:lnTo>
                <a:lnTo>
                  <a:pt x="874257" y="48094"/>
                </a:lnTo>
                <a:lnTo>
                  <a:pt x="768003" y="48094"/>
                </a:lnTo>
                <a:cubicBezTo>
                  <a:pt x="772514" y="31990"/>
                  <a:pt x="787153" y="20919"/>
                  <a:pt x="803748" y="21061"/>
                </a:cubicBezTo>
                <a:lnTo>
                  <a:pt x="867823" y="21061"/>
                </a:lnTo>
                <a:lnTo>
                  <a:pt x="880334" y="967"/>
                </a:lnTo>
                <a:lnTo>
                  <a:pt x="801961" y="967"/>
                </a:lnTo>
                <a:cubicBezTo>
                  <a:pt x="770571" y="967"/>
                  <a:pt x="745125" y="26625"/>
                  <a:pt x="745125" y="58277"/>
                </a:cubicBezTo>
                <a:cubicBezTo>
                  <a:pt x="745125" y="89928"/>
                  <a:pt x="770571" y="115586"/>
                  <a:pt x="801961" y="115586"/>
                </a:cubicBezTo>
                <a:lnTo>
                  <a:pt x="869432" y="115586"/>
                </a:lnTo>
                <a:lnTo>
                  <a:pt x="882211" y="95402"/>
                </a:lnTo>
                <a:lnTo>
                  <a:pt x="803480" y="95402"/>
                </a:lnTo>
              </a:path>
            </a:pathLst>
          </a:custGeom>
          <a:solidFill>
            <a:srgbClr val="C74634"/>
          </a:solidFill>
          <a:ln w="8895" cap="flat">
            <a:noFill/>
            <a:prstDash val="solid"/>
            <a:miter/>
          </a:ln>
        </p:spPr>
        <p:txBody>
          <a:bodyPr rtlCol="0" anchor="ctr"/>
          <a:lstStyle/>
          <a:p>
            <a:endParaRPr lang="en-US">
              <a:solidFill>
                <a:srgbClr val="C74634"/>
              </a:solidFill>
            </a:endParaRPr>
          </a:p>
        </p:txBody>
      </p:sp>
      <p:sp>
        <p:nvSpPr>
          <p:cNvPr id="4" name="Plus Sign">
            <a:extLst>
              <a:ext uri="{FF2B5EF4-FFF2-40B4-BE49-F238E27FC236}">
                <a16:creationId xmlns:a16="http://schemas.microsoft.com/office/drawing/2014/main" id="{889C2474-0A48-87B9-ED6A-FD2EF7F367F7}"/>
              </a:ext>
            </a:extLst>
          </p:cNvPr>
          <p:cNvSpPr txBox="1"/>
          <p:nvPr userDrawn="1"/>
        </p:nvSpPr>
        <p:spPr>
          <a:xfrm>
            <a:off x="1983598" y="988684"/>
            <a:ext cx="338554" cy="400110"/>
          </a:xfrm>
          <a:prstGeom prst="rect">
            <a:avLst/>
          </a:prstGeom>
          <a:noFill/>
        </p:spPr>
        <p:txBody>
          <a:bodyPr wrap="none" rtlCol="0">
            <a:spAutoFit/>
          </a:bodyPr>
          <a:lstStyle/>
          <a:p>
            <a:r>
              <a:rPr lang="en-US" sz="2000" dirty="0">
                <a:latin typeface="Oracle Sans Light" panose="020B0403020204020204" pitchFamily="34" charset="0"/>
                <a:cs typeface="Oracle Sans Light" panose="020B0403020204020204" pitchFamily="34" charset="0"/>
              </a:rPr>
              <a:t>+</a:t>
            </a:r>
          </a:p>
        </p:txBody>
      </p:sp>
      <p:sp>
        <p:nvSpPr>
          <p:cNvPr id="8" name="Content Placeholder 7">
            <a:extLst>
              <a:ext uri="{FF2B5EF4-FFF2-40B4-BE49-F238E27FC236}">
                <a16:creationId xmlns:a16="http://schemas.microsoft.com/office/drawing/2014/main" id="{356453F7-AD72-2B27-04B4-727D2A71230B}"/>
              </a:ext>
            </a:extLst>
          </p:cNvPr>
          <p:cNvSpPr>
            <a:spLocks noGrp="1"/>
          </p:cNvSpPr>
          <p:nvPr>
            <p:ph sz="quarter" idx="28" hasCustomPrompt="1"/>
          </p:nvPr>
        </p:nvSpPr>
        <p:spPr>
          <a:xfrm>
            <a:off x="2451100" y="946150"/>
            <a:ext cx="1241425" cy="466344"/>
          </a:xfrm>
        </p:spPr>
        <p:txBody>
          <a:bodyPr/>
          <a:lstStyle>
            <a:lvl1pPr>
              <a:defRPr sz="800">
                <a:latin typeface="Oracle Sans Light" panose="020B0403020204020204" pitchFamily="34" charset="0"/>
                <a:cs typeface="Oracle Sans Light" panose="020B0403020204020204" pitchFamily="34" charset="0"/>
              </a:defRPr>
            </a:lvl1pPr>
          </a:lstStyle>
          <a:p>
            <a:pPr lvl="0"/>
            <a:r>
              <a:rPr lang="en-US" dirty="0"/>
              <a:t>Click to insert partner logo</a:t>
            </a:r>
          </a:p>
        </p:txBody>
      </p:sp>
      <p:pic>
        <p:nvPicPr>
          <p:cNvPr id="22" name="OTag">
            <a:extLst>
              <a:ext uri="{FF2B5EF4-FFF2-40B4-BE49-F238E27FC236}">
                <a16:creationId xmlns:a16="http://schemas.microsoft.com/office/drawing/2014/main" id="{2BD84AB8-084C-B722-CE1B-F1DA9D195E76}"/>
              </a:ext>
              <a:ext uri="{C183D7F6-B498-43B3-948B-1728B52AA6E4}">
                <adec:decorative xmlns:adec="http://schemas.microsoft.com/office/drawing/2017/decorative" val="1"/>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30" name="Text Placeholder 64">
            <a:extLst>
              <a:ext uri="{FF2B5EF4-FFF2-40B4-BE49-F238E27FC236}">
                <a16:creationId xmlns:a16="http://schemas.microsoft.com/office/drawing/2014/main" id="{F5C008D8-2761-E0F6-21F2-5EDFDE9FA5C4}"/>
              </a:ext>
            </a:extLst>
          </p:cNvPr>
          <p:cNvSpPr>
            <a:spLocks noGrp="1"/>
          </p:cNvSpPr>
          <p:nvPr>
            <p:ph type="body" sz="quarter" idx="37"/>
          </p:nvPr>
        </p:nvSpPr>
        <p:spPr>
          <a:xfrm>
            <a:off x="7516606" y="5035691"/>
            <a:ext cx="3727130" cy="266291"/>
          </a:xfrm>
        </p:spPr>
        <p:txBody>
          <a:bodyPr/>
          <a:lstStyle>
            <a:lvl1pPr marL="0" marR="0" indent="0" algn="l" defTabSz="914400" rtl="0" eaLnBrk="1" fontAlgn="auto" latinLnBrk="0" hangingPunct="1">
              <a:lnSpc>
                <a:spcPct val="95000"/>
              </a:lnSpc>
              <a:spcBef>
                <a:spcPts val="600"/>
              </a:spcBef>
              <a:spcAft>
                <a:spcPts val="0"/>
              </a:spcAft>
              <a:buClrTx/>
              <a:buSzTx/>
              <a:buFont typeface="System Font Regular"/>
              <a:buNone/>
              <a:tabLst/>
              <a:defRPr lang="en-US" sz="1800" b="1" i="0" kern="1200" dirty="0">
                <a:solidFill>
                  <a:srgbClr val="312D2A"/>
                </a:solidFill>
                <a:latin typeface="Oracle Sans Extra Bold" panose="020B0503020204020204" pitchFamily="34" charset="0"/>
                <a:ea typeface="+mn-ea"/>
                <a:cs typeface="Oracle Sans Extra Bold" panose="020B0503020204020204" pitchFamily="34" charset="0"/>
              </a:defRPr>
            </a:lvl1pPr>
          </a:lstStyle>
          <a:p>
            <a:pPr lvl="0"/>
            <a:r>
              <a:rPr lang="en-GB"/>
              <a:t>Click to edit Master text styles</a:t>
            </a:r>
          </a:p>
        </p:txBody>
      </p:sp>
      <p:sp>
        <p:nvSpPr>
          <p:cNvPr id="31" name="Text Placeholder 63">
            <a:extLst>
              <a:ext uri="{FF2B5EF4-FFF2-40B4-BE49-F238E27FC236}">
                <a16:creationId xmlns:a16="http://schemas.microsoft.com/office/drawing/2014/main" id="{FC5CF85E-B453-A49F-4DFB-50921F401C00}"/>
              </a:ext>
            </a:extLst>
          </p:cNvPr>
          <p:cNvSpPr>
            <a:spLocks noGrp="1"/>
          </p:cNvSpPr>
          <p:nvPr>
            <p:ph type="body" sz="quarter" idx="36"/>
          </p:nvPr>
        </p:nvSpPr>
        <p:spPr>
          <a:xfrm>
            <a:off x="7516606" y="5343468"/>
            <a:ext cx="3727130" cy="491802"/>
          </a:xfrm>
        </p:spPr>
        <p:txBody>
          <a:bodyPr/>
          <a:lstStyle>
            <a:lvl1pPr>
              <a:defRPr b="0" i="0">
                <a:solidFill>
                  <a:srgbClr val="312D2A"/>
                </a:solidFill>
                <a:latin typeface="Oracle Sans Light" panose="020B0403020204020204" pitchFamily="34" charset="0"/>
                <a:cs typeface="Oracle Sans Light" panose="020B0403020204020204" pitchFamily="34" charset="0"/>
              </a:defRPr>
            </a:lvl1pPr>
          </a:lstStyle>
          <a:p>
            <a:pPr lvl="0"/>
            <a:r>
              <a:rPr lang="en-GB"/>
              <a:t>Click to edit Master text styles</a:t>
            </a:r>
          </a:p>
        </p:txBody>
      </p:sp>
      <p:sp>
        <p:nvSpPr>
          <p:cNvPr id="34" name="Text Placeholder 9">
            <a:extLst>
              <a:ext uri="{FF2B5EF4-FFF2-40B4-BE49-F238E27FC236}">
                <a16:creationId xmlns:a16="http://schemas.microsoft.com/office/drawing/2014/main" id="{4177F665-33A3-B5B1-790D-5D7E5E6A69DA}"/>
              </a:ext>
            </a:extLst>
          </p:cNvPr>
          <p:cNvSpPr>
            <a:spLocks noGrp="1"/>
          </p:cNvSpPr>
          <p:nvPr>
            <p:ph type="body" sz="quarter" idx="44" hasCustomPrompt="1"/>
          </p:nvPr>
        </p:nvSpPr>
        <p:spPr>
          <a:xfrm>
            <a:off x="7365998" y="1613847"/>
            <a:ext cx="3727130" cy="2729615"/>
          </a:xfrm>
        </p:spPr>
        <p:txBody>
          <a:bodyPr anchor="b"/>
          <a:lstStyle>
            <a:lvl1pPr marL="144000" indent="-457200">
              <a:lnSpc>
                <a:spcPct val="100000"/>
              </a:lnSpc>
              <a:spcBef>
                <a:spcPts val="0"/>
              </a:spcBef>
              <a:defRPr sz="2400">
                <a:solidFill>
                  <a:srgbClr val="312D2A"/>
                </a:solidFill>
                <a:latin typeface="+mj-lt"/>
              </a:defRPr>
            </a:lvl1pPr>
          </a:lstStyle>
          <a:p>
            <a:pPr lvl="0"/>
            <a:r>
              <a:rPr lang="en-GB" dirty="0"/>
              <a:t>“Click to type customer or partner quote surrounded by quotation marks. Remove or replace placeholder logo as needed.”</a:t>
            </a:r>
            <a:endParaRPr lang="en-US" dirty="0"/>
          </a:p>
        </p:txBody>
      </p:sp>
      <p:sp>
        <p:nvSpPr>
          <p:cNvPr id="2" name="Title 4">
            <a:extLst>
              <a:ext uri="{FF2B5EF4-FFF2-40B4-BE49-F238E27FC236}">
                <a16:creationId xmlns:a16="http://schemas.microsoft.com/office/drawing/2014/main" id="{44B54224-CDA0-37A1-6A59-563ADB1997DB}"/>
              </a:ext>
            </a:extLst>
          </p:cNvPr>
          <p:cNvSpPr>
            <a:spLocks noGrp="1"/>
          </p:cNvSpPr>
          <p:nvPr>
            <p:ph type="title" hasCustomPrompt="1"/>
          </p:nvPr>
        </p:nvSpPr>
        <p:spPr>
          <a:xfrm>
            <a:off x="761994" y="1613847"/>
            <a:ext cx="4758468" cy="822960"/>
          </a:xfrm>
          <a:noFill/>
        </p:spPr>
        <p:txBody>
          <a:bodyPr vert="horz" lIns="0" tIns="0" rIns="0" bIns="0" rtlCol="0" anchor="b">
            <a:noAutofit/>
          </a:bodyPr>
          <a:lstStyle>
            <a:lvl1pPr>
              <a:defRPr lang="en-US" sz="2000" b="1" i="0">
                <a:solidFill>
                  <a:srgbClr val="312D2A"/>
                </a:solidFill>
                <a:latin typeface="Oracle Sans Extra Bold" panose="020B0503020204020204" pitchFamily="34" charset="0"/>
                <a:cs typeface="Oracle Sans Extra Bold" panose="020B0503020204020204" pitchFamily="34" charset="0"/>
              </a:defRPr>
            </a:lvl1pPr>
          </a:lstStyle>
          <a:p>
            <a:pPr lvl="0"/>
            <a:r>
              <a:rPr lang="en-US" dirty="0"/>
              <a:t>Click to edit title text styles</a:t>
            </a:r>
          </a:p>
        </p:txBody>
      </p:sp>
      <p:sp>
        <p:nvSpPr>
          <p:cNvPr id="9" name="Text Placeholder 21">
            <a:extLst>
              <a:ext uri="{FF2B5EF4-FFF2-40B4-BE49-F238E27FC236}">
                <a16:creationId xmlns:a16="http://schemas.microsoft.com/office/drawing/2014/main" id="{EF0409BF-B564-44A4-73D2-9417A967F26D}"/>
              </a:ext>
            </a:extLst>
          </p:cNvPr>
          <p:cNvSpPr>
            <a:spLocks noGrp="1"/>
          </p:cNvSpPr>
          <p:nvPr>
            <p:ph type="body" sz="quarter" idx="35" hasCustomPrompt="1"/>
          </p:nvPr>
        </p:nvSpPr>
        <p:spPr>
          <a:xfrm>
            <a:off x="761994" y="2499926"/>
            <a:ext cx="4762530" cy="720907"/>
          </a:xfrm>
          <a:prstGeom prst="rect">
            <a:avLst/>
          </a:prstGeom>
        </p:spPr>
        <p:txBody>
          <a:bodyPr lIns="0" tIns="0" rIns="0" bIns="0"/>
          <a:lstStyle>
            <a:lvl1pPr algn="l">
              <a:lnSpc>
                <a:spcPct val="120000"/>
              </a:lnSpc>
              <a:spcBef>
                <a:spcPts val="0"/>
              </a:spcBef>
              <a:spcAft>
                <a:spcPts val="400"/>
              </a:spcAft>
              <a:defRPr sz="1200" b="1" i="0">
                <a:solidFill>
                  <a:srgbClr val="312D2A"/>
                </a:solidFill>
                <a:latin typeface="Oracle Sans Extra Bold" panose="020B0503020204020204" pitchFamily="34" charset="0"/>
                <a:cs typeface="Oracle Sans Extra Bold" panose="020B05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labore et dolore magna </a:t>
            </a:r>
            <a:r>
              <a:rPr lang="en-IN" dirty="0" err="1"/>
              <a:t>aliqua</a:t>
            </a:r>
            <a:r>
              <a:rPr lang="en-IN" dirty="0"/>
              <a:t>.</a:t>
            </a:r>
            <a:br>
              <a:rPr lang="en-IN" dirty="0"/>
            </a:br>
            <a:r>
              <a:rPr lang="en-IN" dirty="0"/>
              <a:t>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16" name="Text Placeholder 21">
            <a:extLst>
              <a:ext uri="{FF2B5EF4-FFF2-40B4-BE49-F238E27FC236}">
                <a16:creationId xmlns:a16="http://schemas.microsoft.com/office/drawing/2014/main" id="{20B739A5-D081-EDEF-4C4D-28F7C7D234A4}"/>
              </a:ext>
            </a:extLst>
          </p:cNvPr>
          <p:cNvSpPr>
            <a:spLocks noGrp="1"/>
          </p:cNvSpPr>
          <p:nvPr>
            <p:ph type="body" sz="quarter" idx="32" hasCustomPrompt="1"/>
          </p:nvPr>
        </p:nvSpPr>
        <p:spPr>
          <a:xfrm>
            <a:off x="761994" y="3347761"/>
            <a:ext cx="4762532" cy="162478"/>
          </a:xfrm>
          <a:prstGeom prst="rect">
            <a:avLst/>
          </a:prstGeom>
        </p:spPr>
        <p:txBody>
          <a:bodyPr lIns="0" tIns="0" rIns="0" bIns="0"/>
          <a:lstStyle>
            <a:lvl1pPr marL="180975" indent="-180975" algn="l">
              <a:spcAft>
                <a:spcPts val="600"/>
              </a:spcAft>
              <a:buClr>
                <a:srgbClr val="8B8580"/>
              </a:buClr>
              <a:buSzPct val="80000"/>
              <a:buFont typeface="Arial" panose="020B0604020202020204" pitchFamily="34" charset="0"/>
              <a:buChar char="•"/>
              <a:tabLst/>
              <a:defRPr sz="1400" b="1" i="0">
                <a:solidFill>
                  <a:srgbClr val="312D2A"/>
                </a:solidFill>
                <a:latin typeface="Oracle Sans Extra Bold" panose="020B0503020204020204" pitchFamily="34" charset="0"/>
                <a:cs typeface="Oracle Sans Extra Bold" panose="020B0503020204020204" pitchFamily="34" charset="0"/>
              </a:defRPr>
            </a:lvl1pPr>
          </a:lstStyle>
          <a:p>
            <a:pPr lvl="0"/>
            <a:r>
              <a:rPr lang="en-IN" dirty="0"/>
              <a:t>Subhead goes here</a:t>
            </a:r>
            <a:endParaRPr lang="en-US" dirty="0"/>
          </a:p>
        </p:txBody>
      </p:sp>
      <p:sp>
        <p:nvSpPr>
          <p:cNvPr id="18" name="Text Placeholder 21">
            <a:extLst>
              <a:ext uri="{FF2B5EF4-FFF2-40B4-BE49-F238E27FC236}">
                <a16:creationId xmlns:a16="http://schemas.microsoft.com/office/drawing/2014/main" id="{4E99A065-C6CB-D016-DE11-C4A68AD2D21C}"/>
              </a:ext>
            </a:extLst>
          </p:cNvPr>
          <p:cNvSpPr>
            <a:spLocks noGrp="1"/>
          </p:cNvSpPr>
          <p:nvPr>
            <p:ph type="body" sz="quarter" idx="39" hasCustomPrompt="1"/>
          </p:nvPr>
        </p:nvSpPr>
        <p:spPr>
          <a:xfrm>
            <a:off x="761994" y="4350689"/>
            <a:ext cx="4762532" cy="162478"/>
          </a:xfrm>
          <a:prstGeom prst="rect">
            <a:avLst/>
          </a:prstGeom>
        </p:spPr>
        <p:txBody>
          <a:bodyPr lIns="0" tIns="0" rIns="0" bIns="0"/>
          <a:lstStyle>
            <a:lvl1pPr marL="180975" indent="-180975" algn="l">
              <a:spcAft>
                <a:spcPts val="600"/>
              </a:spcAft>
              <a:buClr>
                <a:srgbClr val="8B8580"/>
              </a:buClr>
              <a:buSzPct val="80000"/>
              <a:buFont typeface="Arial" panose="020B0604020202020204" pitchFamily="34" charset="0"/>
              <a:buChar char="•"/>
              <a:tabLst/>
              <a:defRPr sz="1400" b="1" i="0">
                <a:solidFill>
                  <a:srgbClr val="312D2A"/>
                </a:solidFill>
                <a:latin typeface="Oracle Sans Extra Bold" panose="020B0503020204020204" pitchFamily="34" charset="0"/>
                <a:cs typeface="Oracle Sans Extra Bold" panose="020B0503020204020204" pitchFamily="34" charset="0"/>
              </a:defRPr>
            </a:lvl1pPr>
          </a:lstStyle>
          <a:p>
            <a:pPr lvl="0"/>
            <a:r>
              <a:rPr lang="en-IN" dirty="0"/>
              <a:t>Subhead goes here</a:t>
            </a:r>
            <a:endParaRPr lang="en-US" dirty="0"/>
          </a:p>
        </p:txBody>
      </p:sp>
      <p:sp>
        <p:nvSpPr>
          <p:cNvPr id="21" name="Text Placeholder 21">
            <a:extLst>
              <a:ext uri="{FF2B5EF4-FFF2-40B4-BE49-F238E27FC236}">
                <a16:creationId xmlns:a16="http://schemas.microsoft.com/office/drawing/2014/main" id="{E9823C57-96A4-90A4-CB72-8C1AD61878AC}"/>
              </a:ext>
            </a:extLst>
          </p:cNvPr>
          <p:cNvSpPr>
            <a:spLocks noGrp="1"/>
          </p:cNvSpPr>
          <p:nvPr>
            <p:ph type="body" sz="quarter" idx="41" hasCustomPrompt="1"/>
          </p:nvPr>
        </p:nvSpPr>
        <p:spPr>
          <a:xfrm>
            <a:off x="761994" y="5353617"/>
            <a:ext cx="4762532" cy="162478"/>
          </a:xfrm>
          <a:prstGeom prst="rect">
            <a:avLst/>
          </a:prstGeom>
        </p:spPr>
        <p:txBody>
          <a:bodyPr lIns="0" tIns="0" rIns="0" bIns="0"/>
          <a:lstStyle>
            <a:lvl1pPr marL="180975" indent="-180975" algn="l">
              <a:spcAft>
                <a:spcPts val="600"/>
              </a:spcAft>
              <a:buClr>
                <a:srgbClr val="8B8580"/>
              </a:buClr>
              <a:buSzPct val="80000"/>
              <a:buFont typeface="Arial" panose="020B0604020202020204" pitchFamily="34" charset="0"/>
              <a:buChar char="•"/>
              <a:tabLst/>
              <a:defRPr sz="1400" b="1" i="0">
                <a:solidFill>
                  <a:srgbClr val="312D2A"/>
                </a:solidFill>
                <a:latin typeface="Oracle Sans Extra Bold" panose="020B0503020204020204" pitchFamily="34" charset="0"/>
                <a:cs typeface="Oracle Sans Extra Bold" panose="020B0503020204020204" pitchFamily="34" charset="0"/>
              </a:defRPr>
            </a:lvl1pPr>
          </a:lstStyle>
          <a:p>
            <a:pPr lvl="0"/>
            <a:r>
              <a:rPr lang="en-IN" dirty="0"/>
              <a:t>Subhead goes here</a:t>
            </a:r>
            <a:endParaRPr lang="en-US" dirty="0"/>
          </a:p>
        </p:txBody>
      </p:sp>
      <p:sp>
        <p:nvSpPr>
          <p:cNvPr id="10" name="Text Placeholder 21">
            <a:extLst>
              <a:ext uri="{FF2B5EF4-FFF2-40B4-BE49-F238E27FC236}">
                <a16:creationId xmlns:a16="http://schemas.microsoft.com/office/drawing/2014/main" id="{DF244031-34AF-678A-1AF1-468888F497B8}"/>
              </a:ext>
            </a:extLst>
          </p:cNvPr>
          <p:cNvSpPr>
            <a:spLocks noGrp="1"/>
          </p:cNvSpPr>
          <p:nvPr>
            <p:ph type="body" sz="quarter" idx="43" hasCustomPrompt="1"/>
          </p:nvPr>
        </p:nvSpPr>
        <p:spPr>
          <a:xfrm>
            <a:off x="768875" y="3589693"/>
            <a:ext cx="4762530" cy="606635"/>
          </a:xfrm>
          <a:prstGeom prst="rect">
            <a:avLst/>
          </a:prstGeom>
        </p:spPr>
        <p:txBody>
          <a:bodyPr lIns="180000" tIns="0" rIns="0" bIns="0"/>
          <a:lstStyle>
            <a:lvl1pPr algn="l">
              <a:lnSpc>
                <a:spcPts val="1680"/>
              </a:lnSpc>
              <a:defRPr sz="1200" b="0" i="0">
                <a:solidFill>
                  <a:srgbClr val="312D2A"/>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11" name="Text Placeholder 21">
            <a:extLst>
              <a:ext uri="{FF2B5EF4-FFF2-40B4-BE49-F238E27FC236}">
                <a16:creationId xmlns:a16="http://schemas.microsoft.com/office/drawing/2014/main" id="{47C14587-E62E-C091-4995-578952041289}"/>
              </a:ext>
            </a:extLst>
          </p:cNvPr>
          <p:cNvSpPr>
            <a:spLocks noGrp="1"/>
          </p:cNvSpPr>
          <p:nvPr>
            <p:ph type="body" sz="quarter" idx="45" hasCustomPrompt="1"/>
          </p:nvPr>
        </p:nvSpPr>
        <p:spPr>
          <a:xfrm>
            <a:off x="768875" y="4588760"/>
            <a:ext cx="4762530" cy="606635"/>
          </a:xfrm>
          <a:prstGeom prst="rect">
            <a:avLst/>
          </a:prstGeom>
        </p:spPr>
        <p:txBody>
          <a:bodyPr lIns="180000" tIns="0" rIns="0" bIns="0"/>
          <a:lstStyle>
            <a:lvl1pPr algn="l">
              <a:lnSpc>
                <a:spcPts val="1680"/>
              </a:lnSpc>
              <a:defRPr sz="1200" b="0" i="0">
                <a:solidFill>
                  <a:srgbClr val="312D2A"/>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12" name="Text Placeholder 21">
            <a:extLst>
              <a:ext uri="{FF2B5EF4-FFF2-40B4-BE49-F238E27FC236}">
                <a16:creationId xmlns:a16="http://schemas.microsoft.com/office/drawing/2014/main" id="{71238AEB-53A2-A47F-7F66-7385F0B91467}"/>
              </a:ext>
            </a:extLst>
          </p:cNvPr>
          <p:cNvSpPr>
            <a:spLocks noGrp="1"/>
          </p:cNvSpPr>
          <p:nvPr>
            <p:ph type="body" sz="quarter" idx="46" hasCustomPrompt="1"/>
          </p:nvPr>
        </p:nvSpPr>
        <p:spPr>
          <a:xfrm>
            <a:off x="768875" y="5596293"/>
            <a:ext cx="4762530" cy="606635"/>
          </a:xfrm>
          <a:prstGeom prst="rect">
            <a:avLst/>
          </a:prstGeom>
        </p:spPr>
        <p:txBody>
          <a:bodyPr lIns="180000" tIns="0" rIns="0" bIns="0"/>
          <a:lstStyle>
            <a:lvl1pPr algn="l">
              <a:lnSpc>
                <a:spcPts val="1680"/>
              </a:lnSpc>
              <a:defRPr sz="1200" b="0" i="0">
                <a:solidFill>
                  <a:srgbClr val="312D2A"/>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cxnSp>
        <p:nvCxnSpPr>
          <p:cNvPr id="13" name="Accent Mark">
            <a:extLst>
              <a:ext uri="{FF2B5EF4-FFF2-40B4-BE49-F238E27FC236}">
                <a16:creationId xmlns:a16="http://schemas.microsoft.com/office/drawing/2014/main" id="{CEC11F77-93BD-77B7-8010-B911B187CE65}"/>
              </a:ext>
              <a:ext uri="{C183D7F6-B498-43B3-948B-1728B52AA6E4}">
                <adec:decorative xmlns:adec="http://schemas.microsoft.com/office/drawing/2017/decorative" val="1"/>
              </a:ext>
            </a:extLst>
          </p:cNvPr>
          <p:cNvCxnSpPr>
            <a:cxnSpLocks/>
          </p:cNvCxnSpPr>
          <p:nvPr userDrawn="1"/>
        </p:nvCxnSpPr>
        <p:spPr>
          <a:xfrm flipH="1">
            <a:off x="7516606" y="4651548"/>
            <a:ext cx="327600" cy="0"/>
          </a:xfrm>
          <a:prstGeom prst="line">
            <a:avLst/>
          </a:prstGeom>
          <a:ln w="28575" cap="flat">
            <a:solidFill>
              <a:srgbClr val="F6B53F"/>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42980804"/>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preserve="1" userDrawn="1">
  <p:cSld name="3_Light - Texture + Quote">
    <p:bg>
      <p:bgPr>
        <a:solidFill>
          <a:srgbClr val="E5E2DE"/>
        </a:solidFill>
        <a:effectLst/>
      </p:bgPr>
    </p:bg>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83FDA95D-D66C-D054-9994-D781017939B6}"/>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43" r="52457"/>
          <a:stretch/>
        </p:blipFill>
        <p:spPr>
          <a:xfrm>
            <a:off x="6390404" y="1"/>
            <a:ext cx="5801596" cy="6857999"/>
          </a:xfrm>
          <a:prstGeom prst="rect">
            <a:avLst/>
          </a:prstGeom>
        </p:spPr>
      </p:pic>
      <p:sp>
        <p:nvSpPr>
          <p:cNvPr id="5" name="Slide Number">
            <a:extLst>
              <a:ext uri="{FF2B5EF4-FFF2-40B4-BE49-F238E27FC236}">
                <a16:creationId xmlns:a16="http://schemas.microsoft.com/office/drawing/2014/main" id="{FA2E7555-617F-514A-998A-B4FD6333A9F5}"/>
              </a:ext>
            </a:extLst>
          </p:cNvPr>
          <p:cNvSpPr>
            <a:spLocks noGrp="1"/>
          </p:cNvSpPr>
          <p:nvPr>
            <p:ph type="sldNum" sz="quarter" idx="4"/>
          </p:nvPr>
        </p:nvSpPr>
        <p:spPr>
          <a:xfrm>
            <a:off x="762000" y="6423660"/>
            <a:ext cx="365760" cy="365760"/>
          </a:xfrm>
          <a:prstGeom prst="rect">
            <a:avLst/>
          </a:prstGeom>
        </p:spPr>
        <p:txBody>
          <a:bodyPr vert="horz" lIns="0" tIns="0" rIns="0" bIns="0" rtlCol="0" anchor="ctr"/>
          <a:lstStyle>
            <a:lvl1pPr algn="l">
              <a:defRPr sz="700">
                <a:solidFill>
                  <a:srgbClr val="8B8580"/>
                </a:solidFill>
              </a:defRPr>
            </a:lvl1pPr>
          </a:lstStyle>
          <a:p>
            <a:fld id="{345D60D9-5372-5F40-9443-0F9AE5BDC3C8}" type="slidenum">
              <a:rPr lang="en-US" smtClean="0"/>
              <a:pPr/>
              <a:t>‹#›</a:t>
            </a:fld>
            <a:endParaRPr lang="en-US" dirty="0"/>
          </a:p>
        </p:txBody>
      </p:sp>
      <p:sp>
        <p:nvSpPr>
          <p:cNvPr id="6" name="Footer">
            <a:extLst>
              <a:ext uri="{FF2B5EF4-FFF2-40B4-BE49-F238E27FC236}">
                <a16:creationId xmlns:a16="http://schemas.microsoft.com/office/drawing/2014/main" id="{B348A6A2-2DAA-8349-9F70-D848FE897B02}"/>
              </a:ext>
            </a:extLst>
          </p:cNvPr>
          <p:cNvSpPr>
            <a:spLocks noGrp="1"/>
          </p:cNvSpPr>
          <p:nvPr>
            <p:ph type="ftr" sz="quarter" idx="3"/>
          </p:nvPr>
        </p:nvSpPr>
        <p:spPr>
          <a:xfrm>
            <a:off x="1127759" y="6423978"/>
            <a:ext cx="5745379" cy="365125"/>
          </a:xfrm>
          <a:prstGeom prst="rect">
            <a:avLst/>
          </a:prstGeom>
        </p:spPr>
        <p:txBody>
          <a:bodyPr vert="horz" lIns="0" tIns="0" rIns="0" bIns="0" rtlCol="0" anchor="ctr"/>
          <a:lstStyle>
            <a:lvl1pPr algn="l">
              <a:defRPr sz="700">
                <a:solidFill>
                  <a:srgbClr val="8B8580"/>
                </a:solidFill>
              </a:defRPr>
            </a:lvl1pPr>
          </a:lstStyle>
          <a:p>
            <a:r>
              <a:rPr lang="en-US"/>
              <a:t>Copyright © 2025, Oracle and/or its affiliates</a:t>
            </a:r>
            <a:endParaRPr lang="en-US" dirty="0"/>
          </a:p>
        </p:txBody>
      </p:sp>
      <p:sp>
        <p:nvSpPr>
          <p:cNvPr id="3" name="Oracle Logo">
            <a:extLst>
              <a:ext uri="{FF2B5EF4-FFF2-40B4-BE49-F238E27FC236}">
                <a16:creationId xmlns:a16="http://schemas.microsoft.com/office/drawing/2014/main" id="{D6220EA6-E230-EF5E-1E96-CF13C1127E57}"/>
              </a:ext>
            </a:extLst>
          </p:cNvPr>
          <p:cNvSpPr/>
          <p:nvPr userDrawn="1"/>
        </p:nvSpPr>
        <p:spPr>
          <a:xfrm>
            <a:off x="761994" y="1130946"/>
            <a:ext cx="882210" cy="115586"/>
          </a:xfrm>
          <a:custGeom>
            <a:avLst/>
            <a:gdLst>
              <a:gd name="connsiteX0" fmla="*/ 380873 w 882210"/>
              <a:gd name="connsiteY0" fmla="*/ 75127 h 115586"/>
              <a:gd name="connsiteX1" fmla="*/ 439139 w 882210"/>
              <a:gd name="connsiteY1" fmla="*/ 75127 h 115586"/>
              <a:gd name="connsiteX2" fmla="*/ 408398 w 882210"/>
              <a:gd name="connsiteY2" fmla="*/ 25026 h 115586"/>
              <a:gd name="connsiteX3" fmla="*/ 351830 w 882210"/>
              <a:gd name="connsiteY3" fmla="*/ 115586 h 115586"/>
              <a:gd name="connsiteX4" fmla="*/ 326003 w 882210"/>
              <a:gd name="connsiteY4" fmla="*/ 115586 h 115586"/>
              <a:gd name="connsiteX5" fmla="*/ 394814 w 882210"/>
              <a:gd name="connsiteY5" fmla="*/ 6914 h 115586"/>
              <a:gd name="connsiteX6" fmla="*/ 417896 w 882210"/>
              <a:gd name="connsiteY6" fmla="*/ 3155 h 115586"/>
              <a:gd name="connsiteX7" fmla="*/ 421624 w 882210"/>
              <a:gd name="connsiteY7" fmla="*/ 6914 h 115586"/>
              <a:gd name="connsiteX8" fmla="*/ 490614 w 882210"/>
              <a:gd name="connsiteY8" fmla="*/ 115586 h 115586"/>
              <a:gd name="connsiteX9" fmla="*/ 464698 w 882210"/>
              <a:gd name="connsiteY9" fmla="*/ 115586 h 115586"/>
              <a:gd name="connsiteX10" fmla="*/ 452544 w 882210"/>
              <a:gd name="connsiteY10" fmla="*/ 95312 h 115586"/>
              <a:gd name="connsiteX11" fmla="*/ 393563 w 882210"/>
              <a:gd name="connsiteY11" fmla="*/ 95312 h 115586"/>
              <a:gd name="connsiteX12" fmla="*/ 380873 w 882210"/>
              <a:gd name="connsiteY12" fmla="*/ 75127 h 115586"/>
              <a:gd name="connsiteX13" fmla="*/ 648253 w 882210"/>
              <a:gd name="connsiteY13" fmla="*/ 95312 h 115586"/>
              <a:gd name="connsiteX14" fmla="*/ 648253 w 882210"/>
              <a:gd name="connsiteY14" fmla="*/ 967 h 115586"/>
              <a:gd name="connsiteX15" fmla="*/ 626359 w 882210"/>
              <a:gd name="connsiteY15" fmla="*/ 967 h 115586"/>
              <a:gd name="connsiteX16" fmla="*/ 626359 w 882210"/>
              <a:gd name="connsiteY16" fmla="*/ 104593 h 115586"/>
              <a:gd name="connsiteX17" fmla="*/ 637619 w 882210"/>
              <a:gd name="connsiteY17" fmla="*/ 115586 h 115586"/>
              <a:gd name="connsiteX18" fmla="*/ 737172 w 882210"/>
              <a:gd name="connsiteY18" fmla="*/ 115586 h 115586"/>
              <a:gd name="connsiteX19" fmla="*/ 750130 w 882210"/>
              <a:gd name="connsiteY19" fmla="*/ 95312 h 115586"/>
              <a:gd name="connsiteX20" fmla="*/ 648253 w 882210"/>
              <a:gd name="connsiteY20" fmla="*/ 95312 h 115586"/>
              <a:gd name="connsiteX21" fmla="*/ 286862 w 882210"/>
              <a:gd name="connsiteY21" fmla="*/ 78461 h 115586"/>
              <a:gd name="connsiteX22" fmla="*/ 325288 w 882210"/>
              <a:gd name="connsiteY22" fmla="*/ 39714 h 115586"/>
              <a:gd name="connsiteX23" fmla="*/ 286862 w 882210"/>
              <a:gd name="connsiteY23" fmla="*/ 967 h 115586"/>
              <a:gd name="connsiteX24" fmla="*/ 191241 w 882210"/>
              <a:gd name="connsiteY24" fmla="*/ 967 h 115586"/>
              <a:gd name="connsiteX25" fmla="*/ 191241 w 882210"/>
              <a:gd name="connsiteY25" fmla="*/ 115586 h 115586"/>
              <a:gd name="connsiteX26" fmla="*/ 213135 w 882210"/>
              <a:gd name="connsiteY26" fmla="*/ 115586 h 115586"/>
              <a:gd name="connsiteX27" fmla="*/ 213135 w 882210"/>
              <a:gd name="connsiteY27" fmla="*/ 21242 h 115586"/>
              <a:gd name="connsiteX28" fmla="*/ 285432 w 882210"/>
              <a:gd name="connsiteY28" fmla="*/ 21242 h 115586"/>
              <a:gd name="connsiteX29" fmla="*/ 302514 w 882210"/>
              <a:gd name="connsiteY29" fmla="*/ 41052 h 115586"/>
              <a:gd name="connsiteX30" fmla="*/ 285432 w 882210"/>
              <a:gd name="connsiteY30" fmla="*/ 58277 h 115586"/>
              <a:gd name="connsiteX31" fmla="*/ 223412 w 882210"/>
              <a:gd name="connsiteY31" fmla="*/ 58277 h 115586"/>
              <a:gd name="connsiteX32" fmla="*/ 288649 w 882210"/>
              <a:gd name="connsiteY32" fmla="*/ 115586 h 115586"/>
              <a:gd name="connsiteX33" fmla="*/ 320373 w 882210"/>
              <a:gd name="connsiteY33" fmla="*/ 115586 h 115586"/>
              <a:gd name="connsiteX34" fmla="*/ 277031 w 882210"/>
              <a:gd name="connsiteY34" fmla="*/ 78461 h 115586"/>
              <a:gd name="connsiteX35" fmla="*/ 286862 w 882210"/>
              <a:gd name="connsiteY35" fmla="*/ 78461 h 115586"/>
              <a:gd name="connsiteX36" fmla="*/ 56836 w 882210"/>
              <a:gd name="connsiteY36" fmla="*/ 115586 h 115586"/>
              <a:gd name="connsiteX37" fmla="*/ 122877 w 882210"/>
              <a:gd name="connsiteY37" fmla="*/ 115586 h 115586"/>
              <a:gd name="connsiteX38" fmla="*/ 179713 w 882210"/>
              <a:gd name="connsiteY38" fmla="*/ 58277 h 115586"/>
              <a:gd name="connsiteX39" fmla="*/ 122877 w 882210"/>
              <a:gd name="connsiteY39" fmla="*/ 967 h 115586"/>
              <a:gd name="connsiteX40" fmla="*/ 56836 w 882210"/>
              <a:gd name="connsiteY40" fmla="*/ 967 h 115586"/>
              <a:gd name="connsiteX41" fmla="*/ 0 w 882210"/>
              <a:gd name="connsiteY41" fmla="*/ 58277 h 115586"/>
              <a:gd name="connsiteX42" fmla="*/ 56836 w 882210"/>
              <a:gd name="connsiteY42" fmla="*/ 115586 h 115586"/>
              <a:gd name="connsiteX43" fmla="*/ 121358 w 882210"/>
              <a:gd name="connsiteY43" fmla="*/ 95402 h 115586"/>
              <a:gd name="connsiteX44" fmla="*/ 58266 w 882210"/>
              <a:gd name="connsiteY44" fmla="*/ 95402 h 115586"/>
              <a:gd name="connsiteX45" fmla="*/ 23306 w 882210"/>
              <a:gd name="connsiteY45" fmla="*/ 56493 h 115586"/>
              <a:gd name="connsiteX46" fmla="*/ 58266 w 882210"/>
              <a:gd name="connsiteY46" fmla="*/ 21242 h 115586"/>
              <a:gd name="connsiteX47" fmla="*/ 121358 w 882210"/>
              <a:gd name="connsiteY47" fmla="*/ 21242 h 115586"/>
              <a:gd name="connsiteX48" fmla="*/ 159945 w 882210"/>
              <a:gd name="connsiteY48" fmla="*/ 56493 h 115586"/>
              <a:gd name="connsiteX49" fmla="*/ 124984 w 882210"/>
              <a:gd name="connsiteY49" fmla="*/ 95402 h 115586"/>
              <a:gd name="connsiteX50" fmla="*/ 121358 w 882210"/>
              <a:gd name="connsiteY50" fmla="*/ 95402 h 115586"/>
              <a:gd name="connsiteX51" fmla="*/ 536190 w 882210"/>
              <a:gd name="connsiteY51" fmla="*/ 115586 h 115586"/>
              <a:gd name="connsiteX52" fmla="*/ 603571 w 882210"/>
              <a:gd name="connsiteY52" fmla="*/ 115586 h 115586"/>
              <a:gd name="connsiteX53" fmla="*/ 616618 w 882210"/>
              <a:gd name="connsiteY53" fmla="*/ 95402 h 115586"/>
              <a:gd name="connsiteX54" fmla="*/ 537709 w 882210"/>
              <a:gd name="connsiteY54" fmla="*/ 95402 h 115586"/>
              <a:gd name="connsiteX55" fmla="*/ 499122 w 882210"/>
              <a:gd name="connsiteY55" fmla="*/ 60150 h 115586"/>
              <a:gd name="connsiteX56" fmla="*/ 534082 w 882210"/>
              <a:gd name="connsiteY56" fmla="*/ 21242 h 115586"/>
              <a:gd name="connsiteX57" fmla="*/ 537709 w 882210"/>
              <a:gd name="connsiteY57" fmla="*/ 21242 h 115586"/>
              <a:gd name="connsiteX58" fmla="*/ 601784 w 882210"/>
              <a:gd name="connsiteY58" fmla="*/ 21242 h 115586"/>
              <a:gd name="connsiteX59" fmla="*/ 614742 w 882210"/>
              <a:gd name="connsiteY59" fmla="*/ 967 h 115586"/>
              <a:gd name="connsiteX60" fmla="*/ 536190 w 882210"/>
              <a:gd name="connsiteY60" fmla="*/ 967 h 115586"/>
              <a:gd name="connsiteX61" fmla="*/ 479354 w 882210"/>
              <a:gd name="connsiteY61" fmla="*/ 58277 h 115586"/>
              <a:gd name="connsiteX62" fmla="*/ 536190 w 882210"/>
              <a:gd name="connsiteY62" fmla="*/ 115586 h 115586"/>
              <a:gd name="connsiteX63" fmla="*/ 803391 w 882210"/>
              <a:gd name="connsiteY63" fmla="*/ 95402 h 115586"/>
              <a:gd name="connsiteX64" fmla="*/ 767645 w 882210"/>
              <a:gd name="connsiteY64" fmla="*/ 68369 h 115586"/>
              <a:gd name="connsiteX65" fmla="*/ 861389 w 882210"/>
              <a:gd name="connsiteY65" fmla="*/ 68369 h 115586"/>
              <a:gd name="connsiteX66" fmla="*/ 874257 w 882210"/>
              <a:gd name="connsiteY66" fmla="*/ 48094 h 115586"/>
              <a:gd name="connsiteX67" fmla="*/ 768003 w 882210"/>
              <a:gd name="connsiteY67" fmla="*/ 48094 h 115586"/>
              <a:gd name="connsiteX68" fmla="*/ 803748 w 882210"/>
              <a:gd name="connsiteY68" fmla="*/ 21061 h 115586"/>
              <a:gd name="connsiteX69" fmla="*/ 867823 w 882210"/>
              <a:gd name="connsiteY69" fmla="*/ 21061 h 115586"/>
              <a:gd name="connsiteX70" fmla="*/ 880334 w 882210"/>
              <a:gd name="connsiteY70" fmla="*/ 967 h 115586"/>
              <a:gd name="connsiteX71" fmla="*/ 801961 w 882210"/>
              <a:gd name="connsiteY71" fmla="*/ 967 h 115586"/>
              <a:gd name="connsiteX72" fmla="*/ 745125 w 882210"/>
              <a:gd name="connsiteY72" fmla="*/ 58277 h 115586"/>
              <a:gd name="connsiteX73" fmla="*/ 801961 w 882210"/>
              <a:gd name="connsiteY73" fmla="*/ 115586 h 115586"/>
              <a:gd name="connsiteX74" fmla="*/ 869432 w 882210"/>
              <a:gd name="connsiteY74" fmla="*/ 115586 h 115586"/>
              <a:gd name="connsiteX75" fmla="*/ 882211 w 882210"/>
              <a:gd name="connsiteY75" fmla="*/ 95402 h 115586"/>
              <a:gd name="connsiteX76" fmla="*/ 803480 w 882210"/>
              <a:gd name="connsiteY76" fmla="*/ 95402 h 115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882210" h="115586">
                <a:moveTo>
                  <a:pt x="380873" y="75127"/>
                </a:moveTo>
                <a:lnTo>
                  <a:pt x="439139" y="75127"/>
                </a:lnTo>
                <a:lnTo>
                  <a:pt x="408398" y="25026"/>
                </a:lnTo>
                <a:lnTo>
                  <a:pt x="351830" y="115586"/>
                </a:lnTo>
                <a:lnTo>
                  <a:pt x="326003" y="115586"/>
                </a:lnTo>
                <a:lnTo>
                  <a:pt x="394814" y="6914"/>
                </a:lnTo>
                <a:cubicBezTo>
                  <a:pt x="400159" y="-551"/>
                  <a:pt x="410493" y="-2234"/>
                  <a:pt x="417896" y="3155"/>
                </a:cubicBezTo>
                <a:cubicBezTo>
                  <a:pt x="419330" y="4199"/>
                  <a:pt x="420589" y="5468"/>
                  <a:pt x="421624" y="6914"/>
                </a:cubicBezTo>
                <a:lnTo>
                  <a:pt x="490614" y="115586"/>
                </a:lnTo>
                <a:lnTo>
                  <a:pt x="464698" y="115586"/>
                </a:lnTo>
                <a:lnTo>
                  <a:pt x="452544" y="95312"/>
                </a:lnTo>
                <a:lnTo>
                  <a:pt x="393563" y="95312"/>
                </a:lnTo>
                <a:lnTo>
                  <a:pt x="380873" y="75127"/>
                </a:lnTo>
                <a:moveTo>
                  <a:pt x="648253" y="95312"/>
                </a:moveTo>
                <a:lnTo>
                  <a:pt x="648253" y="967"/>
                </a:lnTo>
                <a:lnTo>
                  <a:pt x="626359" y="967"/>
                </a:lnTo>
                <a:lnTo>
                  <a:pt x="626359" y="104593"/>
                </a:lnTo>
                <a:cubicBezTo>
                  <a:pt x="626642" y="110682"/>
                  <a:pt x="631574" y="115498"/>
                  <a:pt x="637619" y="115586"/>
                </a:cubicBezTo>
                <a:lnTo>
                  <a:pt x="737172" y="115586"/>
                </a:lnTo>
                <a:lnTo>
                  <a:pt x="750130" y="95312"/>
                </a:lnTo>
                <a:lnTo>
                  <a:pt x="648253" y="95312"/>
                </a:lnTo>
                <a:moveTo>
                  <a:pt x="286862" y="78461"/>
                </a:moveTo>
                <a:cubicBezTo>
                  <a:pt x="308084" y="78461"/>
                  <a:pt x="325288" y="61113"/>
                  <a:pt x="325288" y="39714"/>
                </a:cubicBezTo>
                <a:cubicBezTo>
                  <a:pt x="325288" y="18315"/>
                  <a:pt x="308084" y="967"/>
                  <a:pt x="286862" y="967"/>
                </a:cubicBezTo>
                <a:lnTo>
                  <a:pt x="191241" y="967"/>
                </a:lnTo>
                <a:lnTo>
                  <a:pt x="191241" y="115586"/>
                </a:lnTo>
                <a:lnTo>
                  <a:pt x="213135" y="115586"/>
                </a:lnTo>
                <a:lnTo>
                  <a:pt x="213135" y="21242"/>
                </a:lnTo>
                <a:lnTo>
                  <a:pt x="285432" y="21242"/>
                </a:lnTo>
                <a:cubicBezTo>
                  <a:pt x="295574" y="21955"/>
                  <a:pt x="303222" y="30825"/>
                  <a:pt x="302514" y="41052"/>
                </a:cubicBezTo>
                <a:cubicBezTo>
                  <a:pt x="301875" y="50285"/>
                  <a:pt x="294588" y="57632"/>
                  <a:pt x="285432" y="58277"/>
                </a:cubicBezTo>
                <a:lnTo>
                  <a:pt x="223412" y="58277"/>
                </a:lnTo>
                <a:lnTo>
                  <a:pt x="288649" y="115586"/>
                </a:lnTo>
                <a:lnTo>
                  <a:pt x="320373" y="115586"/>
                </a:lnTo>
                <a:lnTo>
                  <a:pt x="277031" y="78461"/>
                </a:lnTo>
                <a:lnTo>
                  <a:pt x="286862" y="78461"/>
                </a:lnTo>
                <a:moveTo>
                  <a:pt x="56836" y="115586"/>
                </a:moveTo>
                <a:lnTo>
                  <a:pt x="122877" y="115586"/>
                </a:lnTo>
                <a:cubicBezTo>
                  <a:pt x="154267" y="115586"/>
                  <a:pt x="179713" y="89928"/>
                  <a:pt x="179713" y="58277"/>
                </a:cubicBezTo>
                <a:cubicBezTo>
                  <a:pt x="179713" y="26625"/>
                  <a:pt x="154267" y="967"/>
                  <a:pt x="122877" y="967"/>
                </a:cubicBezTo>
                <a:lnTo>
                  <a:pt x="56836" y="967"/>
                </a:lnTo>
                <a:cubicBezTo>
                  <a:pt x="25446" y="967"/>
                  <a:pt x="0" y="26625"/>
                  <a:pt x="0" y="58277"/>
                </a:cubicBezTo>
                <a:cubicBezTo>
                  <a:pt x="0" y="89928"/>
                  <a:pt x="25446" y="115586"/>
                  <a:pt x="56836" y="115586"/>
                </a:cubicBezTo>
                <a:moveTo>
                  <a:pt x="121358" y="95402"/>
                </a:moveTo>
                <a:lnTo>
                  <a:pt x="58266" y="95402"/>
                </a:lnTo>
                <a:cubicBezTo>
                  <a:pt x="37956" y="94392"/>
                  <a:pt x="22304" y="76972"/>
                  <a:pt x="23306" y="56493"/>
                </a:cubicBezTo>
                <a:cubicBezTo>
                  <a:pt x="24238" y="37427"/>
                  <a:pt x="39358" y="22182"/>
                  <a:pt x="58266" y="21242"/>
                </a:cubicBezTo>
                <a:lnTo>
                  <a:pt x="121358" y="21242"/>
                </a:lnTo>
                <a:cubicBezTo>
                  <a:pt x="141667" y="20232"/>
                  <a:pt x="158943" y="36014"/>
                  <a:pt x="159945" y="56493"/>
                </a:cubicBezTo>
                <a:cubicBezTo>
                  <a:pt x="160946" y="76972"/>
                  <a:pt x="145294" y="94392"/>
                  <a:pt x="124984" y="95402"/>
                </a:cubicBezTo>
                <a:cubicBezTo>
                  <a:pt x="123776" y="95462"/>
                  <a:pt x="122566" y="95462"/>
                  <a:pt x="121358" y="95402"/>
                </a:cubicBezTo>
                <a:moveTo>
                  <a:pt x="536190" y="115586"/>
                </a:moveTo>
                <a:lnTo>
                  <a:pt x="603571" y="115586"/>
                </a:lnTo>
                <a:lnTo>
                  <a:pt x="616618" y="95402"/>
                </a:lnTo>
                <a:lnTo>
                  <a:pt x="537709" y="95402"/>
                </a:lnTo>
                <a:cubicBezTo>
                  <a:pt x="517399" y="96411"/>
                  <a:pt x="500123" y="80629"/>
                  <a:pt x="499122" y="60150"/>
                </a:cubicBezTo>
                <a:cubicBezTo>
                  <a:pt x="498120" y="39671"/>
                  <a:pt x="513773" y="22251"/>
                  <a:pt x="534082" y="21242"/>
                </a:cubicBezTo>
                <a:cubicBezTo>
                  <a:pt x="535290" y="21182"/>
                  <a:pt x="536501" y="21182"/>
                  <a:pt x="537709" y="21242"/>
                </a:cubicBezTo>
                <a:lnTo>
                  <a:pt x="601784" y="21242"/>
                </a:lnTo>
                <a:lnTo>
                  <a:pt x="614742" y="967"/>
                </a:lnTo>
                <a:lnTo>
                  <a:pt x="536190" y="967"/>
                </a:lnTo>
                <a:cubicBezTo>
                  <a:pt x="504800" y="967"/>
                  <a:pt x="479354" y="26625"/>
                  <a:pt x="479354" y="58277"/>
                </a:cubicBezTo>
                <a:cubicBezTo>
                  <a:pt x="479354" y="89928"/>
                  <a:pt x="504800" y="115586"/>
                  <a:pt x="536190" y="115586"/>
                </a:cubicBezTo>
                <a:moveTo>
                  <a:pt x="803391" y="95402"/>
                </a:moveTo>
                <a:cubicBezTo>
                  <a:pt x="786805" y="95513"/>
                  <a:pt x="772183" y="84455"/>
                  <a:pt x="767645" y="68369"/>
                </a:cubicBezTo>
                <a:lnTo>
                  <a:pt x="861389" y="68369"/>
                </a:lnTo>
                <a:lnTo>
                  <a:pt x="874257" y="48094"/>
                </a:lnTo>
                <a:lnTo>
                  <a:pt x="768003" y="48094"/>
                </a:lnTo>
                <a:cubicBezTo>
                  <a:pt x="772514" y="31990"/>
                  <a:pt x="787153" y="20919"/>
                  <a:pt x="803748" y="21061"/>
                </a:cubicBezTo>
                <a:lnTo>
                  <a:pt x="867823" y="21061"/>
                </a:lnTo>
                <a:lnTo>
                  <a:pt x="880334" y="967"/>
                </a:lnTo>
                <a:lnTo>
                  <a:pt x="801961" y="967"/>
                </a:lnTo>
                <a:cubicBezTo>
                  <a:pt x="770571" y="967"/>
                  <a:pt x="745125" y="26625"/>
                  <a:pt x="745125" y="58277"/>
                </a:cubicBezTo>
                <a:cubicBezTo>
                  <a:pt x="745125" y="89928"/>
                  <a:pt x="770571" y="115586"/>
                  <a:pt x="801961" y="115586"/>
                </a:cubicBezTo>
                <a:lnTo>
                  <a:pt x="869432" y="115586"/>
                </a:lnTo>
                <a:lnTo>
                  <a:pt x="882211" y="95402"/>
                </a:lnTo>
                <a:lnTo>
                  <a:pt x="803480" y="95402"/>
                </a:lnTo>
              </a:path>
            </a:pathLst>
          </a:custGeom>
          <a:solidFill>
            <a:srgbClr val="C74634"/>
          </a:solidFill>
          <a:ln w="8895" cap="flat">
            <a:noFill/>
            <a:prstDash val="solid"/>
            <a:miter/>
          </a:ln>
        </p:spPr>
        <p:txBody>
          <a:bodyPr rtlCol="0" anchor="ctr"/>
          <a:lstStyle/>
          <a:p>
            <a:endParaRPr lang="en-US">
              <a:solidFill>
                <a:srgbClr val="C74634"/>
              </a:solidFill>
            </a:endParaRPr>
          </a:p>
        </p:txBody>
      </p:sp>
      <p:sp>
        <p:nvSpPr>
          <p:cNvPr id="4" name="Plus Sign">
            <a:extLst>
              <a:ext uri="{FF2B5EF4-FFF2-40B4-BE49-F238E27FC236}">
                <a16:creationId xmlns:a16="http://schemas.microsoft.com/office/drawing/2014/main" id="{889C2474-0A48-87B9-ED6A-FD2EF7F367F7}"/>
              </a:ext>
            </a:extLst>
          </p:cNvPr>
          <p:cNvSpPr txBox="1"/>
          <p:nvPr userDrawn="1"/>
        </p:nvSpPr>
        <p:spPr>
          <a:xfrm>
            <a:off x="1983598" y="988684"/>
            <a:ext cx="338554" cy="400110"/>
          </a:xfrm>
          <a:prstGeom prst="rect">
            <a:avLst/>
          </a:prstGeom>
          <a:noFill/>
        </p:spPr>
        <p:txBody>
          <a:bodyPr wrap="none" rtlCol="0">
            <a:spAutoFit/>
          </a:bodyPr>
          <a:lstStyle/>
          <a:p>
            <a:r>
              <a:rPr lang="en-US" sz="2000" dirty="0">
                <a:latin typeface="Oracle Sans Light" panose="020B0403020204020204" pitchFamily="34" charset="0"/>
                <a:cs typeface="Oracle Sans Light" panose="020B0403020204020204" pitchFamily="34" charset="0"/>
              </a:rPr>
              <a:t>+</a:t>
            </a:r>
          </a:p>
        </p:txBody>
      </p:sp>
      <p:sp>
        <p:nvSpPr>
          <p:cNvPr id="8" name="Content Placeholder 7">
            <a:extLst>
              <a:ext uri="{FF2B5EF4-FFF2-40B4-BE49-F238E27FC236}">
                <a16:creationId xmlns:a16="http://schemas.microsoft.com/office/drawing/2014/main" id="{356453F7-AD72-2B27-04B4-727D2A71230B}"/>
              </a:ext>
            </a:extLst>
          </p:cNvPr>
          <p:cNvSpPr>
            <a:spLocks noGrp="1"/>
          </p:cNvSpPr>
          <p:nvPr>
            <p:ph sz="quarter" idx="28" hasCustomPrompt="1"/>
          </p:nvPr>
        </p:nvSpPr>
        <p:spPr>
          <a:xfrm>
            <a:off x="2451100" y="946150"/>
            <a:ext cx="1241425" cy="466344"/>
          </a:xfrm>
        </p:spPr>
        <p:txBody>
          <a:bodyPr/>
          <a:lstStyle>
            <a:lvl1pPr>
              <a:defRPr sz="800">
                <a:latin typeface="Oracle Sans Light" panose="020B0403020204020204" pitchFamily="34" charset="0"/>
                <a:cs typeface="Oracle Sans Light" panose="020B0403020204020204" pitchFamily="34" charset="0"/>
              </a:defRPr>
            </a:lvl1pPr>
          </a:lstStyle>
          <a:p>
            <a:pPr lvl="0"/>
            <a:r>
              <a:rPr lang="en-US" dirty="0"/>
              <a:t>Click to insert partner logo</a:t>
            </a:r>
          </a:p>
        </p:txBody>
      </p:sp>
      <p:sp>
        <p:nvSpPr>
          <p:cNvPr id="9" name="Plus Sign">
            <a:extLst>
              <a:ext uri="{FF2B5EF4-FFF2-40B4-BE49-F238E27FC236}">
                <a16:creationId xmlns:a16="http://schemas.microsoft.com/office/drawing/2014/main" id="{2455AA71-3BEC-2B9C-31FA-38B9F090AB84}"/>
              </a:ext>
            </a:extLst>
          </p:cNvPr>
          <p:cNvSpPr txBox="1"/>
          <p:nvPr userDrawn="1"/>
        </p:nvSpPr>
        <p:spPr>
          <a:xfrm>
            <a:off x="3808218" y="988684"/>
            <a:ext cx="338554" cy="400110"/>
          </a:xfrm>
          <a:prstGeom prst="rect">
            <a:avLst/>
          </a:prstGeom>
          <a:noFill/>
        </p:spPr>
        <p:txBody>
          <a:bodyPr wrap="none" rtlCol="0">
            <a:spAutoFit/>
          </a:bodyPr>
          <a:lstStyle/>
          <a:p>
            <a:r>
              <a:rPr lang="en-US" sz="2000" dirty="0">
                <a:latin typeface="Oracle Sans Light" panose="020B0403020204020204" pitchFamily="34" charset="0"/>
                <a:cs typeface="Oracle Sans Light" panose="020B0403020204020204" pitchFamily="34" charset="0"/>
              </a:rPr>
              <a:t>+</a:t>
            </a:r>
          </a:p>
        </p:txBody>
      </p:sp>
      <p:sp>
        <p:nvSpPr>
          <p:cNvPr id="13" name="Content Placeholder 7">
            <a:extLst>
              <a:ext uri="{FF2B5EF4-FFF2-40B4-BE49-F238E27FC236}">
                <a16:creationId xmlns:a16="http://schemas.microsoft.com/office/drawing/2014/main" id="{9E18BBA1-19C4-870F-F537-11692DAF51CE}"/>
              </a:ext>
            </a:extLst>
          </p:cNvPr>
          <p:cNvSpPr>
            <a:spLocks noGrp="1"/>
          </p:cNvSpPr>
          <p:nvPr>
            <p:ph sz="quarter" idx="29" hasCustomPrompt="1"/>
          </p:nvPr>
        </p:nvSpPr>
        <p:spPr>
          <a:xfrm>
            <a:off x="4270375" y="946150"/>
            <a:ext cx="1241425" cy="466344"/>
          </a:xfrm>
        </p:spPr>
        <p:txBody>
          <a:bodyPr/>
          <a:lstStyle>
            <a:lvl1pPr>
              <a:defRPr sz="800">
                <a:latin typeface="Oracle Sans Light" panose="020B0403020204020204" pitchFamily="34" charset="0"/>
                <a:cs typeface="Oracle Sans Light" panose="020B0403020204020204" pitchFamily="34" charset="0"/>
              </a:defRPr>
            </a:lvl1pPr>
          </a:lstStyle>
          <a:p>
            <a:pPr lvl="0"/>
            <a:r>
              <a:rPr lang="en-US" dirty="0"/>
              <a:t>Click to insert partner logo</a:t>
            </a:r>
          </a:p>
        </p:txBody>
      </p:sp>
      <p:pic>
        <p:nvPicPr>
          <p:cNvPr id="24" name="OTag">
            <a:extLst>
              <a:ext uri="{FF2B5EF4-FFF2-40B4-BE49-F238E27FC236}">
                <a16:creationId xmlns:a16="http://schemas.microsoft.com/office/drawing/2014/main" id="{AF10765D-B53C-4C54-9062-242A8453AEA0}"/>
              </a:ext>
              <a:ext uri="{C183D7F6-B498-43B3-948B-1728B52AA6E4}">
                <adec:decorative xmlns:adec="http://schemas.microsoft.com/office/drawing/2017/decorative" val="1"/>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31" name="Text Placeholder 64">
            <a:extLst>
              <a:ext uri="{FF2B5EF4-FFF2-40B4-BE49-F238E27FC236}">
                <a16:creationId xmlns:a16="http://schemas.microsoft.com/office/drawing/2014/main" id="{2191116B-AD20-C6A3-21C3-38BA17457646}"/>
              </a:ext>
            </a:extLst>
          </p:cNvPr>
          <p:cNvSpPr>
            <a:spLocks noGrp="1"/>
          </p:cNvSpPr>
          <p:nvPr>
            <p:ph type="body" sz="quarter" idx="37"/>
          </p:nvPr>
        </p:nvSpPr>
        <p:spPr>
          <a:xfrm>
            <a:off x="7516606" y="5035691"/>
            <a:ext cx="3727130" cy="266291"/>
          </a:xfrm>
        </p:spPr>
        <p:txBody>
          <a:bodyPr/>
          <a:lstStyle>
            <a:lvl1pPr marL="0" marR="0" indent="0" algn="l" defTabSz="914400" rtl="0" eaLnBrk="1" fontAlgn="auto" latinLnBrk="0" hangingPunct="1">
              <a:lnSpc>
                <a:spcPct val="95000"/>
              </a:lnSpc>
              <a:spcBef>
                <a:spcPts val="600"/>
              </a:spcBef>
              <a:spcAft>
                <a:spcPts val="0"/>
              </a:spcAft>
              <a:buClrTx/>
              <a:buSzTx/>
              <a:buFont typeface="System Font Regular"/>
              <a:buNone/>
              <a:tabLst/>
              <a:defRPr lang="en-US" sz="1800" b="1" i="0" kern="1200" dirty="0">
                <a:solidFill>
                  <a:srgbClr val="312D2A"/>
                </a:solidFill>
                <a:latin typeface="Oracle Sans Extra Bold" panose="020B0503020204020204" pitchFamily="34" charset="0"/>
                <a:ea typeface="+mn-ea"/>
                <a:cs typeface="Oracle Sans Extra Bold" panose="020B0503020204020204" pitchFamily="34" charset="0"/>
              </a:defRPr>
            </a:lvl1pPr>
          </a:lstStyle>
          <a:p>
            <a:pPr lvl="0"/>
            <a:r>
              <a:rPr lang="en-GB"/>
              <a:t>Click to edit Master text styles</a:t>
            </a:r>
          </a:p>
        </p:txBody>
      </p:sp>
      <p:sp>
        <p:nvSpPr>
          <p:cNvPr id="32" name="Text Placeholder 63">
            <a:extLst>
              <a:ext uri="{FF2B5EF4-FFF2-40B4-BE49-F238E27FC236}">
                <a16:creationId xmlns:a16="http://schemas.microsoft.com/office/drawing/2014/main" id="{8F7BE0F3-5EDF-2435-A361-74BC9EA9C4C9}"/>
              </a:ext>
            </a:extLst>
          </p:cNvPr>
          <p:cNvSpPr>
            <a:spLocks noGrp="1"/>
          </p:cNvSpPr>
          <p:nvPr>
            <p:ph type="body" sz="quarter" idx="36"/>
          </p:nvPr>
        </p:nvSpPr>
        <p:spPr>
          <a:xfrm>
            <a:off x="7516606" y="5343468"/>
            <a:ext cx="3727130" cy="491802"/>
          </a:xfrm>
        </p:spPr>
        <p:txBody>
          <a:bodyPr/>
          <a:lstStyle>
            <a:lvl1pPr>
              <a:defRPr b="0" i="0">
                <a:solidFill>
                  <a:srgbClr val="312D2A"/>
                </a:solidFill>
                <a:latin typeface="Oracle Sans Light" panose="020B0403020204020204" pitchFamily="34" charset="0"/>
                <a:cs typeface="Oracle Sans Light" panose="020B0403020204020204" pitchFamily="34" charset="0"/>
              </a:defRPr>
            </a:lvl1pPr>
          </a:lstStyle>
          <a:p>
            <a:pPr lvl="0"/>
            <a:r>
              <a:rPr lang="en-GB"/>
              <a:t>Click to edit Master text styles</a:t>
            </a:r>
          </a:p>
        </p:txBody>
      </p:sp>
      <p:sp>
        <p:nvSpPr>
          <p:cNvPr id="35" name="Text Placeholder 9">
            <a:extLst>
              <a:ext uri="{FF2B5EF4-FFF2-40B4-BE49-F238E27FC236}">
                <a16:creationId xmlns:a16="http://schemas.microsoft.com/office/drawing/2014/main" id="{BD8F5EDE-E3BC-6C7F-F829-A1A26D62B522}"/>
              </a:ext>
            </a:extLst>
          </p:cNvPr>
          <p:cNvSpPr>
            <a:spLocks noGrp="1"/>
          </p:cNvSpPr>
          <p:nvPr>
            <p:ph type="body" sz="quarter" idx="44" hasCustomPrompt="1"/>
          </p:nvPr>
        </p:nvSpPr>
        <p:spPr>
          <a:xfrm>
            <a:off x="7365998" y="1613847"/>
            <a:ext cx="3727130" cy="2729615"/>
          </a:xfrm>
        </p:spPr>
        <p:txBody>
          <a:bodyPr anchor="b"/>
          <a:lstStyle>
            <a:lvl1pPr marL="144000" indent="-457200">
              <a:lnSpc>
                <a:spcPct val="100000"/>
              </a:lnSpc>
              <a:spcBef>
                <a:spcPts val="0"/>
              </a:spcBef>
              <a:defRPr sz="2400">
                <a:solidFill>
                  <a:srgbClr val="312D2A"/>
                </a:solidFill>
                <a:latin typeface="+mj-lt"/>
              </a:defRPr>
            </a:lvl1pPr>
          </a:lstStyle>
          <a:p>
            <a:pPr lvl="0"/>
            <a:r>
              <a:rPr lang="en-GB" dirty="0"/>
              <a:t>“Click to type customer or partner quote surrounded by quotation marks. Remove or replace placeholder logo as needed.”</a:t>
            </a:r>
            <a:endParaRPr lang="en-US" dirty="0"/>
          </a:p>
        </p:txBody>
      </p:sp>
      <p:sp>
        <p:nvSpPr>
          <p:cNvPr id="2" name="Title 4">
            <a:extLst>
              <a:ext uri="{FF2B5EF4-FFF2-40B4-BE49-F238E27FC236}">
                <a16:creationId xmlns:a16="http://schemas.microsoft.com/office/drawing/2014/main" id="{56E6AD6B-E165-BA61-8455-23005DB1F7E8}"/>
              </a:ext>
            </a:extLst>
          </p:cNvPr>
          <p:cNvSpPr>
            <a:spLocks noGrp="1"/>
          </p:cNvSpPr>
          <p:nvPr>
            <p:ph type="title" hasCustomPrompt="1"/>
          </p:nvPr>
        </p:nvSpPr>
        <p:spPr>
          <a:xfrm>
            <a:off x="761994" y="1613847"/>
            <a:ext cx="4758468" cy="822960"/>
          </a:xfrm>
          <a:noFill/>
        </p:spPr>
        <p:txBody>
          <a:bodyPr vert="horz" lIns="0" tIns="0" rIns="0" bIns="0" rtlCol="0" anchor="b">
            <a:noAutofit/>
          </a:bodyPr>
          <a:lstStyle>
            <a:lvl1pPr>
              <a:defRPr lang="en-US" sz="2000" b="1" i="0">
                <a:solidFill>
                  <a:srgbClr val="312D2A"/>
                </a:solidFill>
                <a:latin typeface="Oracle Sans Extra Bold" panose="020B0503020204020204" pitchFamily="34" charset="0"/>
                <a:cs typeface="Oracle Sans Extra Bold" panose="020B0503020204020204" pitchFamily="34" charset="0"/>
              </a:defRPr>
            </a:lvl1pPr>
          </a:lstStyle>
          <a:p>
            <a:pPr lvl="0"/>
            <a:r>
              <a:rPr lang="en-US" dirty="0"/>
              <a:t>Click to edit title text styles</a:t>
            </a:r>
          </a:p>
        </p:txBody>
      </p:sp>
      <p:sp>
        <p:nvSpPr>
          <p:cNvPr id="7" name="Text Placeholder 21">
            <a:extLst>
              <a:ext uri="{FF2B5EF4-FFF2-40B4-BE49-F238E27FC236}">
                <a16:creationId xmlns:a16="http://schemas.microsoft.com/office/drawing/2014/main" id="{4CB4B6ED-7C77-D748-DFAC-28439260686B}"/>
              </a:ext>
            </a:extLst>
          </p:cNvPr>
          <p:cNvSpPr>
            <a:spLocks noGrp="1"/>
          </p:cNvSpPr>
          <p:nvPr>
            <p:ph type="body" sz="quarter" idx="35" hasCustomPrompt="1"/>
          </p:nvPr>
        </p:nvSpPr>
        <p:spPr>
          <a:xfrm>
            <a:off x="761994" y="2499926"/>
            <a:ext cx="4762530" cy="720907"/>
          </a:xfrm>
          <a:prstGeom prst="rect">
            <a:avLst/>
          </a:prstGeom>
        </p:spPr>
        <p:txBody>
          <a:bodyPr lIns="0" tIns="0" rIns="0" bIns="0"/>
          <a:lstStyle>
            <a:lvl1pPr algn="l">
              <a:lnSpc>
                <a:spcPct val="120000"/>
              </a:lnSpc>
              <a:spcBef>
                <a:spcPts val="0"/>
              </a:spcBef>
              <a:spcAft>
                <a:spcPts val="400"/>
              </a:spcAft>
              <a:defRPr sz="1200" b="1" i="0">
                <a:solidFill>
                  <a:srgbClr val="312D2A"/>
                </a:solidFill>
                <a:latin typeface="Oracle Sans Extra Bold" panose="020B0503020204020204" pitchFamily="34" charset="0"/>
                <a:cs typeface="Oracle Sans Extra Bold" panose="020B05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labore et dolore magna </a:t>
            </a:r>
            <a:r>
              <a:rPr lang="en-IN" dirty="0" err="1"/>
              <a:t>aliqua</a:t>
            </a:r>
            <a:r>
              <a:rPr lang="en-IN" dirty="0"/>
              <a:t>.</a:t>
            </a:r>
            <a:br>
              <a:rPr lang="en-IN" dirty="0"/>
            </a:br>
            <a:r>
              <a:rPr lang="en-IN" dirty="0"/>
              <a:t>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17" name="Text Placeholder 21">
            <a:extLst>
              <a:ext uri="{FF2B5EF4-FFF2-40B4-BE49-F238E27FC236}">
                <a16:creationId xmlns:a16="http://schemas.microsoft.com/office/drawing/2014/main" id="{5B099BF8-9B6A-B243-7E9C-DC184467074C}"/>
              </a:ext>
            </a:extLst>
          </p:cNvPr>
          <p:cNvSpPr>
            <a:spLocks noGrp="1"/>
          </p:cNvSpPr>
          <p:nvPr>
            <p:ph type="body" sz="quarter" idx="32" hasCustomPrompt="1"/>
          </p:nvPr>
        </p:nvSpPr>
        <p:spPr>
          <a:xfrm>
            <a:off x="761994" y="3347761"/>
            <a:ext cx="4762532" cy="162478"/>
          </a:xfrm>
          <a:prstGeom prst="rect">
            <a:avLst/>
          </a:prstGeom>
        </p:spPr>
        <p:txBody>
          <a:bodyPr lIns="0" tIns="0" rIns="0" bIns="0"/>
          <a:lstStyle>
            <a:lvl1pPr marL="180975" indent="-180975" algn="l">
              <a:spcAft>
                <a:spcPts val="600"/>
              </a:spcAft>
              <a:buClr>
                <a:srgbClr val="8B8580"/>
              </a:buClr>
              <a:buSzPct val="80000"/>
              <a:buFont typeface="Arial" panose="020B0604020202020204" pitchFamily="34" charset="0"/>
              <a:buChar char="•"/>
              <a:tabLst/>
              <a:defRPr sz="1400" b="1" i="0">
                <a:solidFill>
                  <a:srgbClr val="312D2A"/>
                </a:solidFill>
                <a:latin typeface="Oracle Sans Extra Bold" panose="020B0503020204020204" pitchFamily="34" charset="0"/>
                <a:cs typeface="Oracle Sans Extra Bold" panose="020B0503020204020204" pitchFamily="34" charset="0"/>
              </a:defRPr>
            </a:lvl1pPr>
          </a:lstStyle>
          <a:p>
            <a:pPr lvl="0"/>
            <a:r>
              <a:rPr lang="en-IN" dirty="0"/>
              <a:t>Subhead goes here</a:t>
            </a:r>
            <a:endParaRPr lang="en-US" dirty="0"/>
          </a:p>
        </p:txBody>
      </p:sp>
      <p:sp>
        <p:nvSpPr>
          <p:cNvPr id="19" name="Text Placeholder 21">
            <a:extLst>
              <a:ext uri="{FF2B5EF4-FFF2-40B4-BE49-F238E27FC236}">
                <a16:creationId xmlns:a16="http://schemas.microsoft.com/office/drawing/2014/main" id="{E378F059-084E-5D69-E11A-E2DACE9C49F7}"/>
              </a:ext>
            </a:extLst>
          </p:cNvPr>
          <p:cNvSpPr>
            <a:spLocks noGrp="1"/>
          </p:cNvSpPr>
          <p:nvPr>
            <p:ph type="body" sz="quarter" idx="39" hasCustomPrompt="1"/>
          </p:nvPr>
        </p:nvSpPr>
        <p:spPr>
          <a:xfrm>
            <a:off x="761994" y="4350689"/>
            <a:ext cx="4762532" cy="162478"/>
          </a:xfrm>
          <a:prstGeom prst="rect">
            <a:avLst/>
          </a:prstGeom>
        </p:spPr>
        <p:txBody>
          <a:bodyPr lIns="0" tIns="0" rIns="0" bIns="0"/>
          <a:lstStyle>
            <a:lvl1pPr marL="180975" indent="-180975" algn="l">
              <a:spcAft>
                <a:spcPts val="600"/>
              </a:spcAft>
              <a:buClr>
                <a:srgbClr val="8B8580"/>
              </a:buClr>
              <a:buSzPct val="80000"/>
              <a:buFont typeface="Arial" panose="020B0604020202020204" pitchFamily="34" charset="0"/>
              <a:buChar char="•"/>
              <a:tabLst/>
              <a:defRPr sz="1400" b="1" i="0">
                <a:solidFill>
                  <a:srgbClr val="312D2A"/>
                </a:solidFill>
                <a:latin typeface="Oracle Sans Extra Bold" panose="020B0503020204020204" pitchFamily="34" charset="0"/>
                <a:cs typeface="Oracle Sans Extra Bold" panose="020B0503020204020204" pitchFamily="34" charset="0"/>
              </a:defRPr>
            </a:lvl1pPr>
          </a:lstStyle>
          <a:p>
            <a:pPr lvl="0"/>
            <a:r>
              <a:rPr lang="en-IN" dirty="0"/>
              <a:t>Subhead goes here</a:t>
            </a:r>
            <a:endParaRPr lang="en-US" dirty="0"/>
          </a:p>
        </p:txBody>
      </p:sp>
      <p:sp>
        <p:nvSpPr>
          <p:cNvPr id="21" name="Text Placeholder 21">
            <a:extLst>
              <a:ext uri="{FF2B5EF4-FFF2-40B4-BE49-F238E27FC236}">
                <a16:creationId xmlns:a16="http://schemas.microsoft.com/office/drawing/2014/main" id="{A076331D-9DD3-BBFA-F251-4F591E5EFC55}"/>
              </a:ext>
            </a:extLst>
          </p:cNvPr>
          <p:cNvSpPr>
            <a:spLocks noGrp="1"/>
          </p:cNvSpPr>
          <p:nvPr>
            <p:ph type="body" sz="quarter" idx="41" hasCustomPrompt="1"/>
          </p:nvPr>
        </p:nvSpPr>
        <p:spPr>
          <a:xfrm>
            <a:off x="761994" y="5353617"/>
            <a:ext cx="4762532" cy="162478"/>
          </a:xfrm>
          <a:prstGeom prst="rect">
            <a:avLst/>
          </a:prstGeom>
        </p:spPr>
        <p:txBody>
          <a:bodyPr lIns="0" tIns="0" rIns="0" bIns="0"/>
          <a:lstStyle>
            <a:lvl1pPr marL="180975" indent="-180975" algn="l">
              <a:spcAft>
                <a:spcPts val="600"/>
              </a:spcAft>
              <a:buClr>
                <a:srgbClr val="8B8580"/>
              </a:buClr>
              <a:buSzPct val="80000"/>
              <a:buFont typeface="Arial" panose="020B0604020202020204" pitchFamily="34" charset="0"/>
              <a:buChar char="•"/>
              <a:tabLst/>
              <a:defRPr sz="1400" b="1" i="0">
                <a:solidFill>
                  <a:srgbClr val="312D2A"/>
                </a:solidFill>
                <a:latin typeface="Oracle Sans Extra Bold" panose="020B0503020204020204" pitchFamily="34" charset="0"/>
                <a:cs typeface="Oracle Sans Extra Bold" panose="020B0503020204020204" pitchFamily="34" charset="0"/>
              </a:defRPr>
            </a:lvl1pPr>
          </a:lstStyle>
          <a:p>
            <a:pPr lvl="0"/>
            <a:r>
              <a:rPr lang="en-IN" dirty="0"/>
              <a:t>Subhead goes here</a:t>
            </a:r>
            <a:endParaRPr lang="en-US" dirty="0"/>
          </a:p>
        </p:txBody>
      </p:sp>
      <p:sp>
        <p:nvSpPr>
          <p:cNvPr id="10" name="Text Placeholder 21">
            <a:extLst>
              <a:ext uri="{FF2B5EF4-FFF2-40B4-BE49-F238E27FC236}">
                <a16:creationId xmlns:a16="http://schemas.microsoft.com/office/drawing/2014/main" id="{F7229F75-3BC3-1212-0CE1-4D6DA16219A9}"/>
              </a:ext>
            </a:extLst>
          </p:cNvPr>
          <p:cNvSpPr>
            <a:spLocks noGrp="1"/>
          </p:cNvSpPr>
          <p:nvPr>
            <p:ph type="body" sz="quarter" idx="43" hasCustomPrompt="1"/>
          </p:nvPr>
        </p:nvSpPr>
        <p:spPr>
          <a:xfrm>
            <a:off x="768875" y="3589693"/>
            <a:ext cx="4762530" cy="606635"/>
          </a:xfrm>
          <a:prstGeom prst="rect">
            <a:avLst/>
          </a:prstGeom>
        </p:spPr>
        <p:txBody>
          <a:bodyPr lIns="180000" tIns="0" rIns="0" bIns="0"/>
          <a:lstStyle>
            <a:lvl1pPr algn="l">
              <a:lnSpc>
                <a:spcPts val="1680"/>
              </a:lnSpc>
              <a:defRPr sz="1200" b="0" i="0">
                <a:solidFill>
                  <a:srgbClr val="312D2A"/>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11" name="Text Placeholder 21">
            <a:extLst>
              <a:ext uri="{FF2B5EF4-FFF2-40B4-BE49-F238E27FC236}">
                <a16:creationId xmlns:a16="http://schemas.microsoft.com/office/drawing/2014/main" id="{4C539FE1-6C46-C70C-1D22-9A722D480582}"/>
              </a:ext>
            </a:extLst>
          </p:cNvPr>
          <p:cNvSpPr>
            <a:spLocks noGrp="1"/>
          </p:cNvSpPr>
          <p:nvPr>
            <p:ph type="body" sz="quarter" idx="45" hasCustomPrompt="1"/>
          </p:nvPr>
        </p:nvSpPr>
        <p:spPr>
          <a:xfrm>
            <a:off x="768875" y="4588760"/>
            <a:ext cx="4762530" cy="606635"/>
          </a:xfrm>
          <a:prstGeom prst="rect">
            <a:avLst/>
          </a:prstGeom>
        </p:spPr>
        <p:txBody>
          <a:bodyPr lIns="180000" tIns="0" rIns="0" bIns="0"/>
          <a:lstStyle>
            <a:lvl1pPr algn="l">
              <a:lnSpc>
                <a:spcPts val="1680"/>
              </a:lnSpc>
              <a:defRPr sz="1200" b="0" i="0">
                <a:solidFill>
                  <a:srgbClr val="312D2A"/>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12" name="Text Placeholder 21">
            <a:extLst>
              <a:ext uri="{FF2B5EF4-FFF2-40B4-BE49-F238E27FC236}">
                <a16:creationId xmlns:a16="http://schemas.microsoft.com/office/drawing/2014/main" id="{D0B272E6-6F30-222A-6704-F7FE90CC0E0B}"/>
              </a:ext>
            </a:extLst>
          </p:cNvPr>
          <p:cNvSpPr>
            <a:spLocks noGrp="1"/>
          </p:cNvSpPr>
          <p:nvPr>
            <p:ph type="body" sz="quarter" idx="46" hasCustomPrompt="1"/>
          </p:nvPr>
        </p:nvSpPr>
        <p:spPr>
          <a:xfrm>
            <a:off x="768875" y="5596293"/>
            <a:ext cx="4762530" cy="606635"/>
          </a:xfrm>
          <a:prstGeom prst="rect">
            <a:avLst/>
          </a:prstGeom>
        </p:spPr>
        <p:txBody>
          <a:bodyPr lIns="180000" tIns="0" rIns="0" bIns="0"/>
          <a:lstStyle>
            <a:lvl1pPr algn="l">
              <a:lnSpc>
                <a:spcPts val="1680"/>
              </a:lnSpc>
              <a:defRPr sz="1200" b="0" i="0">
                <a:solidFill>
                  <a:srgbClr val="312D2A"/>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cxnSp>
        <p:nvCxnSpPr>
          <p:cNvPr id="14" name="Accent Mark">
            <a:extLst>
              <a:ext uri="{FF2B5EF4-FFF2-40B4-BE49-F238E27FC236}">
                <a16:creationId xmlns:a16="http://schemas.microsoft.com/office/drawing/2014/main" id="{B3F1F304-8677-91E0-F9CA-C6B5C1405732}"/>
              </a:ext>
              <a:ext uri="{C183D7F6-B498-43B3-948B-1728B52AA6E4}">
                <adec:decorative xmlns:adec="http://schemas.microsoft.com/office/drawing/2017/decorative" val="1"/>
              </a:ext>
            </a:extLst>
          </p:cNvPr>
          <p:cNvCxnSpPr>
            <a:cxnSpLocks/>
          </p:cNvCxnSpPr>
          <p:nvPr userDrawn="1"/>
        </p:nvCxnSpPr>
        <p:spPr>
          <a:xfrm flipH="1">
            <a:off x="7516606" y="4651548"/>
            <a:ext cx="327600" cy="0"/>
          </a:xfrm>
          <a:prstGeom prst="line">
            <a:avLst/>
          </a:prstGeom>
          <a:ln w="28575" cap="flat">
            <a:solidFill>
              <a:srgbClr val="F6B53F"/>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69405580"/>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preserve="1" userDrawn="1">
  <p:cSld name="1_Light - Photo/video + Quote">
    <p:bg>
      <p:bgPr>
        <a:solidFill>
          <a:srgbClr val="E5E2DE"/>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1E082BD-F1EC-D1D9-42D0-0C7AC2A14C3A}"/>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80" r="9040" b="7235"/>
          <a:stretch/>
        </p:blipFill>
        <p:spPr>
          <a:xfrm>
            <a:off x="6216294" y="3428999"/>
            <a:ext cx="5982586" cy="3429001"/>
          </a:xfrm>
          <a:prstGeom prst="rect">
            <a:avLst/>
          </a:prstGeom>
        </p:spPr>
      </p:pic>
      <p:sp>
        <p:nvSpPr>
          <p:cNvPr id="5" name="Slide Number">
            <a:extLst>
              <a:ext uri="{FF2B5EF4-FFF2-40B4-BE49-F238E27FC236}">
                <a16:creationId xmlns:a16="http://schemas.microsoft.com/office/drawing/2014/main" id="{FA2E7555-617F-514A-998A-B4FD6333A9F5}"/>
              </a:ext>
            </a:extLst>
          </p:cNvPr>
          <p:cNvSpPr>
            <a:spLocks noGrp="1"/>
          </p:cNvSpPr>
          <p:nvPr>
            <p:ph type="sldNum" sz="quarter" idx="4"/>
          </p:nvPr>
        </p:nvSpPr>
        <p:spPr>
          <a:xfrm>
            <a:off x="762000" y="6423660"/>
            <a:ext cx="365760" cy="365760"/>
          </a:xfrm>
          <a:prstGeom prst="rect">
            <a:avLst/>
          </a:prstGeom>
        </p:spPr>
        <p:txBody>
          <a:bodyPr vert="horz" lIns="0" tIns="0" rIns="0" bIns="0" rtlCol="0" anchor="ctr"/>
          <a:lstStyle>
            <a:lvl1pPr algn="l">
              <a:defRPr sz="700">
                <a:solidFill>
                  <a:srgbClr val="8B8580"/>
                </a:solidFill>
              </a:defRPr>
            </a:lvl1pPr>
          </a:lstStyle>
          <a:p>
            <a:fld id="{345D60D9-5372-5F40-9443-0F9AE5BDC3C8}" type="slidenum">
              <a:rPr lang="en-US" smtClean="0"/>
              <a:pPr/>
              <a:t>‹#›</a:t>
            </a:fld>
            <a:endParaRPr lang="en-US" dirty="0"/>
          </a:p>
        </p:txBody>
      </p:sp>
      <p:sp>
        <p:nvSpPr>
          <p:cNvPr id="6" name="Footer">
            <a:extLst>
              <a:ext uri="{FF2B5EF4-FFF2-40B4-BE49-F238E27FC236}">
                <a16:creationId xmlns:a16="http://schemas.microsoft.com/office/drawing/2014/main" id="{B348A6A2-2DAA-8349-9F70-D848FE897B02}"/>
              </a:ext>
            </a:extLst>
          </p:cNvPr>
          <p:cNvSpPr>
            <a:spLocks noGrp="1"/>
          </p:cNvSpPr>
          <p:nvPr>
            <p:ph type="ftr" sz="quarter" idx="3"/>
          </p:nvPr>
        </p:nvSpPr>
        <p:spPr>
          <a:xfrm>
            <a:off x="1127759" y="6423978"/>
            <a:ext cx="5745379" cy="365125"/>
          </a:xfrm>
          <a:prstGeom prst="rect">
            <a:avLst/>
          </a:prstGeom>
        </p:spPr>
        <p:txBody>
          <a:bodyPr vert="horz" lIns="0" tIns="0" rIns="0" bIns="0" rtlCol="0" anchor="ctr"/>
          <a:lstStyle>
            <a:lvl1pPr algn="l">
              <a:defRPr sz="700">
                <a:solidFill>
                  <a:srgbClr val="8B8580"/>
                </a:solidFill>
              </a:defRPr>
            </a:lvl1pPr>
          </a:lstStyle>
          <a:p>
            <a:r>
              <a:rPr lang="en-US"/>
              <a:t>Copyright © 2025, Oracle and/or its affiliates</a:t>
            </a:r>
            <a:endParaRPr lang="en-US" dirty="0"/>
          </a:p>
        </p:txBody>
      </p:sp>
      <p:pic>
        <p:nvPicPr>
          <p:cNvPr id="7" name="OTag">
            <a:extLst>
              <a:ext uri="{FF2B5EF4-FFF2-40B4-BE49-F238E27FC236}">
                <a16:creationId xmlns:a16="http://schemas.microsoft.com/office/drawing/2014/main" id="{905E1C4B-3BE4-CD4B-B2AC-9AC383AC9B95}"/>
              </a:ext>
              <a:ext uri="{C183D7F6-B498-43B3-948B-1728B52AA6E4}">
                <adec:decorative xmlns:adec="http://schemas.microsoft.com/office/drawing/2017/decorative" val="1"/>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3" name="Oracle Logo">
            <a:extLst>
              <a:ext uri="{FF2B5EF4-FFF2-40B4-BE49-F238E27FC236}">
                <a16:creationId xmlns:a16="http://schemas.microsoft.com/office/drawing/2014/main" id="{D6220EA6-E230-EF5E-1E96-CF13C1127E57}"/>
              </a:ext>
            </a:extLst>
          </p:cNvPr>
          <p:cNvSpPr/>
          <p:nvPr userDrawn="1"/>
        </p:nvSpPr>
        <p:spPr>
          <a:xfrm>
            <a:off x="761994" y="1130946"/>
            <a:ext cx="882210" cy="115586"/>
          </a:xfrm>
          <a:custGeom>
            <a:avLst/>
            <a:gdLst>
              <a:gd name="connsiteX0" fmla="*/ 380873 w 882210"/>
              <a:gd name="connsiteY0" fmla="*/ 75127 h 115586"/>
              <a:gd name="connsiteX1" fmla="*/ 439139 w 882210"/>
              <a:gd name="connsiteY1" fmla="*/ 75127 h 115586"/>
              <a:gd name="connsiteX2" fmla="*/ 408398 w 882210"/>
              <a:gd name="connsiteY2" fmla="*/ 25026 h 115586"/>
              <a:gd name="connsiteX3" fmla="*/ 351830 w 882210"/>
              <a:gd name="connsiteY3" fmla="*/ 115586 h 115586"/>
              <a:gd name="connsiteX4" fmla="*/ 326003 w 882210"/>
              <a:gd name="connsiteY4" fmla="*/ 115586 h 115586"/>
              <a:gd name="connsiteX5" fmla="*/ 394814 w 882210"/>
              <a:gd name="connsiteY5" fmla="*/ 6914 h 115586"/>
              <a:gd name="connsiteX6" fmla="*/ 417896 w 882210"/>
              <a:gd name="connsiteY6" fmla="*/ 3155 h 115586"/>
              <a:gd name="connsiteX7" fmla="*/ 421624 w 882210"/>
              <a:gd name="connsiteY7" fmla="*/ 6914 h 115586"/>
              <a:gd name="connsiteX8" fmla="*/ 490614 w 882210"/>
              <a:gd name="connsiteY8" fmla="*/ 115586 h 115586"/>
              <a:gd name="connsiteX9" fmla="*/ 464698 w 882210"/>
              <a:gd name="connsiteY9" fmla="*/ 115586 h 115586"/>
              <a:gd name="connsiteX10" fmla="*/ 452544 w 882210"/>
              <a:gd name="connsiteY10" fmla="*/ 95312 h 115586"/>
              <a:gd name="connsiteX11" fmla="*/ 393563 w 882210"/>
              <a:gd name="connsiteY11" fmla="*/ 95312 h 115586"/>
              <a:gd name="connsiteX12" fmla="*/ 380873 w 882210"/>
              <a:gd name="connsiteY12" fmla="*/ 75127 h 115586"/>
              <a:gd name="connsiteX13" fmla="*/ 648253 w 882210"/>
              <a:gd name="connsiteY13" fmla="*/ 95312 h 115586"/>
              <a:gd name="connsiteX14" fmla="*/ 648253 w 882210"/>
              <a:gd name="connsiteY14" fmla="*/ 967 h 115586"/>
              <a:gd name="connsiteX15" fmla="*/ 626359 w 882210"/>
              <a:gd name="connsiteY15" fmla="*/ 967 h 115586"/>
              <a:gd name="connsiteX16" fmla="*/ 626359 w 882210"/>
              <a:gd name="connsiteY16" fmla="*/ 104593 h 115586"/>
              <a:gd name="connsiteX17" fmla="*/ 637619 w 882210"/>
              <a:gd name="connsiteY17" fmla="*/ 115586 h 115586"/>
              <a:gd name="connsiteX18" fmla="*/ 737172 w 882210"/>
              <a:gd name="connsiteY18" fmla="*/ 115586 h 115586"/>
              <a:gd name="connsiteX19" fmla="*/ 750130 w 882210"/>
              <a:gd name="connsiteY19" fmla="*/ 95312 h 115586"/>
              <a:gd name="connsiteX20" fmla="*/ 648253 w 882210"/>
              <a:gd name="connsiteY20" fmla="*/ 95312 h 115586"/>
              <a:gd name="connsiteX21" fmla="*/ 286862 w 882210"/>
              <a:gd name="connsiteY21" fmla="*/ 78461 h 115586"/>
              <a:gd name="connsiteX22" fmla="*/ 325288 w 882210"/>
              <a:gd name="connsiteY22" fmla="*/ 39714 h 115586"/>
              <a:gd name="connsiteX23" fmla="*/ 286862 w 882210"/>
              <a:gd name="connsiteY23" fmla="*/ 967 h 115586"/>
              <a:gd name="connsiteX24" fmla="*/ 191241 w 882210"/>
              <a:gd name="connsiteY24" fmla="*/ 967 h 115586"/>
              <a:gd name="connsiteX25" fmla="*/ 191241 w 882210"/>
              <a:gd name="connsiteY25" fmla="*/ 115586 h 115586"/>
              <a:gd name="connsiteX26" fmla="*/ 213135 w 882210"/>
              <a:gd name="connsiteY26" fmla="*/ 115586 h 115586"/>
              <a:gd name="connsiteX27" fmla="*/ 213135 w 882210"/>
              <a:gd name="connsiteY27" fmla="*/ 21242 h 115586"/>
              <a:gd name="connsiteX28" fmla="*/ 285432 w 882210"/>
              <a:gd name="connsiteY28" fmla="*/ 21242 h 115586"/>
              <a:gd name="connsiteX29" fmla="*/ 302514 w 882210"/>
              <a:gd name="connsiteY29" fmla="*/ 41052 h 115586"/>
              <a:gd name="connsiteX30" fmla="*/ 285432 w 882210"/>
              <a:gd name="connsiteY30" fmla="*/ 58277 h 115586"/>
              <a:gd name="connsiteX31" fmla="*/ 223412 w 882210"/>
              <a:gd name="connsiteY31" fmla="*/ 58277 h 115586"/>
              <a:gd name="connsiteX32" fmla="*/ 288649 w 882210"/>
              <a:gd name="connsiteY32" fmla="*/ 115586 h 115586"/>
              <a:gd name="connsiteX33" fmla="*/ 320373 w 882210"/>
              <a:gd name="connsiteY33" fmla="*/ 115586 h 115586"/>
              <a:gd name="connsiteX34" fmla="*/ 277031 w 882210"/>
              <a:gd name="connsiteY34" fmla="*/ 78461 h 115586"/>
              <a:gd name="connsiteX35" fmla="*/ 286862 w 882210"/>
              <a:gd name="connsiteY35" fmla="*/ 78461 h 115586"/>
              <a:gd name="connsiteX36" fmla="*/ 56836 w 882210"/>
              <a:gd name="connsiteY36" fmla="*/ 115586 h 115586"/>
              <a:gd name="connsiteX37" fmla="*/ 122877 w 882210"/>
              <a:gd name="connsiteY37" fmla="*/ 115586 h 115586"/>
              <a:gd name="connsiteX38" fmla="*/ 179713 w 882210"/>
              <a:gd name="connsiteY38" fmla="*/ 58277 h 115586"/>
              <a:gd name="connsiteX39" fmla="*/ 122877 w 882210"/>
              <a:gd name="connsiteY39" fmla="*/ 967 h 115586"/>
              <a:gd name="connsiteX40" fmla="*/ 56836 w 882210"/>
              <a:gd name="connsiteY40" fmla="*/ 967 h 115586"/>
              <a:gd name="connsiteX41" fmla="*/ 0 w 882210"/>
              <a:gd name="connsiteY41" fmla="*/ 58277 h 115586"/>
              <a:gd name="connsiteX42" fmla="*/ 56836 w 882210"/>
              <a:gd name="connsiteY42" fmla="*/ 115586 h 115586"/>
              <a:gd name="connsiteX43" fmla="*/ 121358 w 882210"/>
              <a:gd name="connsiteY43" fmla="*/ 95402 h 115586"/>
              <a:gd name="connsiteX44" fmla="*/ 58266 w 882210"/>
              <a:gd name="connsiteY44" fmla="*/ 95402 h 115586"/>
              <a:gd name="connsiteX45" fmla="*/ 23306 w 882210"/>
              <a:gd name="connsiteY45" fmla="*/ 56493 h 115586"/>
              <a:gd name="connsiteX46" fmla="*/ 58266 w 882210"/>
              <a:gd name="connsiteY46" fmla="*/ 21242 h 115586"/>
              <a:gd name="connsiteX47" fmla="*/ 121358 w 882210"/>
              <a:gd name="connsiteY47" fmla="*/ 21242 h 115586"/>
              <a:gd name="connsiteX48" fmla="*/ 159945 w 882210"/>
              <a:gd name="connsiteY48" fmla="*/ 56493 h 115586"/>
              <a:gd name="connsiteX49" fmla="*/ 124984 w 882210"/>
              <a:gd name="connsiteY49" fmla="*/ 95402 h 115586"/>
              <a:gd name="connsiteX50" fmla="*/ 121358 w 882210"/>
              <a:gd name="connsiteY50" fmla="*/ 95402 h 115586"/>
              <a:gd name="connsiteX51" fmla="*/ 536190 w 882210"/>
              <a:gd name="connsiteY51" fmla="*/ 115586 h 115586"/>
              <a:gd name="connsiteX52" fmla="*/ 603571 w 882210"/>
              <a:gd name="connsiteY52" fmla="*/ 115586 h 115586"/>
              <a:gd name="connsiteX53" fmla="*/ 616618 w 882210"/>
              <a:gd name="connsiteY53" fmla="*/ 95402 h 115586"/>
              <a:gd name="connsiteX54" fmla="*/ 537709 w 882210"/>
              <a:gd name="connsiteY54" fmla="*/ 95402 h 115586"/>
              <a:gd name="connsiteX55" fmla="*/ 499122 w 882210"/>
              <a:gd name="connsiteY55" fmla="*/ 60150 h 115586"/>
              <a:gd name="connsiteX56" fmla="*/ 534082 w 882210"/>
              <a:gd name="connsiteY56" fmla="*/ 21242 h 115586"/>
              <a:gd name="connsiteX57" fmla="*/ 537709 w 882210"/>
              <a:gd name="connsiteY57" fmla="*/ 21242 h 115586"/>
              <a:gd name="connsiteX58" fmla="*/ 601784 w 882210"/>
              <a:gd name="connsiteY58" fmla="*/ 21242 h 115586"/>
              <a:gd name="connsiteX59" fmla="*/ 614742 w 882210"/>
              <a:gd name="connsiteY59" fmla="*/ 967 h 115586"/>
              <a:gd name="connsiteX60" fmla="*/ 536190 w 882210"/>
              <a:gd name="connsiteY60" fmla="*/ 967 h 115586"/>
              <a:gd name="connsiteX61" fmla="*/ 479354 w 882210"/>
              <a:gd name="connsiteY61" fmla="*/ 58277 h 115586"/>
              <a:gd name="connsiteX62" fmla="*/ 536190 w 882210"/>
              <a:gd name="connsiteY62" fmla="*/ 115586 h 115586"/>
              <a:gd name="connsiteX63" fmla="*/ 803391 w 882210"/>
              <a:gd name="connsiteY63" fmla="*/ 95402 h 115586"/>
              <a:gd name="connsiteX64" fmla="*/ 767645 w 882210"/>
              <a:gd name="connsiteY64" fmla="*/ 68369 h 115586"/>
              <a:gd name="connsiteX65" fmla="*/ 861389 w 882210"/>
              <a:gd name="connsiteY65" fmla="*/ 68369 h 115586"/>
              <a:gd name="connsiteX66" fmla="*/ 874257 w 882210"/>
              <a:gd name="connsiteY66" fmla="*/ 48094 h 115586"/>
              <a:gd name="connsiteX67" fmla="*/ 768003 w 882210"/>
              <a:gd name="connsiteY67" fmla="*/ 48094 h 115586"/>
              <a:gd name="connsiteX68" fmla="*/ 803748 w 882210"/>
              <a:gd name="connsiteY68" fmla="*/ 21061 h 115586"/>
              <a:gd name="connsiteX69" fmla="*/ 867823 w 882210"/>
              <a:gd name="connsiteY69" fmla="*/ 21061 h 115586"/>
              <a:gd name="connsiteX70" fmla="*/ 880334 w 882210"/>
              <a:gd name="connsiteY70" fmla="*/ 967 h 115586"/>
              <a:gd name="connsiteX71" fmla="*/ 801961 w 882210"/>
              <a:gd name="connsiteY71" fmla="*/ 967 h 115586"/>
              <a:gd name="connsiteX72" fmla="*/ 745125 w 882210"/>
              <a:gd name="connsiteY72" fmla="*/ 58277 h 115586"/>
              <a:gd name="connsiteX73" fmla="*/ 801961 w 882210"/>
              <a:gd name="connsiteY73" fmla="*/ 115586 h 115586"/>
              <a:gd name="connsiteX74" fmla="*/ 869432 w 882210"/>
              <a:gd name="connsiteY74" fmla="*/ 115586 h 115586"/>
              <a:gd name="connsiteX75" fmla="*/ 882211 w 882210"/>
              <a:gd name="connsiteY75" fmla="*/ 95402 h 115586"/>
              <a:gd name="connsiteX76" fmla="*/ 803480 w 882210"/>
              <a:gd name="connsiteY76" fmla="*/ 95402 h 115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882210" h="115586">
                <a:moveTo>
                  <a:pt x="380873" y="75127"/>
                </a:moveTo>
                <a:lnTo>
                  <a:pt x="439139" y="75127"/>
                </a:lnTo>
                <a:lnTo>
                  <a:pt x="408398" y="25026"/>
                </a:lnTo>
                <a:lnTo>
                  <a:pt x="351830" y="115586"/>
                </a:lnTo>
                <a:lnTo>
                  <a:pt x="326003" y="115586"/>
                </a:lnTo>
                <a:lnTo>
                  <a:pt x="394814" y="6914"/>
                </a:lnTo>
                <a:cubicBezTo>
                  <a:pt x="400159" y="-551"/>
                  <a:pt x="410493" y="-2234"/>
                  <a:pt x="417896" y="3155"/>
                </a:cubicBezTo>
                <a:cubicBezTo>
                  <a:pt x="419330" y="4199"/>
                  <a:pt x="420589" y="5468"/>
                  <a:pt x="421624" y="6914"/>
                </a:cubicBezTo>
                <a:lnTo>
                  <a:pt x="490614" y="115586"/>
                </a:lnTo>
                <a:lnTo>
                  <a:pt x="464698" y="115586"/>
                </a:lnTo>
                <a:lnTo>
                  <a:pt x="452544" y="95312"/>
                </a:lnTo>
                <a:lnTo>
                  <a:pt x="393563" y="95312"/>
                </a:lnTo>
                <a:lnTo>
                  <a:pt x="380873" y="75127"/>
                </a:lnTo>
                <a:moveTo>
                  <a:pt x="648253" y="95312"/>
                </a:moveTo>
                <a:lnTo>
                  <a:pt x="648253" y="967"/>
                </a:lnTo>
                <a:lnTo>
                  <a:pt x="626359" y="967"/>
                </a:lnTo>
                <a:lnTo>
                  <a:pt x="626359" y="104593"/>
                </a:lnTo>
                <a:cubicBezTo>
                  <a:pt x="626642" y="110682"/>
                  <a:pt x="631574" y="115498"/>
                  <a:pt x="637619" y="115586"/>
                </a:cubicBezTo>
                <a:lnTo>
                  <a:pt x="737172" y="115586"/>
                </a:lnTo>
                <a:lnTo>
                  <a:pt x="750130" y="95312"/>
                </a:lnTo>
                <a:lnTo>
                  <a:pt x="648253" y="95312"/>
                </a:lnTo>
                <a:moveTo>
                  <a:pt x="286862" y="78461"/>
                </a:moveTo>
                <a:cubicBezTo>
                  <a:pt x="308084" y="78461"/>
                  <a:pt x="325288" y="61113"/>
                  <a:pt x="325288" y="39714"/>
                </a:cubicBezTo>
                <a:cubicBezTo>
                  <a:pt x="325288" y="18315"/>
                  <a:pt x="308084" y="967"/>
                  <a:pt x="286862" y="967"/>
                </a:cubicBezTo>
                <a:lnTo>
                  <a:pt x="191241" y="967"/>
                </a:lnTo>
                <a:lnTo>
                  <a:pt x="191241" y="115586"/>
                </a:lnTo>
                <a:lnTo>
                  <a:pt x="213135" y="115586"/>
                </a:lnTo>
                <a:lnTo>
                  <a:pt x="213135" y="21242"/>
                </a:lnTo>
                <a:lnTo>
                  <a:pt x="285432" y="21242"/>
                </a:lnTo>
                <a:cubicBezTo>
                  <a:pt x="295574" y="21955"/>
                  <a:pt x="303222" y="30825"/>
                  <a:pt x="302514" y="41052"/>
                </a:cubicBezTo>
                <a:cubicBezTo>
                  <a:pt x="301875" y="50285"/>
                  <a:pt x="294588" y="57632"/>
                  <a:pt x="285432" y="58277"/>
                </a:cubicBezTo>
                <a:lnTo>
                  <a:pt x="223412" y="58277"/>
                </a:lnTo>
                <a:lnTo>
                  <a:pt x="288649" y="115586"/>
                </a:lnTo>
                <a:lnTo>
                  <a:pt x="320373" y="115586"/>
                </a:lnTo>
                <a:lnTo>
                  <a:pt x="277031" y="78461"/>
                </a:lnTo>
                <a:lnTo>
                  <a:pt x="286862" y="78461"/>
                </a:lnTo>
                <a:moveTo>
                  <a:pt x="56836" y="115586"/>
                </a:moveTo>
                <a:lnTo>
                  <a:pt x="122877" y="115586"/>
                </a:lnTo>
                <a:cubicBezTo>
                  <a:pt x="154267" y="115586"/>
                  <a:pt x="179713" y="89928"/>
                  <a:pt x="179713" y="58277"/>
                </a:cubicBezTo>
                <a:cubicBezTo>
                  <a:pt x="179713" y="26625"/>
                  <a:pt x="154267" y="967"/>
                  <a:pt x="122877" y="967"/>
                </a:cubicBezTo>
                <a:lnTo>
                  <a:pt x="56836" y="967"/>
                </a:lnTo>
                <a:cubicBezTo>
                  <a:pt x="25446" y="967"/>
                  <a:pt x="0" y="26625"/>
                  <a:pt x="0" y="58277"/>
                </a:cubicBezTo>
                <a:cubicBezTo>
                  <a:pt x="0" y="89928"/>
                  <a:pt x="25446" y="115586"/>
                  <a:pt x="56836" y="115586"/>
                </a:cubicBezTo>
                <a:moveTo>
                  <a:pt x="121358" y="95402"/>
                </a:moveTo>
                <a:lnTo>
                  <a:pt x="58266" y="95402"/>
                </a:lnTo>
                <a:cubicBezTo>
                  <a:pt x="37956" y="94392"/>
                  <a:pt x="22304" y="76972"/>
                  <a:pt x="23306" y="56493"/>
                </a:cubicBezTo>
                <a:cubicBezTo>
                  <a:pt x="24238" y="37427"/>
                  <a:pt x="39358" y="22182"/>
                  <a:pt x="58266" y="21242"/>
                </a:cubicBezTo>
                <a:lnTo>
                  <a:pt x="121358" y="21242"/>
                </a:lnTo>
                <a:cubicBezTo>
                  <a:pt x="141667" y="20232"/>
                  <a:pt x="158943" y="36014"/>
                  <a:pt x="159945" y="56493"/>
                </a:cubicBezTo>
                <a:cubicBezTo>
                  <a:pt x="160946" y="76972"/>
                  <a:pt x="145294" y="94392"/>
                  <a:pt x="124984" y="95402"/>
                </a:cubicBezTo>
                <a:cubicBezTo>
                  <a:pt x="123776" y="95462"/>
                  <a:pt x="122566" y="95462"/>
                  <a:pt x="121358" y="95402"/>
                </a:cubicBezTo>
                <a:moveTo>
                  <a:pt x="536190" y="115586"/>
                </a:moveTo>
                <a:lnTo>
                  <a:pt x="603571" y="115586"/>
                </a:lnTo>
                <a:lnTo>
                  <a:pt x="616618" y="95402"/>
                </a:lnTo>
                <a:lnTo>
                  <a:pt x="537709" y="95402"/>
                </a:lnTo>
                <a:cubicBezTo>
                  <a:pt x="517399" y="96411"/>
                  <a:pt x="500123" y="80629"/>
                  <a:pt x="499122" y="60150"/>
                </a:cubicBezTo>
                <a:cubicBezTo>
                  <a:pt x="498120" y="39671"/>
                  <a:pt x="513773" y="22251"/>
                  <a:pt x="534082" y="21242"/>
                </a:cubicBezTo>
                <a:cubicBezTo>
                  <a:pt x="535290" y="21182"/>
                  <a:pt x="536501" y="21182"/>
                  <a:pt x="537709" y="21242"/>
                </a:cubicBezTo>
                <a:lnTo>
                  <a:pt x="601784" y="21242"/>
                </a:lnTo>
                <a:lnTo>
                  <a:pt x="614742" y="967"/>
                </a:lnTo>
                <a:lnTo>
                  <a:pt x="536190" y="967"/>
                </a:lnTo>
                <a:cubicBezTo>
                  <a:pt x="504800" y="967"/>
                  <a:pt x="479354" y="26625"/>
                  <a:pt x="479354" y="58277"/>
                </a:cubicBezTo>
                <a:cubicBezTo>
                  <a:pt x="479354" y="89928"/>
                  <a:pt x="504800" y="115586"/>
                  <a:pt x="536190" y="115586"/>
                </a:cubicBezTo>
                <a:moveTo>
                  <a:pt x="803391" y="95402"/>
                </a:moveTo>
                <a:cubicBezTo>
                  <a:pt x="786805" y="95513"/>
                  <a:pt x="772183" y="84455"/>
                  <a:pt x="767645" y="68369"/>
                </a:cubicBezTo>
                <a:lnTo>
                  <a:pt x="861389" y="68369"/>
                </a:lnTo>
                <a:lnTo>
                  <a:pt x="874257" y="48094"/>
                </a:lnTo>
                <a:lnTo>
                  <a:pt x="768003" y="48094"/>
                </a:lnTo>
                <a:cubicBezTo>
                  <a:pt x="772514" y="31990"/>
                  <a:pt x="787153" y="20919"/>
                  <a:pt x="803748" y="21061"/>
                </a:cubicBezTo>
                <a:lnTo>
                  <a:pt x="867823" y="21061"/>
                </a:lnTo>
                <a:lnTo>
                  <a:pt x="880334" y="967"/>
                </a:lnTo>
                <a:lnTo>
                  <a:pt x="801961" y="967"/>
                </a:lnTo>
                <a:cubicBezTo>
                  <a:pt x="770571" y="967"/>
                  <a:pt x="745125" y="26625"/>
                  <a:pt x="745125" y="58277"/>
                </a:cubicBezTo>
                <a:cubicBezTo>
                  <a:pt x="745125" y="89928"/>
                  <a:pt x="770571" y="115586"/>
                  <a:pt x="801961" y="115586"/>
                </a:cubicBezTo>
                <a:lnTo>
                  <a:pt x="869432" y="115586"/>
                </a:lnTo>
                <a:lnTo>
                  <a:pt x="882211" y="95402"/>
                </a:lnTo>
                <a:lnTo>
                  <a:pt x="803480" y="95402"/>
                </a:lnTo>
              </a:path>
            </a:pathLst>
          </a:custGeom>
          <a:solidFill>
            <a:srgbClr val="C74634"/>
          </a:solidFill>
          <a:ln w="8895" cap="flat">
            <a:noFill/>
            <a:prstDash val="solid"/>
            <a:miter/>
          </a:ln>
        </p:spPr>
        <p:txBody>
          <a:bodyPr rtlCol="0" anchor="ctr"/>
          <a:lstStyle/>
          <a:p>
            <a:endParaRPr lang="en-US">
              <a:solidFill>
                <a:srgbClr val="C74634"/>
              </a:solidFill>
            </a:endParaRPr>
          </a:p>
        </p:txBody>
      </p:sp>
      <p:sp>
        <p:nvSpPr>
          <p:cNvPr id="8" name="Text Placeholder 64">
            <a:extLst>
              <a:ext uri="{FF2B5EF4-FFF2-40B4-BE49-F238E27FC236}">
                <a16:creationId xmlns:a16="http://schemas.microsoft.com/office/drawing/2014/main" id="{BF9E21A7-6005-704F-B2F4-B68C44781038}"/>
              </a:ext>
            </a:extLst>
          </p:cNvPr>
          <p:cNvSpPr>
            <a:spLocks noGrp="1"/>
          </p:cNvSpPr>
          <p:nvPr>
            <p:ph type="body" sz="quarter" idx="37"/>
          </p:nvPr>
        </p:nvSpPr>
        <p:spPr>
          <a:xfrm>
            <a:off x="6930173" y="5226221"/>
            <a:ext cx="4624075" cy="266291"/>
          </a:xfrm>
        </p:spPr>
        <p:txBody>
          <a:bodyPr/>
          <a:lstStyle>
            <a:lvl1pPr>
              <a:defRPr sz="1600" b="1" i="0">
                <a:solidFill>
                  <a:srgbClr val="312D2A"/>
                </a:solidFill>
                <a:latin typeface="Oracle Sans Extra Bold" panose="020B0503020204020204" pitchFamily="34" charset="0"/>
                <a:cs typeface="Oracle Sans Extra Bold" panose="020B0503020204020204" pitchFamily="34" charset="0"/>
              </a:defRPr>
            </a:lvl1pPr>
          </a:lstStyle>
          <a:p>
            <a:pPr lvl="0"/>
            <a:r>
              <a:rPr lang="en-GB"/>
              <a:t>Click to edit Master text styles</a:t>
            </a:r>
          </a:p>
        </p:txBody>
      </p:sp>
      <p:sp>
        <p:nvSpPr>
          <p:cNvPr id="9" name="Text Placeholder 63">
            <a:extLst>
              <a:ext uri="{FF2B5EF4-FFF2-40B4-BE49-F238E27FC236}">
                <a16:creationId xmlns:a16="http://schemas.microsoft.com/office/drawing/2014/main" id="{47FE9F4C-FE06-E9D8-47C8-06464FB3F98C}"/>
              </a:ext>
            </a:extLst>
          </p:cNvPr>
          <p:cNvSpPr>
            <a:spLocks noGrp="1"/>
          </p:cNvSpPr>
          <p:nvPr>
            <p:ph type="body" sz="quarter" idx="36"/>
          </p:nvPr>
        </p:nvSpPr>
        <p:spPr>
          <a:xfrm>
            <a:off x="6930173" y="5533998"/>
            <a:ext cx="4624075" cy="491802"/>
          </a:xfrm>
        </p:spPr>
        <p:txBody>
          <a:bodyPr/>
          <a:lstStyle>
            <a:lvl1pPr>
              <a:defRPr sz="1600" b="0" i="0">
                <a:solidFill>
                  <a:srgbClr val="312D2A"/>
                </a:solidFill>
                <a:latin typeface="Oracle Sans Light" panose="020B0403020204020204" pitchFamily="34" charset="0"/>
                <a:cs typeface="Oracle Sans Light" panose="020B0403020204020204" pitchFamily="34" charset="0"/>
              </a:defRPr>
            </a:lvl1pPr>
          </a:lstStyle>
          <a:p>
            <a:pPr lvl="0"/>
            <a:r>
              <a:rPr lang="en-GB"/>
              <a:t>Click to edit Master text styles</a:t>
            </a:r>
          </a:p>
        </p:txBody>
      </p:sp>
      <p:sp>
        <p:nvSpPr>
          <p:cNvPr id="4" name="Content Placeholder 9">
            <a:extLst>
              <a:ext uri="{FF2B5EF4-FFF2-40B4-BE49-F238E27FC236}">
                <a16:creationId xmlns:a16="http://schemas.microsoft.com/office/drawing/2014/main" id="{DD4E3846-B8A2-396C-9828-EAD504044D6C}"/>
              </a:ext>
            </a:extLst>
          </p:cNvPr>
          <p:cNvSpPr>
            <a:spLocks noGrp="1"/>
          </p:cNvSpPr>
          <p:nvPr>
            <p:ph sz="quarter" idx="23" hasCustomPrompt="1"/>
          </p:nvPr>
        </p:nvSpPr>
        <p:spPr>
          <a:xfrm>
            <a:off x="6209414" y="0"/>
            <a:ext cx="5982586" cy="3428999"/>
          </a:xfrm>
          <a:solidFill>
            <a:schemeClr val="tx1">
              <a:lumMod val="10000"/>
              <a:lumOff val="90000"/>
            </a:schemeClr>
          </a:solidFill>
        </p:spPr>
        <p:txBody>
          <a:bodyPr anchor="ctr"/>
          <a:lstStyle>
            <a:lvl1pPr algn="ctr">
              <a:defRPr sz="1400" b="0" i="0">
                <a:latin typeface="Oracle Sans Light" panose="020B0403020204020204" pitchFamily="34" charset="0"/>
                <a:cs typeface="Oracle Sans Light" panose="020B0403020204020204" pitchFamily="34" charset="0"/>
              </a:defRPr>
            </a:lvl1pPr>
          </a:lstStyle>
          <a:p>
            <a:pPr lvl="0"/>
            <a:r>
              <a:rPr lang="en-GB" dirty="0"/>
              <a:t>Picture/Video here</a:t>
            </a:r>
            <a:endParaRPr lang="en-US" dirty="0"/>
          </a:p>
        </p:txBody>
      </p:sp>
      <p:sp>
        <p:nvSpPr>
          <p:cNvPr id="28" name="Text Placeholder 20">
            <a:extLst>
              <a:ext uri="{FF2B5EF4-FFF2-40B4-BE49-F238E27FC236}">
                <a16:creationId xmlns:a16="http://schemas.microsoft.com/office/drawing/2014/main" id="{82EFFD94-1099-9F4A-B420-A984F23AD112}"/>
              </a:ext>
            </a:extLst>
          </p:cNvPr>
          <p:cNvSpPr>
            <a:spLocks noGrp="1"/>
          </p:cNvSpPr>
          <p:nvPr>
            <p:ph type="body" sz="quarter" idx="43" hasCustomPrompt="1"/>
          </p:nvPr>
        </p:nvSpPr>
        <p:spPr>
          <a:xfrm>
            <a:off x="6820103" y="3839873"/>
            <a:ext cx="4624076" cy="1017718"/>
          </a:xfrm>
        </p:spPr>
        <p:txBody>
          <a:bodyPr anchor="b"/>
          <a:lstStyle>
            <a:lvl1pPr marL="108000" indent="-457200">
              <a:lnSpc>
                <a:spcPct val="100000"/>
              </a:lnSpc>
              <a:spcBef>
                <a:spcPts val="0"/>
              </a:spcBef>
              <a:defRPr sz="1800" b="0" i="0">
                <a:solidFill>
                  <a:srgbClr val="312D2A"/>
                </a:solidFill>
                <a:latin typeface="+mj-lt"/>
                <a:cs typeface="Oracle Sans" panose="020B0503020204020204" pitchFamily="34" charset="0"/>
              </a:defRPr>
            </a:lvl1pPr>
          </a:lstStyle>
          <a:p>
            <a:pPr lvl="0"/>
            <a:r>
              <a:rPr lang="en-US" dirty="0"/>
              <a:t>“Click to type customer or partner quote surrounded by quotation marks. Remove or replace placeholder logo as needed.”</a:t>
            </a:r>
          </a:p>
        </p:txBody>
      </p:sp>
      <p:sp>
        <p:nvSpPr>
          <p:cNvPr id="11" name="Title 4">
            <a:extLst>
              <a:ext uri="{FF2B5EF4-FFF2-40B4-BE49-F238E27FC236}">
                <a16:creationId xmlns:a16="http://schemas.microsoft.com/office/drawing/2014/main" id="{9D7E4A13-9DF4-6789-7B6E-A0EB38CF537E}"/>
              </a:ext>
            </a:extLst>
          </p:cNvPr>
          <p:cNvSpPr>
            <a:spLocks noGrp="1"/>
          </p:cNvSpPr>
          <p:nvPr>
            <p:ph type="title" hasCustomPrompt="1"/>
          </p:nvPr>
        </p:nvSpPr>
        <p:spPr>
          <a:xfrm>
            <a:off x="761994" y="1613847"/>
            <a:ext cx="4758468" cy="822960"/>
          </a:xfrm>
          <a:noFill/>
        </p:spPr>
        <p:txBody>
          <a:bodyPr vert="horz" lIns="0" tIns="0" rIns="0" bIns="0" rtlCol="0" anchor="b">
            <a:noAutofit/>
          </a:bodyPr>
          <a:lstStyle>
            <a:lvl1pPr>
              <a:defRPr lang="en-US" sz="2000" b="1" i="0">
                <a:solidFill>
                  <a:srgbClr val="312D2A"/>
                </a:solidFill>
                <a:latin typeface="Oracle Sans Extra Bold" panose="020B0503020204020204" pitchFamily="34" charset="0"/>
                <a:cs typeface="Oracle Sans Extra Bold" panose="020B0503020204020204" pitchFamily="34" charset="0"/>
              </a:defRPr>
            </a:lvl1pPr>
          </a:lstStyle>
          <a:p>
            <a:pPr lvl="0"/>
            <a:r>
              <a:rPr lang="en-US" dirty="0"/>
              <a:t>Click to edit title text styles</a:t>
            </a:r>
          </a:p>
        </p:txBody>
      </p:sp>
      <p:sp>
        <p:nvSpPr>
          <p:cNvPr id="12" name="Text Placeholder 21">
            <a:extLst>
              <a:ext uri="{FF2B5EF4-FFF2-40B4-BE49-F238E27FC236}">
                <a16:creationId xmlns:a16="http://schemas.microsoft.com/office/drawing/2014/main" id="{92A93AB5-4D91-79A7-085B-93E3BBFF0CCA}"/>
              </a:ext>
            </a:extLst>
          </p:cNvPr>
          <p:cNvSpPr>
            <a:spLocks noGrp="1"/>
          </p:cNvSpPr>
          <p:nvPr>
            <p:ph type="body" sz="quarter" idx="35" hasCustomPrompt="1"/>
          </p:nvPr>
        </p:nvSpPr>
        <p:spPr>
          <a:xfrm>
            <a:off x="761994" y="2499926"/>
            <a:ext cx="4762530" cy="720907"/>
          </a:xfrm>
          <a:prstGeom prst="rect">
            <a:avLst/>
          </a:prstGeom>
        </p:spPr>
        <p:txBody>
          <a:bodyPr lIns="0" tIns="0" rIns="0" bIns="0"/>
          <a:lstStyle>
            <a:lvl1pPr algn="l">
              <a:lnSpc>
                <a:spcPct val="120000"/>
              </a:lnSpc>
              <a:spcBef>
                <a:spcPts val="0"/>
              </a:spcBef>
              <a:spcAft>
                <a:spcPts val="400"/>
              </a:spcAft>
              <a:defRPr sz="1200" b="1" i="0">
                <a:solidFill>
                  <a:srgbClr val="312D2A"/>
                </a:solidFill>
                <a:latin typeface="Oracle Sans Extra Bold" panose="020B0503020204020204" pitchFamily="34" charset="0"/>
                <a:cs typeface="Oracle Sans Extra Bold" panose="020B05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labore et dolore magna </a:t>
            </a:r>
            <a:r>
              <a:rPr lang="en-IN" dirty="0" err="1"/>
              <a:t>aliqua</a:t>
            </a:r>
            <a:r>
              <a:rPr lang="en-IN" dirty="0"/>
              <a:t>.</a:t>
            </a:r>
            <a:br>
              <a:rPr lang="en-IN" dirty="0"/>
            </a:br>
            <a:r>
              <a:rPr lang="en-IN" dirty="0"/>
              <a:t>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13" name="Text Placeholder 21">
            <a:extLst>
              <a:ext uri="{FF2B5EF4-FFF2-40B4-BE49-F238E27FC236}">
                <a16:creationId xmlns:a16="http://schemas.microsoft.com/office/drawing/2014/main" id="{640E38A6-830C-FF98-6818-FF994F5FFEAA}"/>
              </a:ext>
            </a:extLst>
          </p:cNvPr>
          <p:cNvSpPr>
            <a:spLocks noGrp="1"/>
          </p:cNvSpPr>
          <p:nvPr>
            <p:ph type="body" sz="quarter" idx="32" hasCustomPrompt="1"/>
          </p:nvPr>
        </p:nvSpPr>
        <p:spPr>
          <a:xfrm>
            <a:off x="761994" y="3347761"/>
            <a:ext cx="4762532" cy="162478"/>
          </a:xfrm>
          <a:prstGeom prst="rect">
            <a:avLst/>
          </a:prstGeom>
        </p:spPr>
        <p:txBody>
          <a:bodyPr lIns="0" tIns="0" rIns="0" bIns="0"/>
          <a:lstStyle>
            <a:lvl1pPr marL="180975" indent="-180975" algn="l">
              <a:spcAft>
                <a:spcPts val="600"/>
              </a:spcAft>
              <a:buClr>
                <a:srgbClr val="8B8580"/>
              </a:buClr>
              <a:buSzPct val="80000"/>
              <a:buFont typeface="Arial" panose="020B0604020202020204" pitchFamily="34" charset="0"/>
              <a:buChar char="•"/>
              <a:tabLst/>
              <a:defRPr sz="1400" b="1" i="0">
                <a:solidFill>
                  <a:srgbClr val="312D2A"/>
                </a:solidFill>
                <a:latin typeface="Oracle Sans Extra Bold" panose="020B0503020204020204" pitchFamily="34" charset="0"/>
                <a:cs typeface="Oracle Sans Extra Bold" panose="020B0503020204020204" pitchFamily="34" charset="0"/>
              </a:defRPr>
            </a:lvl1pPr>
          </a:lstStyle>
          <a:p>
            <a:pPr lvl="0"/>
            <a:r>
              <a:rPr lang="en-IN" dirty="0"/>
              <a:t>Subhead goes here</a:t>
            </a:r>
            <a:endParaRPr lang="en-US" dirty="0"/>
          </a:p>
        </p:txBody>
      </p:sp>
      <p:sp>
        <p:nvSpPr>
          <p:cNvPr id="21" name="Text Placeholder 21">
            <a:extLst>
              <a:ext uri="{FF2B5EF4-FFF2-40B4-BE49-F238E27FC236}">
                <a16:creationId xmlns:a16="http://schemas.microsoft.com/office/drawing/2014/main" id="{1F1B387A-10EA-45A2-B62A-8E1DE8B68459}"/>
              </a:ext>
            </a:extLst>
          </p:cNvPr>
          <p:cNvSpPr>
            <a:spLocks noGrp="1"/>
          </p:cNvSpPr>
          <p:nvPr>
            <p:ph type="body" sz="quarter" idx="39" hasCustomPrompt="1"/>
          </p:nvPr>
        </p:nvSpPr>
        <p:spPr>
          <a:xfrm>
            <a:off x="761994" y="4350689"/>
            <a:ext cx="4762532" cy="162478"/>
          </a:xfrm>
          <a:prstGeom prst="rect">
            <a:avLst/>
          </a:prstGeom>
        </p:spPr>
        <p:txBody>
          <a:bodyPr lIns="0" tIns="0" rIns="0" bIns="0"/>
          <a:lstStyle>
            <a:lvl1pPr marL="180975" indent="-180975" algn="l">
              <a:spcAft>
                <a:spcPts val="600"/>
              </a:spcAft>
              <a:buClr>
                <a:srgbClr val="8B8580"/>
              </a:buClr>
              <a:buSzPct val="80000"/>
              <a:buFont typeface="Arial" panose="020B0604020202020204" pitchFamily="34" charset="0"/>
              <a:buChar char="•"/>
              <a:tabLst/>
              <a:defRPr sz="1400" b="1" i="0">
                <a:solidFill>
                  <a:srgbClr val="312D2A"/>
                </a:solidFill>
                <a:latin typeface="Oracle Sans Extra Bold" panose="020B0503020204020204" pitchFamily="34" charset="0"/>
                <a:cs typeface="Oracle Sans Extra Bold" panose="020B0503020204020204" pitchFamily="34" charset="0"/>
              </a:defRPr>
            </a:lvl1pPr>
          </a:lstStyle>
          <a:p>
            <a:pPr lvl="0"/>
            <a:r>
              <a:rPr lang="en-IN" dirty="0"/>
              <a:t>Subhead goes here</a:t>
            </a:r>
            <a:endParaRPr lang="en-US" dirty="0"/>
          </a:p>
        </p:txBody>
      </p:sp>
      <p:sp>
        <p:nvSpPr>
          <p:cNvPr id="23" name="Text Placeholder 21">
            <a:extLst>
              <a:ext uri="{FF2B5EF4-FFF2-40B4-BE49-F238E27FC236}">
                <a16:creationId xmlns:a16="http://schemas.microsoft.com/office/drawing/2014/main" id="{19AD7A74-B89B-1EA4-3D1D-513644C5B5C4}"/>
              </a:ext>
            </a:extLst>
          </p:cNvPr>
          <p:cNvSpPr>
            <a:spLocks noGrp="1"/>
          </p:cNvSpPr>
          <p:nvPr>
            <p:ph type="body" sz="quarter" idx="41" hasCustomPrompt="1"/>
          </p:nvPr>
        </p:nvSpPr>
        <p:spPr>
          <a:xfrm>
            <a:off x="761994" y="5353617"/>
            <a:ext cx="4762532" cy="162478"/>
          </a:xfrm>
          <a:prstGeom prst="rect">
            <a:avLst/>
          </a:prstGeom>
        </p:spPr>
        <p:txBody>
          <a:bodyPr lIns="0" tIns="0" rIns="0" bIns="0"/>
          <a:lstStyle>
            <a:lvl1pPr marL="180975" indent="-180975" algn="l">
              <a:spcAft>
                <a:spcPts val="600"/>
              </a:spcAft>
              <a:buClr>
                <a:srgbClr val="8B8580"/>
              </a:buClr>
              <a:buSzPct val="80000"/>
              <a:buFont typeface="Arial" panose="020B0604020202020204" pitchFamily="34" charset="0"/>
              <a:buChar char="•"/>
              <a:tabLst/>
              <a:defRPr sz="1400" b="1" i="0">
                <a:solidFill>
                  <a:srgbClr val="312D2A"/>
                </a:solidFill>
                <a:latin typeface="Oracle Sans Extra Bold" panose="020B0503020204020204" pitchFamily="34" charset="0"/>
                <a:cs typeface="Oracle Sans Extra Bold" panose="020B0503020204020204" pitchFamily="34" charset="0"/>
              </a:defRPr>
            </a:lvl1pPr>
          </a:lstStyle>
          <a:p>
            <a:pPr lvl="0"/>
            <a:r>
              <a:rPr lang="en-IN" dirty="0"/>
              <a:t>Subhead goes here</a:t>
            </a:r>
            <a:endParaRPr lang="en-US" dirty="0"/>
          </a:p>
        </p:txBody>
      </p:sp>
      <p:sp>
        <p:nvSpPr>
          <p:cNvPr id="14" name="Text Placeholder 21">
            <a:extLst>
              <a:ext uri="{FF2B5EF4-FFF2-40B4-BE49-F238E27FC236}">
                <a16:creationId xmlns:a16="http://schemas.microsoft.com/office/drawing/2014/main" id="{F0899AD7-AA22-840E-5671-E5D04C9DB5FD}"/>
              </a:ext>
            </a:extLst>
          </p:cNvPr>
          <p:cNvSpPr>
            <a:spLocks noGrp="1"/>
          </p:cNvSpPr>
          <p:nvPr>
            <p:ph type="body" sz="quarter" idx="44" hasCustomPrompt="1"/>
          </p:nvPr>
        </p:nvSpPr>
        <p:spPr>
          <a:xfrm>
            <a:off x="768875" y="3589693"/>
            <a:ext cx="4762530" cy="606635"/>
          </a:xfrm>
          <a:prstGeom prst="rect">
            <a:avLst/>
          </a:prstGeom>
        </p:spPr>
        <p:txBody>
          <a:bodyPr lIns="180000" tIns="0" rIns="0" bIns="0"/>
          <a:lstStyle>
            <a:lvl1pPr algn="l">
              <a:lnSpc>
                <a:spcPts val="1680"/>
              </a:lnSpc>
              <a:defRPr sz="1200" b="0" i="0">
                <a:solidFill>
                  <a:srgbClr val="312D2A"/>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15" name="Text Placeholder 21">
            <a:extLst>
              <a:ext uri="{FF2B5EF4-FFF2-40B4-BE49-F238E27FC236}">
                <a16:creationId xmlns:a16="http://schemas.microsoft.com/office/drawing/2014/main" id="{10C83F37-7810-9AD6-F435-14094D1F475F}"/>
              </a:ext>
            </a:extLst>
          </p:cNvPr>
          <p:cNvSpPr>
            <a:spLocks noGrp="1"/>
          </p:cNvSpPr>
          <p:nvPr>
            <p:ph type="body" sz="quarter" idx="45" hasCustomPrompt="1"/>
          </p:nvPr>
        </p:nvSpPr>
        <p:spPr>
          <a:xfrm>
            <a:off x="768875" y="4588760"/>
            <a:ext cx="4762530" cy="606635"/>
          </a:xfrm>
          <a:prstGeom prst="rect">
            <a:avLst/>
          </a:prstGeom>
        </p:spPr>
        <p:txBody>
          <a:bodyPr lIns="180000" tIns="0" rIns="0" bIns="0"/>
          <a:lstStyle>
            <a:lvl1pPr algn="l">
              <a:lnSpc>
                <a:spcPts val="1680"/>
              </a:lnSpc>
              <a:defRPr sz="1200" b="0" i="0">
                <a:solidFill>
                  <a:srgbClr val="312D2A"/>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16" name="Text Placeholder 21">
            <a:extLst>
              <a:ext uri="{FF2B5EF4-FFF2-40B4-BE49-F238E27FC236}">
                <a16:creationId xmlns:a16="http://schemas.microsoft.com/office/drawing/2014/main" id="{659605A7-DEFB-888B-E958-2D44D328AFF0}"/>
              </a:ext>
            </a:extLst>
          </p:cNvPr>
          <p:cNvSpPr>
            <a:spLocks noGrp="1"/>
          </p:cNvSpPr>
          <p:nvPr>
            <p:ph type="body" sz="quarter" idx="46" hasCustomPrompt="1"/>
          </p:nvPr>
        </p:nvSpPr>
        <p:spPr>
          <a:xfrm>
            <a:off x="768875" y="5596293"/>
            <a:ext cx="4762530" cy="606635"/>
          </a:xfrm>
          <a:prstGeom prst="rect">
            <a:avLst/>
          </a:prstGeom>
        </p:spPr>
        <p:txBody>
          <a:bodyPr lIns="180000" tIns="0" rIns="0" bIns="0"/>
          <a:lstStyle>
            <a:lvl1pPr algn="l">
              <a:lnSpc>
                <a:spcPts val="1680"/>
              </a:lnSpc>
              <a:defRPr sz="1200" b="0" i="0">
                <a:solidFill>
                  <a:srgbClr val="312D2A"/>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cxnSp>
        <p:nvCxnSpPr>
          <p:cNvPr id="17" name="Accent Mark">
            <a:extLst>
              <a:ext uri="{FF2B5EF4-FFF2-40B4-BE49-F238E27FC236}">
                <a16:creationId xmlns:a16="http://schemas.microsoft.com/office/drawing/2014/main" id="{9F4AC244-E9AA-51C3-71F8-176A426A698E}"/>
              </a:ext>
              <a:ext uri="{C183D7F6-B498-43B3-948B-1728B52AA6E4}">
                <adec:decorative xmlns:adec="http://schemas.microsoft.com/office/drawing/2017/decorative" val="1"/>
              </a:ext>
            </a:extLst>
          </p:cNvPr>
          <p:cNvCxnSpPr>
            <a:cxnSpLocks/>
          </p:cNvCxnSpPr>
          <p:nvPr userDrawn="1"/>
        </p:nvCxnSpPr>
        <p:spPr>
          <a:xfrm flipH="1">
            <a:off x="6930173" y="5015615"/>
            <a:ext cx="327600" cy="0"/>
          </a:xfrm>
          <a:prstGeom prst="line">
            <a:avLst/>
          </a:prstGeom>
          <a:ln w="28575" cap="flat">
            <a:solidFill>
              <a:srgbClr val="F6B53F"/>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10249728"/>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preserve="1" userDrawn="1">
  <p:cSld name="2_Light - Photo/video + Quote">
    <p:bg>
      <p:bgPr>
        <a:solidFill>
          <a:srgbClr val="E5E2DE"/>
        </a:solidFill>
        <a:effectLst/>
      </p:bgPr>
    </p:bg>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83FE2829-C2F7-5146-B680-F4D7BDF85C6A}"/>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80" r="9040" b="7235"/>
          <a:stretch/>
        </p:blipFill>
        <p:spPr>
          <a:xfrm>
            <a:off x="6216294" y="3428999"/>
            <a:ext cx="5982586" cy="3429001"/>
          </a:xfrm>
          <a:prstGeom prst="rect">
            <a:avLst/>
          </a:prstGeom>
        </p:spPr>
      </p:pic>
      <p:sp>
        <p:nvSpPr>
          <p:cNvPr id="5" name="Slide Number">
            <a:extLst>
              <a:ext uri="{FF2B5EF4-FFF2-40B4-BE49-F238E27FC236}">
                <a16:creationId xmlns:a16="http://schemas.microsoft.com/office/drawing/2014/main" id="{FA2E7555-617F-514A-998A-B4FD6333A9F5}"/>
              </a:ext>
            </a:extLst>
          </p:cNvPr>
          <p:cNvSpPr>
            <a:spLocks noGrp="1"/>
          </p:cNvSpPr>
          <p:nvPr>
            <p:ph type="sldNum" sz="quarter" idx="4"/>
          </p:nvPr>
        </p:nvSpPr>
        <p:spPr>
          <a:xfrm>
            <a:off x="762000" y="6423660"/>
            <a:ext cx="365760" cy="365760"/>
          </a:xfrm>
          <a:prstGeom prst="rect">
            <a:avLst/>
          </a:prstGeom>
        </p:spPr>
        <p:txBody>
          <a:bodyPr vert="horz" lIns="0" tIns="0" rIns="0" bIns="0" rtlCol="0" anchor="ctr"/>
          <a:lstStyle>
            <a:lvl1pPr algn="l">
              <a:defRPr sz="700">
                <a:solidFill>
                  <a:srgbClr val="8B8580"/>
                </a:solidFill>
              </a:defRPr>
            </a:lvl1pPr>
          </a:lstStyle>
          <a:p>
            <a:fld id="{345D60D9-5372-5F40-9443-0F9AE5BDC3C8}" type="slidenum">
              <a:rPr lang="en-US" smtClean="0"/>
              <a:pPr/>
              <a:t>‹#›</a:t>
            </a:fld>
            <a:endParaRPr lang="en-US" dirty="0"/>
          </a:p>
        </p:txBody>
      </p:sp>
      <p:sp>
        <p:nvSpPr>
          <p:cNvPr id="6" name="Footer">
            <a:extLst>
              <a:ext uri="{FF2B5EF4-FFF2-40B4-BE49-F238E27FC236}">
                <a16:creationId xmlns:a16="http://schemas.microsoft.com/office/drawing/2014/main" id="{B348A6A2-2DAA-8349-9F70-D848FE897B02}"/>
              </a:ext>
            </a:extLst>
          </p:cNvPr>
          <p:cNvSpPr>
            <a:spLocks noGrp="1"/>
          </p:cNvSpPr>
          <p:nvPr>
            <p:ph type="ftr" sz="quarter" idx="3"/>
          </p:nvPr>
        </p:nvSpPr>
        <p:spPr>
          <a:xfrm>
            <a:off x="1127759" y="6423978"/>
            <a:ext cx="5745379" cy="365125"/>
          </a:xfrm>
          <a:prstGeom prst="rect">
            <a:avLst/>
          </a:prstGeom>
        </p:spPr>
        <p:txBody>
          <a:bodyPr vert="horz" lIns="0" tIns="0" rIns="0" bIns="0" rtlCol="0" anchor="ctr"/>
          <a:lstStyle>
            <a:lvl1pPr algn="l">
              <a:defRPr sz="700">
                <a:solidFill>
                  <a:srgbClr val="8B8580"/>
                </a:solidFill>
              </a:defRPr>
            </a:lvl1pPr>
          </a:lstStyle>
          <a:p>
            <a:r>
              <a:rPr lang="en-US"/>
              <a:t>Copyright © 2025, Oracle and/or its affiliates</a:t>
            </a:r>
            <a:endParaRPr lang="en-US" dirty="0"/>
          </a:p>
        </p:txBody>
      </p:sp>
      <p:pic>
        <p:nvPicPr>
          <p:cNvPr id="7" name="OTag">
            <a:extLst>
              <a:ext uri="{FF2B5EF4-FFF2-40B4-BE49-F238E27FC236}">
                <a16:creationId xmlns:a16="http://schemas.microsoft.com/office/drawing/2014/main" id="{905E1C4B-3BE4-CD4B-B2AC-9AC383AC9B95}"/>
              </a:ext>
              <a:ext uri="{C183D7F6-B498-43B3-948B-1728B52AA6E4}">
                <adec:decorative xmlns:adec="http://schemas.microsoft.com/office/drawing/2017/decorative" val="1"/>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3" name="Oracle Logo">
            <a:extLst>
              <a:ext uri="{FF2B5EF4-FFF2-40B4-BE49-F238E27FC236}">
                <a16:creationId xmlns:a16="http://schemas.microsoft.com/office/drawing/2014/main" id="{D6220EA6-E230-EF5E-1E96-CF13C1127E57}"/>
              </a:ext>
            </a:extLst>
          </p:cNvPr>
          <p:cNvSpPr/>
          <p:nvPr userDrawn="1"/>
        </p:nvSpPr>
        <p:spPr>
          <a:xfrm>
            <a:off x="761994" y="1130946"/>
            <a:ext cx="882210" cy="115586"/>
          </a:xfrm>
          <a:custGeom>
            <a:avLst/>
            <a:gdLst>
              <a:gd name="connsiteX0" fmla="*/ 380873 w 882210"/>
              <a:gd name="connsiteY0" fmla="*/ 75127 h 115586"/>
              <a:gd name="connsiteX1" fmla="*/ 439139 w 882210"/>
              <a:gd name="connsiteY1" fmla="*/ 75127 h 115586"/>
              <a:gd name="connsiteX2" fmla="*/ 408398 w 882210"/>
              <a:gd name="connsiteY2" fmla="*/ 25026 h 115586"/>
              <a:gd name="connsiteX3" fmla="*/ 351830 w 882210"/>
              <a:gd name="connsiteY3" fmla="*/ 115586 h 115586"/>
              <a:gd name="connsiteX4" fmla="*/ 326003 w 882210"/>
              <a:gd name="connsiteY4" fmla="*/ 115586 h 115586"/>
              <a:gd name="connsiteX5" fmla="*/ 394814 w 882210"/>
              <a:gd name="connsiteY5" fmla="*/ 6914 h 115586"/>
              <a:gd name="connsiteX6" fmla="*/ 417896 w 882210"/>
              <a:gd name="connsiteY6" fmla="*/ 3155 h 115586"/>
              <a:gd name="connsiteX7" fmla="*/ 421624 w 882210"/>
              <a:gd name="connsiteY7" fmla="*/ 6914 h 115586"/>
              <a:gd name="connsiteX8" fmla="*/ 490614 w 882210"/>
              <a:gd name="connsiteY8" fmla="*/ 115586 h 115586"/>
              <a:gd name="connsiteX9" fmla="*/ 464698 w 882210"/>
              <a:gd name="connsiteY9" fmla="*/ 115586 h 115586"/>
              <a:gd name="connsiteX10" fmla="*/ 452544 w 882210"/>
              <a:gd name="connsiteY10" fmla="*/ 95312 h 115586"/>
              <a:gd name="connsiteX11" fmla="*/ 393563 w 882210"/>
              <a:gd name="connsiteY11" fmla="*/ 95312 h 115586"/>
              <a:gd name="connsiteX12" fmla="*/ 380873 w 882210"/>
              <a:gd name="connsiteY12" fmla="*/ 75127 h 115586"/>
              <a:gd name="connsiteX13" fmla="*/ 648253 w 882210"/>
              <a:gd name="connsiteY13" fmla="*/ 95312 h 115586"/>
              <a:gd name="connsiteX14" fmla="*/ 648253 w 882210"/>
              <a:gd name="connsiteY14" fmla="*/ 967 h 115586"/>
              <a:gd name="connsiteX15" fmla="*/ 626359 w 882210"/>
              <a:gd name="connsiteY15" fmla="*/ 967 h 115586"/>
              <a:gd name="connsiteX16" fmla="*/ 626359 w 882210"/>
              <a:gd name="connsiteY16" fmla="*/ 104593 h 115586"/>
              <a:gd name="connsiteX17" fmla="*/ 637619 w 882210"/>
              <a:gd name="connsiteY17" fmla="*/ 115586 h 115586"/>
              <a:gd name="connsiteX18" fmla="*/ 737172 w 882210"/>
              <a:gd name="connsiteY18" fmla="*/ 115586 h 115586"/>
              <a:gd name="connsiteX19" fmla="*/ 750130 w 882210"/>
              <a:gd name="connsiteY19" fmla="*/ 95312 h 115586"/>
              <a:gd name="connsiteX20" fmla="*/ 648253 w 882210"/>
              <a:gd name="connsiteY20" fmla="*/ 95312 h 115586"/>
              <a:gd name="connsiteX21" fmla="*/ 286862 w 882210"/>
              <a:gd name="connsiteY21" fmla="*/ 78461 h 115586"/>
              <a:gd name="connsiteX22" fmla="*/ 325288 w 882210"/>
              <a:gd name="connsiteY22" fmla="*/ 39714 h 115586"/>
              <a:gd name="connsiteX23" fmla="*/ 286862 w 882210"/>
              <a:gd name="connsiteY23" fmla="*/ 967 h 115586"/>
              <a:gd name="connsiteX24" fmla="*/ 191241 w 882210"/>
              <a:gd name="connsiteY24" fmla="*/ 967 h 115586"/>
              <a:gd name="connsiteX25" fmla="*/ 191241 w 882210"/>
              <a:gd name="connsiteY25" fmla="*/ 115586 h 115586"/>
              <a:gd name="connsiteX26" fmla="*/ 213135 w 882210"/>
              <a:gd name="connsiteY26" fmla="*/ 115586 h 115586"/>
              <a:gd name="connsiteX27" fmla="*/ 213135 w 882210"/>
              <a:gd name="connsiteY27" fmla="*/ 21242 h 115586"/>
              <a:gd name="connsiteX28" fmla="*/ 285432 w 882210"/>
              <a:gd name="connsiteY28" fmla="*/ 21242 h 115586"/>
              <a:gd name="connsiteX29" fmla="*/ 302514 w 882210"/>
              <a:gd name="connsiteY29" fmla="*/ 41052 h 115586"/>
              <a:gd name="connsiteX30" fmla="*/ 285432 w 882210"/>
              <a:gd name="connsiteY30" fmla="*/ 58277 h 115586"/>
              <a:gd name="connsiteX31" fmla="*/ 223412 w 882210"/>
              <a:gd name="connsiteY31" fmla="*/ 58277 h 115586"/>
              <a:gd name="connsiteX32" fmla="*/ 288649 w 882210"/>
              <a:gd name="connsiteY32" fmla="*/ 115586 h 115586"/>
              <a:gd name="connsiteX33" fmla="*/ 320373 w 882210"/>
              <a:gd name="connsiteY33" fmla="*/ 115586 h 115586"/>
              <a:gd name="connsiteX34" fmla="*/ 277031 w 882210"/>
              <a:gd name="connsiteY34" fmla="*/ 78461 h 115586"/>
              <a:gd name="connsiteX35" fmla="*/ 286862 w 882210"/>
              <a:gd name="connsiteY35" fmla="*/ 78461 h 115586"/>
              <a:gd name="connsiteX36" fmla="*/ 56836 w 882210"/>
              <a:gd name="connsiteY36" fmla="*/ 115586 h 115586"/>
              <a:gd name="connsiteX37" fmla="*/ 122877 w 882210"/>
              <a:gd name="connsiteY37" fmla="*/ 115586 h 115586"/>
              <a:gd name="connsiteX38" fmla="*/ 179713 w 882210"/>
              <a:gd name="connsiteY38" fmla="*/ 58277 h 115586"/>
              <a:gd name="connsiteX39" fmla="*/ 122877 w 882210"/>
              <a:gd name="connsiteY39" fmla="*/ 967 h 115586"/>
              <a:gd name="connsiteX40" fmla="*/ 56836 w 882210"/>
              <a:gd name="connsiteY40" fmla="*/ 967 h 115586"/>
              <a:gd name="connsiteX41" fmla="*/ 0 w 882210"/>
              <a:gd name="connsiteY41" fmla="*/ 58277 h 115586"/>
              <a:gd name="connsiteX42" fmla="*/ 56836 w 882210"/>
              <a:gd name="connsiteY42" fmla="*/ 115586 h 115586"/>
              <a:gd name="connsiteX43" fmla="*/ 121358 w 882210"/>
              <a:gd name="connsiteY43" fmla="*/ 95402 h 115586"/>
              <a:gd name="connsiteX44" fmla="*/ 58266 w 882210"/>
              <a:gd name="connsiteY44" fmla="*/ 95402 h 115586"/>
              <a:gd name="connsiteX45" fmla="*/ 23306 w 882210"/>
              <a:gd name="connsiteY45" fmla="*/ 56493 h 115586"/>
              <a:gd name="connsiteX46" fmla="*/ 58266 w 882210"/>
              <a:gd name="connsiteY46" fmla="*/ 21242 h 115586"/>
              <a:gd name="connsiteX47" fmla="*/ 121358 w 882210"/>
              <a:gd name="connsiteY47" fmla="*/ 21242 h 115586"/>
              <a:gd name="connsiteX48" fmla="*/ 159945 w 882210"/>
              <a:gd name="connsiteY48" fmla="*/ 56493 h 115586"/>
              <a:gd name="connsiteX49" fmla="*/ 124984 w 882210"/>
              <a:gd name="connsiteY49" fmla="*/ 95402 h 115586"/>
              <a:gd name="connsiteX50" fmla="*/ 121358 w 882210"/>
              <a:gd name="connsiteY50" fmla="*/ 95402 h 115586"/>
              <a:gd name="connsiteX51" fmla="*/ 536190 w 882210"/>
              <a:gd name="connsiteY51" fmla="*/ 115586 h 115586"/>
              <a:gd name="connsiteX52" fmla="*/ 603571 w 882210"/>
              <a:gd name="connsiteY52" fmla="*/ 115586 h 115586"/>
              <a:gd name="connsiteX53" fmla="*/ 616618 w 882210"/>
              <a:gd name="connsiteY53" fmla="*/ 95402 h 115586"/>
              <a:gd name="connsiteX54" fmla="*/ 537709 w 882210"/>
              <a:gd name="connsiteY54" fmla="*/ 95402 h 115586"/>
              <a:gd name="connsiteX55" fmla="*/ 499122 w 882210"/>
              <a:gd name="connsiteY55" fmla="*/ 60150 h 115586"/>
              <a:gd name="connsiteX56" fmla="*/ 534082 w 882210"/>
              <a:gd name="connsiteY56" fmla="*/ 21242 h 115586"/>
              <a:gd name="connsiteX57" fmla="*/ 537709 w 882210"/>
              <a:gd name="connsiteY57" fmla="*/ 21242 h 115586"/>
              <a:gd name="connsiteX58" fmla="*/ 601784 w 882210"/>
              <a:gd name="connsiteY58" fmla="*/ 21242 h 115586"/>
              <a:gd name="connsiteX59" fmla="*/ 614742 w 882210"/>
              <a:gd name="connsiteY59" fmla="*/ 967 h 115586"/>
              <a:gd name="connsiteX60" fmla="*/ 536190 w 882210"/>
              <a:gd name="connsiteY60" fmla="*/ 967 h 115586"/>
              <a:gd name="connsiteX61" fmla="*/ 479354 w 882210"/>
              <a:gd name="connsiteY61" fmla="*/ 58277 h 115586"/>
              <a:gd name="connsiteX62" fmla="*/ 536190 w 882210"/>
              <a:gd name="connsiteY62" fmla="*/ 115586 h 115586"/>
              <a:gd name="connsiteX63" fmla="*/ 803391 w 882210"/>
              <a:gd name="connsiteY63" fmla="*/ 95402 h 115586"/>
              <a:gd name="connsiteX64" fmla="*/ 767645 w 882210"/>
              <a:gd name="connsiteY64" fmla="*/ 68369 h 115586"/>
              <a:gd name="connsiteX65" fmla="*/ 861389 w 882210"/>
              <a:gd name="connsiteY65" fmla="*/ 68369 h 115586"/>
              <a:gd name="connsiteX66" fmla="*/ 874257 w 882210"/>
              <a:gd name="connsiteY66" fmla="*/ 48094 h 115586"/>
              <a:gd name="connsiteX67" fmla="*/ 768003 w 882210"/>
              <a:gd name="connsiteY67" fmla="*/ 48094 h 115586"/>
              <a:gd name="connsiteX68" fmla="*/ 803748 w 882210"/>
              <a:gd name="connsiteY68" fmla="*/ 21061 h 115586"/>
              <a:gd name="connsiteX69" fmla="*/ 867823 w 882210"/>
              <a:gd name="connsiteY69" fmla="*/ 21061 h 115586"/>
              <a:gd name="connsiteX70" fmla="*/ 880334 w 882210"/>
              <a:gd name="connsiteY70" fmla="*/ 967 h 115586"/>
              <a:gd name="connsiteX71" fmla="*/ 801961 w 882210"/>
              <a:gd name="connsiteY71" fmla="*/ 967 h 115586"/>
              <a:gd name="connsiteX72" fmla="*/ 745125 w 882210"/>
              <a:gd name="connsiteY72" fmla="*/ 58277 h 115586"/>
              <a:gd name="connsiteX73" fmla="*/ 801961 w 882210"/>
              <a:gd name="connsiteY73" fmla="*/ 115586 h 115586"/>
              <a:gd name="connsiteX74" fmla="*/ 869432 w 882210"/>
              <a:gd name="connsiteY74" fmla="*/ 115586 h 115586"/>
              <a:gd name="connsiteX75" fmla="*/ 882211 w 882210"/>
              <a:gd name="connsiteY75" fmla="*/ 95402 h 115586"/>
              <a:gd name="connsiteX76" fmla="*/ 803480 w 882210"/>
              <a:gd name="connsiteY76" fmla="*/ 95402 h 115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882210" h="115586">
                <a:moveTo>
                  <a:pt x="380873" y="75127"/>
                </a:moveTo>
                <a:lnTo>
                  <a:pt x="439139" y="75127"/>
                </a:lnTo>
                <a:lnTo>
                  <a:pt x="408398" y="25026"/>
                </a:lnTo>
                <a:lnTo>
                  <a:pt x="351830" y="115586"/>
                </a:lnTo>
                <a:lnTo>
                  <a:pt x="326003" y="115586"/>
                </a:lnTo>
                <a:lnTo>
                  <a:pt x="394814" y="6914"/>
                </a:lnTo>
                <a:cubicBezTo>
                  <a:pt x="400159" y="-551"/>
                  <a:pt x="410493" y="-2234"/>
                  <a:pt x="417896" y="3155"/>
                </a:cubicBezTo>
                <a:cubicBezTo>
                  <a:pt x="419330" y="4199"/>
                  <a:pt x="420589" y="5468"/>
                  <a:pt x="421624" y="6914"/>
                </a:cubicBezTo>
                <a:lnTo>
                  <a:pt x="490614" y="115586"/>
                </a:lnTo>
                <a:lnTo>
                  <a:pt x="464698" y="115586"/>
                </a:lnTo>
                <a:lnTo>
                  <a:pt x="452544" y="95312"/>
                </a:lnTo>
                <a:lnTo>
                  <a:pt x="393563" y="95312"/>
                </a:lnTo>
                <a:lnTo>
                  <a:pt x="380873" y="75127"/>
                </a:lnTo>
                <a:moveTo>
                  <a:pt x="648253" y="95312"/>
                </a:moveTo>
                <a:lnTo>
                  <a:pt x="648253" y="967"/>
                </a:lnTo>
                <a:lnTo>
                  <a:pt x="626359" y="967"/>
                </a:lnTo>
                <a:lnTo>
                  <a:pt x="626359" y="104593"/>
                </a:lnTo>
                <a:cubicBezTo>
                  <a:pt x="626642" y="110682"/>
                  <a:pt x="631574" y="115498"/>
                  <a:pt x="637619" y="115586"/>
                </a:cubicBezTo>
                <a:lnTo>
                  <a:pt x="737172" y="115586"/>
                </a:lnTo>
                <a:lnTo>
                  <a:pt x="750130" y="95312"/>
                </a:lnTo>
                <a:lnTo>
                  <a:pt x="648253" y="95312"/>
                </a:lnTo>
                <a:moveTo>
                  <a:pt x="286862" y="78461"/>
                </a:moveTo>
                <a:cubicBezTo>
                  <a:pt x="308084" y="78461"/>
                  <a:pt x="325288" y="61113"/>
                  <a:pt x="325288" y="39714"/>
                </a:cubicBezTo>
                <a:cubicBezTo>
                  <a:pt x="325288" y="18315"/>
                  <a:pt x="308084" y="967"/>
                  <a:pt x="286862" y="967"/>
                </a:cubicBezTo>
                <a:lnTo>
                  <a:pt x="191241" y="967"/>
                </a:lnTo>
                <a:lnTo>
                  <a:pt x="191241" y="115586"/>
                </a:lnTo>
                <a:lnTo>
                  <a:pt x="213135" y="115586"/>
                </a:lnTo>
                <a:lnTo>
                  <a:pt x="213135" y="21242"/>
                </a:lnTo>
                <a:lnTo>
                  <a:pt x="285432" y="21242"/>
                </a:lnTo>
                <a:cubicBezTo>
                  <a:pt x="295574" y="21955"/>
                  <a:pt x="303222" y="30825"/>
                  <a:pt x="302514" y="41052"/>
                </a:cubicBezTo>
                <a:cubicBezTo>
                  <a:pt x="301875" y="50285"/>
                  <a:pt x="294588" y="57632"/>
                  <a:pt x="285432" y="58277"/>
                </a:cubicBezTo>
                <a:lnTo>
                  <a:pt x="223412" y="58277"/>
                </a:lnTo>
                <a:lnTo>
                  <a:pt x="288649" y="115586"/>
                </a:lnTo>
                <a:lnTo>
                  <a:pt x="320373" y="115586"/>
                </a:lnTo>
                <a:lnTo>
                  <a:pt x="277031" y="78461"/>
                </a:lnTo>
                <a:lnTo>
                  <a:pt x="286862" y="78461"/>
                </a:lnTo>
                <a:moveTo>
                  <a:pt x="56836" y="115586"/>
                </a:moveTo>
                <a:lnTo>
                  <a:pt x="122877" y="115586"/>
                </a:lnTo>
                <a:cubicBezTo>
                  <a:pt x="154267" y="115586"/>
                  <a:pt x="179713" y="89928"/>
                  <a:pt x="179713" y="58277"/>
                </a:cubicBezTo>
                <a:cubicBezTo>
                  <a:pt x="179713" y="26625"/>
                  <a:pt x="154267" y="967"/>
                  <a:pt x="122877" y="967"/>
                </a:cubicBezTo>
                <a:lnTo>
                  <a:pt x="56836" y="967"/>
                </a:lnTo>
                <a:cubicBezTo>
                  <a:pt x="25446" y="967"/>
                  <a:pt x="0" y="26625"/>
                  <a:pt x="0" y="58277"/>
                </a:cubicBezTo>
                <a:cubicBezTo>
                  <a:pt x="0" y="89928"/>
                  <a:pt x="25446" y="115586"/>
                  <a:pt x="56836" y="115586"/>
                </a:cubicBezTo>
                <a:moveTo>
                  <a:pt x="121358" y="95402"/>
                </a:moveTo>
                <a:lnTo>
                  <a:pt x="58266" y="95402"/>
                </a:lnTo>
                <a:cubicBezTo>
                  <a:pt x="37956" y="94392"/>
                  <a:pt x="22304" y="76972"/>
                  <a:pt x="23306" y="56493"/>
                </a:cubicBezTo>
                <a:cubicBezTo>
                  <a:pt x="24238" y="37427"/>
                  <a:pt x="39358" y="22182"/>
                  <a:pt x="58266" y="21242"/>
                </a:cubicBezTo>
                <a:lnTo>
                  <a:pt x="121358" y="21242"/>
                </a:lnTo>
                <a:cubicBezTo>
                  <a:pt x="141667" y="20232"/>
                  <a:pt x="158943" y="36014"/>
                  <a:pt x="159945" y="56493"/>
                </a:cubicBezTo>
                <a:cubicBezTo>
                  <a:pt x="160946" y="76972"/>
                  <a:pt x="145294" y="94392"/>
                  <a:pt x="124984" y="95402"/>
                </a:cubicBezTo>
                <a:cubicBezTo>
                  <a:pt x="123776" y="95462"/>
                  <a:pt x="122566" y="95462"/>
                  <a:pt x="121358" y="95402"/>
                </a:cubicBezTo>
                <a:moveTo>
                  <a:pt x="536190" y="115586"/>
                </a:moveTo>
                <a:lnTo>
                  <a:pt x="603571" y="115586"/>
                </a:lnTo>
                <a:lnTo>
                  <a:pt x="616618" y="95402"/>
                </a:lnTo>
                <a:lnTo>
                  <a:pt x="537709" y="95402"/>
                </a:lnTo>
                <a:cubicBezTo>
                  <a:pt x="517399" y="96411"/>
                  <a:pt x="500123" y="80629"/>
                  <a:pt x="499122" y="60150"/>
                </a:cubicBezTo>
                <a:cubicBezTo>
                  <a:pt x="498120" y="39671"/>
                  <a:pt x="513773" y="22251"/>
                  <a:pt x="534082" y="21242"/>
                </a:cubicBezTo>
                <a:cubicBezTo>
                  <a:pt x="535290" y="21182"/>
                  <a:pt x="536501" y="21182"/>
                  <a:pt x="537709" y="21242"/>
                </a:cubicBezTo>
                <a:lnTo>
                  <a:pt x="601784" y="21242"/>
                </a:lnTo>
                <a:lnTo>
                  <a:pt x="614742" y="967"/>
                </a:lnTo>
                <a:lnTo>
                  <a:pt x="536190" y="967"/>
                </a:lnTo>
                <a:cubicBezTo>
                  <a:pt x="504800" y="967"/>
                  <a:pt x="479354" y="26625"/>
                  <a:pt x="479354" y="58277"/>
                </a:cubicBezTo>
                <a:cubicBezTo>
                  <a:pt x="479354" y="89928"/>
                  <a:pt x="504800" y="115586"/>
                  <a:pt x="536190" y="115586"/>
                </a:cubicBezTo>
                <a:moveTo>
                  <a:pt x="803391" y="95402"/>
                </a:moveTo>
                <a:cubicBezTo>
                  <a:pt x="786805" y="95513"/>
                  <a:pt x="772183" y="84455"/>
                  <a:pt x="767645" y="68369"/>
                </a:cubicBezTo>
                <a:lnTo>
                  <a:pt x="861389" y="68369"/>
                </a:lnTo>
                <a:lnTo>
                  <a:pt x="874257" y="48094"/>
                </a:lnTo>
                <a:lnTo>
                  <a:pt x="768003" y="48094"/>
                </a:lnTo>
                <a:cubicBezTo>
                  <a:pt x="772514" y="31990"/>
                  <a:pt x="787153" y="20919"/>
                  <a:pt x="803748" y="21061"/>
                </a:cubicBezTo>
                <a:lnTo>
                  <a:pt x="867823" y="21061"/>
                </a:lnTo>
                <a:lnTo>
                  <a:pt x="880334" y="967"/>
                </a:lnTo>
                <a:lnTo>
                  <a:pt x="801961" y="967"/>
                </a:lnTo>
                <a:cubicBezTo>
                  <a:pt x="770571" y="967"/>
                  <a:pt x="745125" y="26625"/>
                  <a:pt x="745125" y="58277"/>
                </a:cubicBezTo>
                <a:cubicBezTo>
                  <a:pt x="745125" y="89928"/>
                  <a:pt x="770571" y="115586"/>
                  <a:pt x="801961" y="115586"/>
                </a:cubicBezTo>
                <a:lnTo>
                  <a:pt x="869432" y="115586"/>
                </a:lnTo>
                <a:lnTo>
                  <a:pt x="882211" y="95402"/>
                </a:lnTo>
                <a:lnTo>
                  <a:pt x="803480" y="95402"/>
                </a:lnTo>
              </a:path>
            </a:pathLst>
          </a:custGeom>
          <a:solidFill>
            <a:srgbClr val="C74634"/>
          </a:solidFill>
          <a:ln w="8895" cap="flat">
            <a:noFill/>
            <a:prstDash val="solid"/>
            <a:miter/>
          </a:ln>
        </p:spPr>
        <p:txBody>
          <a:bodyPr rtlCol="0" anchor="ctr"/>
          <a:lstStyle/>
          <a:p>
            <a:endParaRPr lang="en-US">
              <a:solidFill>
                <a:srgbClr val="C74634"/>
              </a:solidFill>
            </a:endParaRPr>
          </a:p>
        </p:txBody>
      </p:sp>
      <p:sp>
        <p:nvSpPr>
          <p:cNvPr id="4" name="Plus Sign">
            <a:extLst>
              <a:ext uri="{FF2B5EF4-FFF2-40B4-BE49-F238E27FC236}">
                <a16:creationId xmlns:a16="http://schemas.microsoft.com/office/drawing/2014/main" id="{889C2474-0A48-87B9-ED6A-FD2EF7F367F7}"/>
              </a:ext>
            </a:extLst>
          </p:cNvPr>
          <p:cNvSpPr txBox="1"/>
          <p:nvPr userDrawn="1"/>
        </p:nvSpPr>
        <p:spPr>
          <a:xfrm>
            <a:off x="1983598" y="988684"/>
            <a:ext cx="338554" cy="400110"/>
          </a:xfrm>
          <a:prstGeom prst="rect">
            <a:avLst/>
          </a:prstGeom>
          <a:noFill/>
        </p:spPr>
        <p:txBody>
          <a:bodyPr wrap="none" rtlCol="0">
            <a:spAutoFit/>
          </a:bodyPr>
          <a:lstStyle/>
          <a:p>
            <a:r>
              <a:rPr lang="en-US" sz="2000" dirty="0">
                <a:latin typeface="Oracle Sans Light" panose="020B0403020204020204" pitchFamily="34" charset="0"/>
                <a:cs typeface="Oracle Sans Light" panose="020B0403020204020204" pitchFamily="34" charset="0"/>
              </a:rPr>
              <a:t>+</a:t>
            </a:r>
          </a:p>
        </p:txBody>
      </p:sp>
      <p:sp>
        <p:nvSpPr>
          <p:cNvPr id="8" name="Content Placeholder 7">
            <a:extLst>
              <a:ext uri="{FF2B5EF4-FFF2-40B4-BE49-F238E27FC236}">
                <a16:creationId xmlns:a16="http://schemas.microsoft.com/office/drawing/2014/main" id="{356453F7-AD72-2B27-04B4-727D2A71230B}"/>
              </a:ext>
            </a:extLst>
          </p:cNvPr>
          <p:cNvSpPr>
            <a:spLocks noGrp="1"/>
          </p:cNvSpPr>
          <p:nvPr>
            <p:ph sz="quarter" idx="28" hasCustomPrompt="1"/>
          </p:nvPr>
        </p:nvSpPr>
        <p:spPr>
          <a:xfrm>
            <a:off x="2451100" y="946150"/>
            <a:ext cx="1241425" cy="466344"/>
          </a:xfrm>
        </p:spPr>
        <p:txBody>
          <a:bodyPr/>
          <a:lstStyle>
            <a:lvl1pPr>
              <a:defRPr sz="800">
                <a:latin typeface="Oracle Sans Light" panose="020B0403020204020204" pitchFamily="34" charset="0"/>
                <a:cs typeface="Oracle Sans Light" panose="020B0403020204020204" pitchFamily="34" charset="0"/>
              </a:defRPr>
            </a:lvl1pPr>
          </a:lstStyle>
          <a:p>
            <a:pPr lvl="0"/>
            <a:r>
              <a:rPr lang="en-US" dirty="0"/>
              <a:t>Click to insert partner logo</a:t>
            </a:r>
          </a:p>
        </p:txBody>
      </p:sp>
      <p:pic>
        <p:nvPicPr>
          <p:cNvPr id="22" name="OTag">
            <a:extLst>
              <a:ext uri="{FF2B5EF4-FFF2-40B4-BE49-F238E27FC236}">
                <a16:creationId xmlns:a16="http://schemas.microsoft.com/office/drawing/2014/main" id="{2BD84AB8-084C-B722-CE1B-F1DA9D195E76}"/>
              </a:ext>
              <a:ext uri="{C183D7F6-B498-43B3-948B-1728B52AA6E4}">
                <adec:decorative xmlns:adec="http://schemas.microsoft.com/office/drawing/2017/decorative" val="1"/>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pic>
        <p:nvPicPr>
          <p:cNvPr id="23" name="OTag">
            <a:extLst>
              <a:ext uri="{FF2B5EF4-FFF2-40B4-BE49-F238E27FC236}">
                <a16:creationId xmlns:a16="http://schemas.microsoft.com/office/drawing/2014/main" id="{3398175F-49BB-384F-6EC1-ABBADD31BC0E}"/>
              </a:ext>
              <a:ext uri="{C183D7F6-B498-43B3-948B-1728B52AA6E4}">
                <adec:decorative xmlns:adec="http://schemas.microsoft.com/office/drawing/2017/decorative" val="1"/>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28" name="Content Placeholder 9">
            <a:extLst>
              <a:ext uri="{FF2B5EF4-FFF2-40B4-BE49-F238E27FC236}">
                <a16:creationId xmlns:a16="http://schemas.microsoft.com/office/drawing/2014/main" id="{B4F7C2C6-55CD-CCAC-E35B-F60A218CF312}"/>
              </a:ext>
            </a:extLst>
          </p:cNvPr>
          <p:cNvSpPr>
            <a:spLocks noGrp="1"/>
          </p:cNvSpPr>
          <p:nvPr>
            <p:ph sz="quarter" idx="23" hasCustomPrompt="1"/>
          </p:nvPr>
        </p:nvSpPr>
        <p:spPr>
          <a:xfrm>
            <a:off x="6209414" y="0"/>
            <a:ext cx="5982586" cy="3428999"/>
          </a:xfrm>
          <a:solidFill>
            <a:schemeClr val="tx1">
              <a:lumMod val="10000"/>
              <a:lumOff val="90000"/>
            </a:schemeClr>
          </a:solidFill>
        </p:spPr>
        <p:txBody>
          <a:bodyPr anchor="ctr"/>
          <a:lstStyle>
            <a:lvl1pPr algn="ctr">
              <a:defRPr sz="1400" b="0" i="0">
                <a:latin typeface="Oracle Sans Light" panose="020B0403020204020204" pitchFamily="34" charset="0"/>
                <a:cs typeface="Oracle Sans Light" panose="020B0403020204020204" pitchFamily="34" charset="0"/>
              </a:defRPr>
            </a:lvl1pPr>
          </a:lstStyle>
          <a:p>
            <a:pPr lvl="0"/>
            <a:r>
              <a:rPr lang="en-GB" dirty="0"/>
              <a:t>Picture/Video here</a:t>
            </a:r>
            <a:endParaRPr lang="en-US" dirty="0"/>
          </a:p>
        </p:txBody>
      </p:sp>
      <p:sp>
        <p:nvSpPr>
          <p:cNvPr id="49" name="Text Placeholder 64">
            <a:extLst>
              <a:ext uri="{FF2B5EF4-FFF2-40B4-BE49-F238E27FC236}">
                <a16:creationId xmlns:a16="http://schemas.microsoft.com/office/drawing/2014/main" id="{A6BDA048-87AD-4947-E92C-2650F7F369BE}"/>
              </a:ext>
            </a:extLst>
          </p:cNvPr>
          <p:cNvSpPr>
            <a:spLocks noGrp="1"/>
          </p:cNvSpPr>
          <p:nvPr>
            <p:ph type="body" sz="quarter" idx="37"/>
          </p:nvPr>
        </p:nvSpPr>
        <p:spPr>
          <a:xfrm>
            <a:off x="6930173" y="5226221"/>
            <a:ext cx="4624075" cy="266291"/>
          </a:xfrm>
        </p:spPr>
        <p:txBody>
          <a:bodyPr/>
          <a:lstStyle>
            <a:lvl1pPr marL="0" marR="0" indent="0" algn="l" defTabSz="914400" rtl="0" eaLnBrk="1" fontAlgn="auto" latinLnBrk="0" hangingPunct="1">
              <a:lnSpc>
                <a:spcPct val="95000"/>
              </a:lnSpc>
              <a:spcBef>
                <a:spcPts val="600"/>
              </a:spcBef>
              <a:spcAft>
                <a:spcPts val="0"/>
              </a:spcAft>
              <a:buClrTx/>
              <a:buSzTx/>
              <a:buFont typeface="System Font Regular"/>
              <a:buNone/>
              <a:tabLst/>
              <a:defRPr lang="en-US" sz="1600" b="1" i="0" kern="1200" dirty="0">
                <a:solidFill>
                  <a:srgbClr val="312D2A"/>
                </a:solidFill>
                <a:latin typeface="Oracle Sans Extra Bold" panose="020B0503020204020204" pitchFamily="34" charset="0"/>
                <a:ea typeface="+mn-ea"/>
                <a:cs typeface="Oracle Sans Extra Bold" panose="020B0503020204020204" pitchFamily="34" charset="0"/>
              </a:defRPr>
            </a:lvl1pPr>
          </a:lstStyle>
          <a:p>
            <a:pPr lvl="0"/>
            <a:r>
              <a:rPr lang="en-GB"/>
              <a:t>Click to edit Master text styles</a:t>
            </a:r>
          </a:p>
        </p:txBody>
      </p:sp>
      <p:sp>
        <p:nvSpPr>
          <p:cNvPr id="50" name="Text Placeholder 63">
            <a:extLst>
              <a:ext uri="{FF2B5EF4-FFF2-40B4-BE49-F238E27FC236}">
                <a16:creationId xmlns:a16="http://schemas.microsoft.com/office/drawing/2014/main" id="{3B2C9036-AB93-B178-DFD3-63B70253F794}"/>
              </a:ext>
            </a:extLst>
          </p:cNvPr>
          <p:cNvSpPr>
            <a:spLocks noGrp="1"/>
          </p:cNvSpPr>
          <p:nvPr>
            <p:ph type="body" sz="quarter" idx="36"/>
          </p:nvPr>
        </p:nvSpPr>
        <p:spPr>
          <a:xfrm>
            <a:off x="6930173" y="5533998"/>
            <a:ext cx="4624075" cy="491802"/>
          </a:xfrm>
        </p:spPr>
        <p:txBody>
          <a:bodyPr/>
          <a:lstStyle>
            <a:lvl1pPr>
              <a:defRPr sz="1600" b="0" i="0">
                <a:solidFill>
                  <a:srgbClr val="312D2A"/>
                </a:solidFill>
                <a:latin typeface="Oracle Sans Light" panose="020B0403020204020204" pitchFamily="34" charset="0"/>
                <a:cs typeface="Oracle Sans Light" panose="020B0403020204020204" pitchFamily="34" charset="0"/>
              </a:defRPr>
            </a:lvl1pPr>
          </a:lstStyle>
          <a:p>
            <a:pPr lvl="0"/>
            <a:r>
              <a:rPr lang="en-GB"/>
              <a:t>Click to edit Master text styles</a:t>
            </a:r>
          </a:p>
        </p:txBody>
      </p:sp>
      <p:sp>
        <p:nvSpPr>
          <p:cNvPr id="2" name="Title 4">
            <a:extLst>
              <a:ext uri="{FF2B5EF4-FFF2-40B4-BE49-F238E27FC236}">
                <a16:creationId xmlns:a16="http://schemas.microsoft.com/office/drawing/2014/main" id="{91A9B882-C02E-AA69-5D76-BC9AD30D5D6C}"/>
              </a:ext>
            </a:extLst>
          </p:cNvPr>
          <p:cNvSpPr>
            <a:spLocks noGrp="1"/>
          </p:cNvSpPr>
          <p:nvPr>
            <p:ph type="title" hasCustomPrompt="1"/>
          </p:nvPr>
        </p:nvSpPr>
        <p:spPr>
          <a:xfrm>
            <a:off x="761994" y="1613847"/>
            <a:ext cx="4758468" cy="822960"/>
          </a:xfrm>
          <a:noFill/>
        </p:spPr>
        <p:txBody>
          <a:bodyPr vert="horz" lIns="0" tIns="0" rIns="0" bIns="0" rtlCol="0" anchor="b">
            <a:noAutofit/>
          </a:bodyPr>
          <a:lstStyle>
            <a:lvl1pPr>
              <a:defRPr lang="en-US" sz="2000" b="1" i="0">
                <a:solidFill>
                  <a:srgbClr val="312D2A"/>
                </a:solidFill>
                <a:latin typeface="Oracle Sans Extra Bold" panose="020B0503020204020204" pitchFamily="34" charset="0"/>
                <a:cs typeface="Oracle Sans Extra Bold" panose="020B0503020204020204" pitchFamily="34" charset="0"/>
              </a:defRPr>
            </a:lvl1pPr>
          </a:lstStyle>
          <a:p>
            <a:pPr lvl="0"/>
            <a:r>
              <a:rPr lang="en-US" dirty="0"/>
              <a:t>Click to edit title text styles</a:t>
            </a:r>
          </a:p>
        </p:txBody>
      </p:sp>
      <p:sp>
        <p:nvSpPr>
          <p:cNvPr id="9" name="Text Placeholder 21">
            <a:extLst>
              <a:ext uri="{FF2B5EF4-FFF2-40B4-BE49-F238E27FC236}">
                <a16:creationId xmlns:a16="http://schemas.microsoft.com/office/drawing/2014/main" id="{BD71AD19-D976-94DB-BBF7-3CE30F1FD8BD}"/>
              </a:ext>
            </a:extLst>
          </p:cNvPr>
          <p:cNvSpPr>
            <a:spLocks noGrp="1"/>
          </p:cNvSpPr>
          <p:nvPr>
            <p:ph type="body" sz="quarter" idx="35" hasCustomPrompt="1"/>
          </p:nvPr>
        </p:nvSpPr>
        <p:spPr>
          <a:xfrm>
            <a:off x="761994" y="2499926"/>
            <a:ext cx="4762530" cy="720907"/>
          </a:xfrm>
          <a:prstGeom prst="rect">
            <a:avLst/>
          </a:prstGeom>
        </p:spPr>
        <p:txBody>
          <a:bodyPr lIns="0" tIns="0" rIns="0" bIns="0"/>
          <a:lstStyle>
            <a:lvl1pPr algn="l">
              <a:lnSpc>
                <a:spcPct val="120000"/>
              </a:lnSpc>
              <a:spcBef>
                <a:spcPts val="0"/>
              </a:spcBef>
              <a:spcAft>
                <a:spcPts val="400"/>
              </a:spcAft>
              <a:defRPr sz="1200" b="1" i="0">
                <a:solidFill>
                  <a:srgbClr val="312D2A"/>
                </a:solidFill>
                <a:latin typeface="Oracle Sans Extra Bold" panose="020B0503020204020204" pitchFamily="34" charset="0"/>
                <a:cs typeface="Oracle Sans Extra Bold" panose="020B05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labore et dolore magna </a:t>
            </a:r>
            <a:r>
              <a:rPr lang="en-IN" dirty="0" err="1"/>
              <a:t>aliqua</a:t>
            </a:r>
            <a:r>
              <a:rPr lang="en-IN" dirty="0"/>
              <a:t>.</a:t>
            </a:r>
            <a:br>
              <a:rPr lang="en-IN" dirty="0"/>
            </a:br>
            <a:r>
              <a:rPr lang="en-IN" dirty="0"/>
              <a:t>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16" name="Text Placeholder 21">
            <a:extLst>
              <a:ext uri="{FF2B5EF4-FFF2-40B4-BE49-F238E27FC236}">
                <a16:creationId xmlns:a16="http://schemas.microsoft.com/office/drawing/2014/main" id="{1332B7DE-726B-35D6-F355-C0701991D03E}"/>
              </a:ext>
            </a:extLst>
          </p:cNvPr>
          <p:cNvSpPr>
            <a:spLocks noGrp="1"/>
          </p:cNvSpPr>
          <p:nvPr>
            <p:ph type="body" sz="quarter" idx="32" hasCustomPrompt="1"/>
          </p:nvPr>
        </p:nvSpPr>
        <p:spPr>
          <a:xfrm>
            <a:off x="761994" y="3347761"/>
            <a:ext cx="4762532" cy="162478"/>
          </a:xfrm>
          <a:prstGeom prst="rect">
            <a:avLst/>
          </a:prstGeom>
        </p:spPr>
        <p:txBody>
          <a:bodyPr lIns="0" tIns="0" rIns="0" bIns="0"/>
          <a:lstStyle>
            <a:lvl1pPr marL="180975" indent="-180975" algn="l">
              <a:spcAft>
                <a:spcPts val="600"/>
              </a:spcAft>
              <a:buClr>
                <a:srgbClr val="8B8580"/>
              </a:buClr>
              <a:buSzPct val="80000"/>
              <a:buFont typeface="Arial" panose="020B0604020202020204" pitchFamily="34" charset="0"/>
              <a:buChar char="•"/>
              <a:tabLst/>
              <a:defRPr sz="1400" b="1" i="0">
                <a:solidFill>
                  <a:srgbClr val="312D2A"/>
                </a:solidFill>
                <a:latin typeface="Oracle Sans Extra Bold" panose="020B0503020204020204" pitchFamily="34" charset="0"/>
                <a:cs typeface="Oracle Sans Extra Bold" panose="020B0503020204020204" pitchFamily="34" charset="0"/>
              </a:defRPr>
            </a:lvl1pPr>
          </a:lstStyle>
          <a:p>
            <a:pPr lvl="0"/>
            <a:r>
              <a:rPr lang="en-IN" dirty="0"/>
              <a:t>Subhead goes here</a:t>
            </a:r>
            <a:endParaRPr lang="en-US" dirty="0"/>
          </a:p>
        </p:txBody>
      </p:sp>
      <p:sp>
        <p:nvSpPr>
          <p:cNvPr id="18" name="Text Placeholder 21">
            <a:extLst>
              <a:ext uri="{FF2B5EF4-FFF2-40B4-BE49-F238E27FC236}">
                <a16:creationId xmlns:a16="http://schemas.microsoft.com/office/drawing/2014/main" id="{2250C595-E302-E5B0-7184-1EBCFCB8C0BF}"/>
              </a:ext>
            </a:extLst>
          </p:cNvPr>
          <p:cNvSpPr>
            <a:spLocks noGrp="1"/>
          </p:cNvSpPr>
          <p:nvPr>
            <p:ph type="body" sz="quarter" idx="39" hasCustomPrompt="1"/>
          </p:nvPr>
        </p:nvSpPr>
        <p:spPr>
          <a:xfrm>
            <a:off x="761994" y="4350689"/>
            <a:ext cx="4762532" cy="162478"/>
          </a:xfrm>
          <a:prstGeom prst="rect">
            <a:avLst/>
          </a:prstGeom>
        </p:spPr>
        <p:txBody>
          <a:bodyPr lIns="0" tIns="0" rIns="0" bIns="0"/>
          <a:lstStyle>
            <a:lvl1pPr marL="180975" indent="-180975" algn="l">
              <a:spcAft>
                <a:spcPts val="600"/>
              </a:spcAft>
              <a:buClr>
                <a:srgbClr val="8B8580"/>
              </a:buClr>
              <a:buSzPct val="80000"/>
              <a:buFont typeface="Arial" panose="020B0604020202020204" pitchFamily="34" charset="0"/>
              <a:buChar char="•"/>
              <a:tabLst/>
              <a:defRPr sz="1400" b="1" i="0">
                <a:solidFill>
                  <a:srgbClr val="312D2A"/>
                </a:solidFill>
                <a:latin typeface="Oracle Sans Extra Bold" panose="020B0503020204020204" pitchFamily="34" charset="0"/>
                <a:cs typeface="Oracle Sans Extra Bold" panose="020B0503020204020204" pitchFamily="34" charset="0"/>
              </a:defRPr>
            </a:lvl1pPr>
          </a:lstStyle>
          <a:p>
            <a:pPr lvl="0"/>
            <a:r>
              <a:rPr lang="en-IN" dirty="0"/>
              <a:t>Subhead goes here</a:t>
            </a:r>
            <a:endParaRPr lang="en-US" dirty="0"/>
          </a:p>
        </p:txBody>
      </p:sp>
      <p:sp>
        <p:nvSpPr>
          <p:cNvPr id="20" name="Text Placeholder 21">
            <a:extLst>
              <a:ext uri="{FF2B5EF4-FFF2-40B4-BE49-F238E27FC236}">
                <a16:creationId xmlns:a16="http://schemas.microsoft.com/office/drawing/2014/main" id="{9C5C02D1-80F1-C4EF-A04D-C0832F87E22D}"/>
              </a:ext>
            </a:extLst>
          </p:cNvPr>
          <p:cNvSpPr>
            <a:spLocks noGrp="1"/>
          </p:cNvSpPr>
          <p:nvPr>
            <p:ph type="body" sz="quarter" idx="41" hasCustomPrompt="1"/>
          </p:nvPr>
        </p:nvSpPr>
        <p:spPr>
          <a:xfrm>
            <a:off x="761994" y="5353617"/>
            <a:ext cx="4762532" cy="162478"/>
          </a:xfrm>
          <a:prstGeom prst="rect">
            <a:avLst/>
          </a:prstGeom>
        </p:spPr>
        <p:txBody>
          <a:bodyPr lIns="0" tIns="0" rIns="0" bIns="0"/>
          <a:lstStyle>
            <a:lvl1pPr marL="180975" indent="-180975" algn="l">
              <a:spcAft>
                <a:spcPts val="600"/>
              </a:spcAft>
              <a:buClr>
                <a:srgbClr val="8B8580"/>
              </a:buClr>
              <a:buSzPct val="80000"/>
              <a:buFont typeface="Arial" panose="020B0604020202020204" pitchFamily="34" charset="0"/>
              <a:buChar char="•"/>
              <a:tabLst/>
              <a:defRPr sz="1400" b="1" i="0">
                <a:solidFill>
                  <a:srgbClr val="312D2A"/>
                </a:solidFill>
                <a:latin typeface="Oracle Sans Extra Bold" panose="020B0503020204020204" pitchFamily="34" charset="0"/>
                <a:cs typeface="Oracle Sans Extra Bold" panose="020B0503020204020204" pitchFamily="34" charset="0"/>
              </a:defRPr>
            </a:lvl1pPr>
          </a:lstStyle>
          <a:p>
            <a:pPr lvl="0"/>
            <a:r>
              <a:rPr lang="en-IN" dirty="0"/>
              <a:t>Subhead goes here</a:t>
            </a:r>
            <a:endParaRPr lang="en-US" dirty="0"/>
          </a:p>
        </p:txBody>
      </p:sp>
      <p:sp>
        <p:nvSpPr>
          <p:cNvPr id="25" name="Text Placeholder 20">
            <a:extLst>
              <a:ext uri="{FF2B5EF4-FFF2-40B4-BE49-F238E27FC236}">
                <a16:creationId xmlns:a16="http://schemas.microsoft.com/office/drawing/2014/main" id="{A317FD50-90CA-A80D-B15B-AFD6AE333BF8}"/>
              </a:ext>
            </a:extLst>
          </p:cNvPr>
          <p:cNvSpPr>
            <a:spLocks noGrp="1"/>
          </p:cNvSpPr>
          <p:nvPr>
            <p:ph type="body" sz="quarter" idx="43" hasCustomPrompt="1"/>
          </p:nvPr>
        </p:nvSpPr>
        <p:spPr>
          <a:xfrm>
            <a:off x="6820103" y="3839873"/>
            <a:ext cx="4624076" cy="1017718"/>
          </a:xfrm>
        </p:spPr>
        <p:txBody>
          <a:bodyPr anchor="b"/>
          <a:lstStyle>
            <a:lvl1pPr marL="108000" indent="-457200">
              <a:lnSpc>
                <a:spcPct val="100000"/>
              </a:lnSpc>
              <a:spcBef>
                <a:spcPts val="0"/>
              </a:spcBef>
              <a:defRPr sz="1800" b="0" i="0">
                <a:solidFill>
                  <a:srgbClr val="312D2A"/>
                </a:solidFill>
                <a:latin typeface="+mj-lt"/>
                <a:cs typeface="Oracle Sans" panose="020B0503020204020204" pitchFamily="34" charset="0"/>
              </a:defRPr>
            </a:lvl1pPr>
          </a:lstStyle>
          <a:p>
            <a:pPr lvl="0"/>
            <a:r>
              <a:rPr lang="en-US" dirty="0"/>
              <a:t>“Click to type customer or partner quote surrounded by quotation marks. Remove or replace placeholder logo as needed.”</a:t>
            </a:r>
          </a:p>
        </p:txBody>
      </p:sp>
      <p:sp>
        <p:nvSpPr>
          <p:cNvPr id="10" name="Text Placeholder 21">
            <a:extLst>
              <a:ext uri="{FF2B5EF4-FFF2-40B4-BE49-F238E27FC236}">
                <a16:creationId xmlns:a16="http://schemas.microsoft.com/office/drawing/2014/main" id="{05B6FA03-3B32-317F-146A-FF91533B266B}"/>
              </a:ext>
            </a:extLst>
          </p:cNvPr>
          <p:cNvSpPr>
            <a:spLocks noGrp="1"/>
          </p:cNvSpPr>
          <p:nvPr>
            <p:ph type="body" sz="quarter" idx="44" hasCustomPrompt="1"/>
          </p:nvPr>
        </p:nvSpPr>
        <p:spPr>
          <a:xfrm>
            <a:off x="768875" y="3589693"/>
            <a:ext cx="4762530" cy="606635"/>
          </a:xfrm>
          <a:prstGeom prst="rect">
            <a:avLst/>
          </a:prstGeom>
        </p:spPr>
        <p:txBody>
          <a:bodyPr lIns="180000" tIns="0" rIns="0" bIns="0"/>
          <a:lstStyle>
            <a:lvl1pPr algn="l">
              <a:lnSpc>
                <a:spcPts val="1680"/>
              </a:lnSpc>
              <a:defRPr sz="1200" b="0" i="0">
                <a:solidFill>
                  <a:srgbClr val="312D2A"/>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11" name="Text Placeholder 21">
            <a:extLst>
              <a:ext uri="{FF2B5EF4-FFF2-40B4-BE49-F238E27FC236}">
                <a16:creationId xmlns:a16="http://schemas.microsoft.com/office/drawing/2014/main" id="{B7DE405A-34F0-159E-EF45-575B9490EF52}"/>
              </a:ext>
            </a:extLst>
          </p:cNvPr>
          <p:cNvSpPr>
            <a:spLocks noGrp="1"/>
          </p:cNvSpPr>
          <p:nvPr>
            <p:ph type="body" sz="quarter" idx="45" hasCustomPrompt="1"/>
          </p:nvPr>
        </p:nvSpPr>
        <p:spPr>
          <a:xfrm>
            <a:off x="768875" y="4588760"/>
            <a:ext cx="4762530" cy="606635"/>
          </a:xfrm>
          <a:prstGeom prst="rect">
            <a:avLst/>
          </a:prstGeom>
        </p:spPr>
        <p:txBody>
          <a:bodyPr lIns="180000" tIns="0" rIns="0" bIns="0"/>
          <a:lstStyle>
            <a:lvl1pPr algn="l">
              <a:lnSpc>
                <a:spcPts val="1680"/>
              </a:lnSpc>
              <a:defRPr sz="1200" b="0" i="0">
                <a:solidFill>
                  <a:srgbClr val="312D2A"/>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12" name="Text Placeholder 21">
            <a:extLst>
              <a:ext uri="{FF2B5EF4-FFF2-40B4-BE49-F238E27FC236}">
                <a16:creationId xmlns:a16="http://schemas.microsoft.com/office/drawing/2014/main" id="{1F61C3DE-900F-C17F-7167-DBBD9B0C3611}"/>
              </a:ext>
            </a:extLst>
          </p:cNvPr>
          <p:cNvSpPr>
            <a:spLocks noGrp="1"/>
          </p:cNvSpPr>
          <p:nvPr>
            <p:ph type="body" sz="quarter" idx="46" hasCustomPrompt="1"/>
          </p:nvPr>
        </p:nvSpPr>
        <p:spPr>
          <a:xfrm>
            <a:off x="768875" y="5596293"/>
            <a:ext cx="4762530" cy="606635"/>
          </a:xfrm>
          <a:prstGeom prst="rect">
            <a:avLst/>
          </a:prstGeom>
        </p:spPr>
        <p:txBody>
          <a:bodyPr lIns="180000" tIns="0" rIns="0" bIns="0"/>
          <a:lstStyle>
            <a:lvl1pPr algn="l">
              <a:lnSpc>
                <a:spcPts val="1680"/>
              </a:lnSpc>
              <a:defRPr sz="1200" b="0" i="0">
                <a:solidFill>
                  <a:srgbClr val="312D2A"/>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cxnSp>
        <p:nvCxnSpPr>
          <p:cNvPr id="13" name="Accent Mark">
            <a:extLst>
              <a:ext uri="{FF2B5EF4-FFF2-40B4-BE49-F238E27FC236}">
                <a16:creationId xmlns:a16="http://schemas.microsoft.com/office/drawing/2014/main" id="{3EA0D90E-5EA0-9D3E-E2D5-CDDC8CB6220A}"/>
              </a:ext>
              <a:ext uri="{C183D7F6-B498-43B3-948B-1728B52AA6E4}">
                <adec:decorative xmlns:adec="http://schemas.microsoft.com/office/drawing/2017/decorative" val="1"/>
              </a:ext>
            </a:extLst>
          </p:cNvPr>
          <p:cNvCxnSpPr>
            <a:cxnSpLocks/>
          </p:cNvCxnSpPr>
          <p:nvPr userDrawn="1"/>
        </p:nvCxnSpPr>
        <p:spPr>
          <a:xfrm flipH="1">
            <a:off x="6930173" y="5015615"/>
            <a:ext cx="327600" cy="0"/>
          </a:xfrm>
          <a:prstGeom prst="line">
            <a:avLst/>
          </a:prstGeom>
          <a:ln w="28575" cap="flat">
            <a:solidFill>
              <a:srgbClr val="F6B53F"/>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54544457"/>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preserve="1" userDrawn="1">
  <p:cSld name="3_Light - Photo/video + Quote">
    <p:bg>
      <p:bgPr>
        <a:solidFill>
          <a:srgbClr val="E5E2DE"/>
        </a:solidFill>
        <a:effectLst/>
      </p:bgPr>
    </p:bg>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1BE8D15C-AD53-2FB8-3BB4-75486AEADC94}"/>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80" r="9040" b="7235"/>
          <a:stretch/>
        </p:blipFill>
        <p:spPr>
          <a:xfrm>
            <a:off x="6216294" y="3428999"/>
            <a:ext cx="5982586" cy="3429001"/>
          </a:xfrm>
          <a:prstGeom prst="rect">
            <a:avLst/>
          </a:prstGeom>
        </p:spPr>
      </p:pic>
      <p:sp>
        <p:nvSpPr>
          <p:cNvPr id="5" name="Slide Number">
            <a:extLst>
              <a:ext uri="{FF2B5EF4-FFF2-40B4-BE49-F238E27FC236}">
                <a16:creationId xmlns:a16="http://schemas.microsoft.com/office/drawing/2014/main" id="{FA2E7555-617F-514A-998A-B4FD6333A9F5}"/>
              </a:ext>
            </a:extLst>
          </p:cNvPr>
          <p:cNvSpPr>
            <a:spLocks noGrp="1"/>
          </p:cNvSpPr>
          <p:nvPr>
            <p:ph type="sldNum" sz="quarter" idx="4"/>
          </p:nvPr>
        </p:nvSpPr>
        <p:spPr>
          <a:xfrm>
            <a:off x="762000" y="6423660"/>
            <a:ext cx="365760" cy="365760"/>
          </a:xfrm>
          <a:prstGeom prst="rect">
            <a:avLst/>
          </a:prstGeom>
        </p:spPr>
        <p:txBody>
          <a:bodyPr vert="horz" lIns="0" tIns="0" rIns="0" bIns="0" rtlCol="0" anchor="ctr"/>
          <a:lstStyle>
            <a:lvl1pPr algn="l">
              <a:defRPr sz="700">
                <a:solidFill>
                  <a:srgbClr val="8B8580"/>
                </a:solidFill>
              </a:defRPr>
            </a:lvl1pPr>
          </a:lstStyle>
          <a:p>
            <a:fld id="{345D60D9-5372-5F40-9443-0F9AE5BDC3C8}" type="slidenum">
              <a:rPr lang="en-US" smtClean="0"/>
              <a:pPr/>
              <a:t>‹#›</a:t>
            </a:fld>
            <a:endParaRPr lang="en-US" dirty="0"/>
          </a:p>
        </p:txBody>
      </p:sp>
      <p:sp>
        <p:nvSpPr>
          <p:cNvPr id="6" name="Footer">
            <a:extLst>
              <a:ext uri="{FF2B5EF4-FFF2-40B4-BE49-F238E27FC236}">
                <a16:creationId xmlns:a16="http://schemas.microsoft.com/office/drawing/2014/main" id="{B348A6A2-2DAA-8349-9F70-D848FE897B02}"/>
              </a:ext>
            </a:extLst>
          </p:cNvPr>
          <p:cNvSpPr>
            <a:spLocks noGrp="1"/>
          </p:cNvSpPr>
          <p:nvPr>
            <p:ph type="ftr" sz="quarter" idx="3"/>
          </p:nvPr>
        </p:nvSpPr>
        <p:spPr>
          <a:xfrm>
            <a:off x="1127759" y="6423978"/>
            <a:ext cx="5745379" cy="365125"/>
          </a:xfrm>
          <a:prstGeom prst="rect">
            <a:avLst/>
          </a:prstGeom>
        </p:spPr>
        <p:txBody>
          <a:bodyPr vert="horz" lIns="0" tIns="0" rIns="0" bIns="0" rtlCol="0" anchor="ctr"/>
          <a:lstStyle>
            <a:lvl1pPr algn="l">
              <a:defRPr sz="700">
                <a:solidFill>
                  <a:srgbClr val="8B8580"/>
                </a:solidFill>
              </a:defRPr>
            </a:lvl1pPr>
          </a:lstStyle>
          <a:p>
            <a:r>
              <a:rPr lang="en-US"/>
              <a:t>Copyright © 2025, Oracle and/or its affiliates</a:t>
            </a:r>
            <a:endParaRPr lang="en-US" dirty="0"/>
          </a:p>
        </p:txBody>
      </p:sp>
      <p:sp>
        <p:nvSpPr>
          <p:cNvPr id="3" name="Oracle Logo">
            <a:extLst>
              <a:ext uri="{FF2B5EF4-FFF2-40B4-BE49-F238E27FC236}">
                <a16:creationId xmlns:a16="http://schemas.microsoft.com/office/drawing/2014/main" id="{D6220EA6-E230-EF5E-1E96-CF13C1127E57}"/>
              </a:ext>
            </a:extLst>
          </p:cNvPr>
          <p:cNvSpPr/>
          <p:nvPr userDrawn="1"/>
        </p:nvSpPr>
        <p:spPr>
          <a:xfrm>
            <a:off x="761994" y="1130946"/>
            <a:ext cx="882210" cy="115586"/>
          </a:xfrm>
          <a:custGeom>
            <a:avLst/>
            <a:gdLst>
              <a:gd name="connsiteX0" fmla="*/ 380873 w 882210"/>
              <a:gd name="connsiteY0" fmla="*/ 75127 h 115586"/>
              <a:gd name="connsiteX1" fmla="*/ 439139 w 882210"/>
              <a:gd name="connsiteY1" fmla="*/ 75127 h 115586"/>
              <a:gd name="connsiteX2" fmla="*/ 408398 w 882210"/>
              <a:gd name="connsiteY2" fmla="*/ 25026 h 115586"/>
              <a:gd name="connsiteX3" fmla="*/ 351830 w 882210"/>
              <a:gd name="connsiteY3" fmla="*/ 115586 h 115586"/>
              <a:gd name="connsiteX4" fmla="*/ 326003 w 882210"/>
              <a:gd name="connsiteY4" fmla="*/ 115586 h 115586"/>
              <a:gd name="connsiteX5" fmla="*/ 394814 w 882210"/>
              <a:gd name="connsiteY5" fmla="*/ 6914 h 115586"/>
              <a:gd name="connsiteX6" fmla="*/ 417896 w 882210"/>
              <a:gd name="connsiteY6" fmla="*/ 3155 h 115586"/>
              <a:gd name="connsiteX7" fmla="*/ 421624 w 882210"/>
              <a:gd name="connsiteY7" fmla="*/ 6914 h 115586"/>
              <a:gd name="connsiteX8" fmla="*/ 490614 w 882210"/>
              <a:gd name="connsiteY8" fmla="*/ 115586 h 115586"/>
              <a:gd name="connsiteX9" fmla="*/ 464698 w 882210"/>
              <a:gd name="connsiteY9" fmla="*/ 115586 h 115586"/>
              <a:gd name="connsiteX10" fmla="*/ 452544 w 882210"/>
              <a:gd name="connsiteY10" fmla="*/ 95312 h 115586"/>
              <a:gd name="connsiteX11" fmla="*/ 393563 w 882210"/>
              <a:gd name="connsiteY11" fmla="*/ 95312 h 115586"/>
              <a:gd name="connsiteX12" fmla="*/ 380873 w 882210"/>
              <a:gd name="connsiteY12" fmla="*/ 75127 h 115586"/>
              <a:gd name="connsiteX13" fmla="*/ 648253 w 882210"/>
              <a:gd name="connsiteY13" fmla="*/ 95312 h 115586"/>
              <a:gd name="connsiteX14" fmla="*/ 648253 w 882210"/>
              <a:gd name="connsiteY14" fmla="*/ 967 h 115586"/>
              <a:gd name="connsiteX15" fmla="*/ 626359 w 882210"/>
              <a:gd name="connsiteY15" fmla="*/ 967 h 115586"/>
              <a:gd name="connsiteX16" fmla="*/ 626359 w 882210"/>
              <a:gd name="connsiteY16" fmla="*/ 104593 h 115586"/>
              <a:gd name="connsiteX17" fmla="*/ 637619 w 882210"/>
              <a:gd name="connsiteY17" fmla="*/ 115586 h 115586"/>
              <a:gd name="connsiteX18" fmla="*/ 737172 w 882210"/>
              <a:gd name="connsiteY18" fmla="*/ 115586 h 115586"/>
              <a:gd name="connsiteX19" fmla="*/ 750130 w 882210"/>
              <a:gd name="connsiteY19" fmla="*/ 95312 h 115586"/>
              <a:gd name="connsiteX20" fmla="*/ 648253 w 882210"/>
              <a:gd name="connsiteY20" fmla="*/ 95312 h 115586"/>
              <a:gd name="connsiteX21" fmla="*/ 286862 w 882210"/>
              <a:gd name="connsiteY21" fmla="*/ 78461 h 115586"/>
              <a:gd name="connsiteX22" fmla="*/ 325288 w 882210"/>
              <a:gd name="connsiteY22" fmla="*/ 39714 h 115586"/>
              <a:gd name="connsiteX23" fmla="*/ 286862 w 882210"/>
              <a:gd name="connsiteY23" fmla="*/ 967 h 115586"/>
              <a:gd name="connsiteX24" fmla="*/ 191241 w 882210"/>
              <a:gd name="connsiteY24" fmla="*/ 967 h 115586"/>
              <a:gd name="connsiteX25" fmla="*/ 191241 w 882210"/>
              <a:gd name="connsiteY25" fmla="*/ 115586 h 115586"/>
              <a:gd name="connsiteX26" fmla="*/ 213135 w 882210"/>
              <a:gd name="connsiteY26" fmla="*/ 115586 h 115586"/>
              <a:gd name="connsiteX27" fmla="*/ 213135 w 882210"/>
              <a:gd name="connsiteY27" fmla="*/ 21242 h 115586"/>
              <a:gd name="connsiteX28" fmla="*/ 285432 w 882210"/>
              <a:gd name="connsiteY28" fmla="*/ 21242 h 115586"/>
              <a:gd name="connsiteX29" fmla="*/ 302514 w 882210"/>
              <a:gd name="connsiteY29" fmla="*/ 41052 h 115586"/>
              <a:gd name="connsiteX30" fmla="*/ 285432 w 882210"/>
              <a:gd name="connsiteY30" fmla="*/ 58277 h 115586"/>
              <a:gd name="connsiteX31" fmla="*/ 223412 w 882210"/>
              <a:gd name="connsiteY31" fmla="*/ 58277 h 115586"/>
              <a:gd name="connsiteX32" fmla="*/ 288649 w 882210"/>
              <a:gd name="connsiteY32" fmla="*/ 115586 h 115586"/>
              <a:gd name="connsiteX33" fmla="*/ 320373 w 882210"/>
              <a:gd name="connsiteY33" fmla="*/ 115586 h 115586"/>
              <a:gd name="connsiteX34" fmla="*/ 277031 w 882210"/>
              <a:gd name="connsiteY34" fmla="*/ 78461 h 115586"/>
              <a:gd name="connsiteX35" fmla="*/ 286862 w 882210"/>
              <a:gd name="connsiteY35" fmla="*/ 78461 h 115586"/>
              <a:gd name="connsiteX36" fmla="*/ 56836 w 882210"/>
              <a:gd name="connsiteY36" fmla="*/ 115586 h 115586"/>
              <a:gd name="connsiteX37" fmla="*/ 122877 w 882210"/>
              <a:gd name="connsiteY37" fmla="*/ 115586 h 115586"/>
              <a:gd name="connsiteX38" fmla="*/ 179713 w 882210"/>
              <a:gd name="connsiteY38" fmla="*/ 58277 h 115586"/>
              <a:gd name="connsiteX39" fmla="*/ 122877 w 882210"/>
              <a:gd name="connsiteY39" fmla="*/ 967 h 115586"/>
              <a:gd name="connsiteX40" fmla="*/ 56836 w 882210"/>
              <a:gd name="connsiteY40" fmla="*/ 967 h 115586"/>
              <a:gd name="connsiteX41" fmla="*/ 0 w 882210"/>
              <a:gd name="connsiteY41" fmla="*/ 58277 h 115586"/>
              <a:gd name="connsiteX42" fmla="*/ 56836 w 882210"/>
              <a:gd name="connsiteY42" fmla="*/ 115586 h 115586"/>
              <a:gd name="connsiteX43" fmla="*/ 121358 w 882210"/>
              <a:gd name="connsiteY43" fmla="*/ 95402 h 115586"/>
              <a:gd name="connsiteX44" fmla="*/ 58266 w 882210"/>
              <a:gd name="connsiteY44" fmla="*/ 95402 h 115586"/>
              <a:gd name="connsiteX45" fmla="*/ 23306 w 882210"/>
              <a:gd name="connsiteY45" fmla="*/ 56493 h 115586"/>
              <a:gd name="connsiteX46" fmla="*/ 58266 w 882210"/>
              <a:gd name="connsiteY46" fmla="*/ 21242 h 115586"/>
              <a:gd name="connsiteX47" fmla="*/ 121358 w 882210"/>
              <a:gd name="connsiteY47" fmla="*/ 21242 h 115586"/>
              <a:gd name="connsiteX48" fmla="*/ 159945 w 882210"/>
              <a:gd name="connsiteY48" fmla="*/ 56493 h 115586"/>
              <a:gd name="connsiteX49" fmla="*/ 124984 w 882210"/>
              <a:gd name="connsiteY49" fmla="*/ 95402 h 115586"/>
              <a:gd name="connsiteX50" fmla="*/ 121358 w 882210"/>
              <a:gd name="connsiteY50" fmla="*/ 95402 h 115586"/>
              <a:gd name="connsiteX51" fmla="*/ 536190 w 882210"/>
              <a:gd name="connsiteY51" fmla="*/ 115586 h 115586"/>
              <a:gd name="connsiteX52" fmla="*/ 603571 w 882210"/>
              <a:gd name="connsiteY52" fmla="*/ 115586 h 115586"/>
              <a:gd name="connsiteX53" fmla="*/ 616618 w 882210"/>
              <a:gd name="connsiteY53" fmla="*/ 95402 h 115586"/>
              <a:gd name="connsiteX54" fmla="*/ 537709 w 882210"/>
              <a:gd name="connsiteY54" fmla="*/ 95402 h 115586"/>
              <a:gd name="connsiteX55" fmla="*/ 499122 w 882210"/>
              <a:gd name="connsiteY55" fmla="*/ 60150 h 115586"/>
              <a:gd name="connsiteX56" fmla="*/ 534082 w 882210"/>
              <a:gd name="connsiteY56" fmla="*/ 21242 h 115586"/>
              <a:gd name="connsiteX57" fmla="*/ 537709 w 882210"/>
              <a:gd name="connsiteY57" fmla="*/ 21242 h 115586"/>
              <a:gd name="connsiteX58" fmla="*/ 601784 w 882210"/>
              <a:gd name="connsiteY58" fmla="*/ 21242 h 115586"/>
              <a:gd name="connsiteX59" fmla="*/ 614742 w 882210"/>
              <a:gd name="connsiteY59" fmla="*/ 967 h 115586"/>
              <a:gd name="connsiteX60" fmla="*/ 536190 w 882210"/>
              <a:gd name="connsiteY60" fmla="*/ 967 h 115586"/>
              <a:gd name="connsiteX61" fmla="*/ 479354 w 882210"/>
              <a:gd name="connsiteY61" fmla="*/ 58277 h 115586"/>
              <a:gd name="connsiteX62" fmla="*/ 536190 w 882210"/>
              <a:gd name="connsiteY62" fmla="*/ 115586 h 115586"/>
              <a:gd name="connsiteX63" fmla="*/ 803391 w 882210"/>
              <a:gd name="connsiteY63" fmla="*/ 95402 h 115586"/>
              <a:gd name="connsiteX64" fmla="*/ 767645 w 882210"/>
              <a:gd name="connsiteY64" fmla="*/ 68369 h 115586"/>
              <a:gd name="connsiteX65" fmla="*/ 861389 w 882210"/>
              <a:gd name="connsiteY65" fmla="*/ 68369 h 115586"/>
              <a:gd name="connsiteX66" fmla="*/ 874257 w 882210"/>
              <a:gd name="connsiteY66" fmla="*/ 48094 h 115586"/>
              <a:gd name="connsiteX67" fmla="*/ 768003 w 882210"/>
              <a:gd name="connsiteY67" fmla="*/ 48094 h 115586"/>
              <a:gd name="connsiteX68" fmla="*/ 803748 w 882210"/>
              <a:gd name="connsiteY68" fmla="*/ 21061 h 115586"/>
              <a:gd name="connsiteX69" fmla="*/ 867823 w 882210"/>
              <a:gd name="connsiteY69" fmla="*/ 21061 h 115586"/>
              <a:gd name="connsiteX70" fmla="*/ 880334 w 882210"/>
              <a:gd name="connsiteY70" fmla="*/ 967 h 115586"/>
              <a:gd name="connsiteX71" fmla="*/ 801961 w 882210"/>
              <a:gd name="connsiteY71" fmla="*/ 967 h 115586"/>
              <a:gd name="connsiteX72" fmla="*/ 745125 w 882210"/>
              <a:gd name="connsiteY72" fmla="*/ 58277 h 115586"/>
              <a:gd name="connsiteX73" fmla="*/ 801961 w 882210"/>
              <a:gd name="connsiteY73" fmla="*/ 115586 h 115586"/>
              <a:gd name="connsiteX74" fmla="*/ 869432 w 882210"/>
              <a:gd name="connsiteY74" fmla="*/ 115586 h 115586"/>
              <a:gd name="connsiteX75" fmla="*/ 882211 w 882210"/>
              <a:gd name="connsiteY75" fmla="*/ 95402 h 115586"/>
              <a:gd name="connsiteX76" fmla="*/ 803480 w 882210"/>
              <a:gd name="connsiteY76" fmla="*/ 95402 h 115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882210" h="115586">
                <a:moveTo>
                  <a:pt x="380873" y="75127"/>
                </a:moveTo>
                <a:lnTo>
                  <a:pt x="439139" y="75127"/>
                </a:lnTo>
                <a:lnTo>
                  <a:pt x="408398" y="25026"/>
                </a:lnTo>
                <a:lnTo>
                  <a:pt x="351830" y="115586"/>
                </a:lnTo>
                <a:lnTo>
                  <a:pt x="326003" y="115586"/>
                </a:lnTo>
                <a:lnTo>
                  <a:pt x="394814" y="6914"/>
                </a:lnTo>
                <a:cubicBezTo>
                  <a:pt x="400159" y="-551"/>
                  <a:pt x="410493" y="-2234"/>
                  <a:pt x="417896" y="3155"/>
                </a:cubicBezTo>
                <a:cubicBezTo>
                  <a:pt x="419330" y="4199"/>
                  <a:pt x="420589" y="5468"/>
                  <a:pt x="421624" y="6914"/>
                </a:cubicBezTo>
                <a:lnTo>
                  <a:pt x="490614" y="115586"/>
                </a:lnTo>
                <a:lnTo>
                  <a:pt x="464698" y="115586"/>
                </a:lnTo>
                <a:lnTo>
                  <a:pt x="452544" y="95312"/>
                </a:lnTo>
                <a:lnTo>
                  <a:pt x="393563" y="95312"/>
                </a:lnTo>
                <a:lnTo>
                  <a:pt x="380873" y="75127"/>
                </a:lnTo>
                <a:moveTo>
                  <a:pt x="648253" y="95312"/>
                </a:moveTo>
                <a:lnTo>
                  <a:pt x="648253" y="967"/>
                </a:lnTo>
                <a:lnTo>
                  <a:pt x="626359" y="967"/>
                </a:lnTo>
                <a:lnTo>
                  <a:pt x="626359" y="104593"/>
                </a:lnTo>
                <a:cubicBezTo>
                  <a:pt x="626642" y="110682"/>
                  <a:pt x="631574" y="115498"/>
                  <a:pt x="637619" y="115586"/>
                </a:cubicBezTo>
                <a:lnTo>
                  <a:pt x="737172" y="115586"/>
                </a:lnTo>
                <a:lnTo>
                  <a:pt x="750130" y="95312"/>
                </a:lnTo>
                <a:lnTo>
                  <a:pt x="648253" y="95312"/>
                </a:lnTo>
                <a:moveTo>
                  <a:pt x="286862" y="78461"/>
                </a:moveTo>
                <a:cubicBezTo>
                  <a:pt x="308084" y="78461"/>
                  <a:pt x="325288" y="61113"/>
                  <a:pt x="325288" y="39714"/>
                </a:cubicBezTo>
                <a:cubicBezTo>
                  <a:pt x="325288" y="18315"/>
                  <a:pt x="308084" y="967"/>
                  <a:pt x="286862" y="967"/>
                </a:cubicBezTo>
                <a:lnTo>
                  <a:pt x="191241" y="967"/>
                </a:lnTo>
                <a:lnTo>
                  <a:pt x="191241" y="115586"/>
                </a:lnTo>
                <a:lnTo>
                  <a:pt x="213135" y="115586"/>
                </a:lnTo>
                <a:lnTo>
                  <a:pt x="213135" y="21242"/>
                </a:lnTo>
                <a:lnTo>
                  <a:pt x="285432" y="21242"/>
                </a:lnTo>
                <a:cubicBezTo>
                  <a:pt x="295574" y="21955"/>
                  <a:pt x="303222" y="30825"/>
                  <a:pt x="302514" y="41052"/>
                </a:cubicBezTo>
                <a:cubicBezTo>
                  <a:pt x="301875" y="50285"/>
                  <a:pt x="294588" y="57632"/>
                  <a:pt x="285432" y="58277"/>
                </a:cubicBezTo>
                <a:lnTo>
                  <a:pt x="223412" y="58277"/>
                </a:lnTo>
                <a:lnTo>
                  <a:pt x="288649" y="115586"/>
                </a:lnTo>
                <a:lnTo>
                  <a:pt x="320373" y="115586"/>
                </a:lnTo>
                <a:lnTo>
                  <a:pt x="277031" y="78461"/>
                </a:lnTo>
                <a:lnTo>
                  <a:pt x="286862" y="78461"/>
                </a:lnTo>
                <a:moveTo>
                  <a:pt x="56836" y="115586"/>
                </a:moveTo>
                <a:lnTo>
                  <a:pt x="122877" y="115586"/>
                </a:lnTo>
                <a:cubicBezTo>
                  <a:pt x="154267" y="115586"/>
                  <a:pt x="179713" y="89928"/>
                  <a:pt x="179713" y="58277"/>
                </a:cubicBezTo>
                <a:cubicBezTo>
                  <a:pt x="179713" y="26625"/>
                  <a:pt x="154267" y="967"/>
                  <a:pt x="122877" y="967"/>
                </a:cubicBezTo>
                <a:lnTo>
                  <a:pt x="56836" y="967"/>
                </a:lnTo>
                <a:cubicBezTo>
                  <a:pt x="25446" y="967"/>
                  <a:pt x="0" y="26625"/>
                  <a:pt x="0" y="58277"/>
                </a:cubicBezTo>
                <a:cubicBezTo>
                  <a:pt x="0" y="89928"/>
                  <a:pt x="25446" y="115586"/>
                  <a:pt x="56836" y="115586"/>
                </a:cubicBezTo>
                <a:moveTo>
                  <a:pt x="121358" y="95402"/>
                </a:moveTo>
                <a:lnTo>
                  <a:pt x="58266" y="95402"/>
                </a:lnTo>
                <a:cubicBezTo>
                  <a:pt x="37956" y="94392"/>
                  <a:pt x="22304" y="76972"/>
                  <a:pt x="23306" y="56493"/>
                </a:cubicBezTo>
                <a:cubicBezTo>
                  <a:pt x="24238" y="37427"/>
                  <a:pt x="39358" y="22182"/>
                  <a:pt x="58266" y="21242"/>
                </a:cubicBezTo>
                <a:lnTo>
                  <a:pt x="121358" y="21242"/>
                </a:lnTo>
                <a:cubicBezTo>
                  <a:pt x="141667" y="20232"/>
                  <a:pt x="158943" y="36014"/>
                  <a:pt x="159945" y="56493"/>
                </a:cubicBezTo>
                <a:cubicBezTo>
                  <a:pt x="160946" y="76972"/>
                  <a:pt x="145294" y="94392"/>
                  <a:pt x="124984" y="95402"/>
                </a:cubicBezTo>
                <a:cubicBezTo>
                  <a:pt x="123776" y="95462"/>
                  <a:pt x="122566" y="95462"/>
                  <a:pt x="121358" y="95402"/>
                </a:cubicBezTo>
                <a:moveTo>
                  <a:pt x="536190" y="115586"/>
                </a:moveTo>
                <a:lnTo>
                  <a:pt x="603571" y="115586"/>
                </a:lnTo>
                <a:lnTo>
                  <a:pt x="616618" y="95402"/>
                </a:lnTo>
                <a:lnTo>
                  <a:pt x="537709" y="95402"/>
                </a:lnTo>
                <a:cubicBezTo>
                  <a:pt x="517399" y="96411"/>
                  <a:pt x="500123" y="80629"/>
                  <a:pt x="499122" y="60150"/>
                </a:cubicBezTo>
                <a:cubicBezTo>
                  <a:pt x="498120" y="39671"/>
                  <a:pt x="513773" y="22251"/>
                  <a:pt x="534082" y="21242"/>
                </a:cubicBezTo>
                <a:cubicBezTo>
                  <a:pt x="535290" y="21182"/>
                  <a:pt x="536501" y="21182"/>
                  <a:pt x="537709" y="21242"/>
                </a:cubicBezTo>
                <a:lnTo>
                  <a:pt x="601784" y="21242"/>
                </a:lnTo>
                <a:lnTo>
                  <a:pt x="614742" y="967"/>
                </a:lnTo>
                <a:lnTo>
                  <a:pt x="536190" y="967"/>
                </a:lnTo>
                <a:cubicBezTo>
                  <a:pt x="504800" y="967"/>
                  <a:pt x="479354" y="26625"/>
                  <a:pt x="479354" y="58277"/>
                </a:cubicBezTo>
                <a:cubicBezTo>
                  <a:pt x="479354" y="89928"/>
                  <a:pt x="504800" y="115586"/>
                  <a:pt x="536190" y="115586"/>
                </a:cubicBezTo>
                <a:moveTo>
                  <a:pt x="803391" y="95402"/>
                </a:moveTo>
                <a:cubicBezTo>
                  <a:pt x="786805" y="95513"/>
                  <a:pt x="772183" y="84455"/>
                  <a:pt x="767645" y="68369"/>
                </a:cubicBezTo>
                <a:lnTo>
                  <a:pt x="861389" y="68369"/>
                </a:lnTo>
                <a:lnTo>
                  <a:pt x="874257" y="48094"/>
                </a:lnTo>
                <a:lnTo>
                  <a:pt x="768003" y="48094"/>
                </a:lnTo>
                <a:cubicBezTo>
                  <a:pt x="772514" y="31990"/>
                  <a:pt x="787153" y="20919"/>
                  <a:pt x="803748" y="21061"/>
                </a:cubicBezTo>
                <a:lnTo>
                  <a:pt x="867823" y="21061"/>
                </a:lnTo>
                <a:lnTo>
                  <a:pt x="880334" y="967"/>
                </a:lnTo>
                <a:lnTo>
                  <a:pt x="801961" y="967"/>
                </a:lnTo>
                <a:cubicBezTo>
                  <a:pt x="770571" y="967"/>
                  <a:pt x="745125" y="26625"/>
                  <a:pt x="745125" y="58277"/>
                </a:cubicBezTo>
                <a:cubicBezTo>
                  <a:pt x="745125" y="89928"/>
                  <a:pt x="770571" y="115586"/>
                  <a:pt x="801961" y="115586"/>
                </a:cubicBezTo>
                <a:lnTo>
                  <a:pt x="869432" y="115586"/>
                </a:lnTo>
                <a:lnTo>
                  <a:pt x="882211" y="95402"/>
                </a:lnTo>
                <a:lnTo>
                  <a:pt x="803480" y="95402"/>
                </a:lnTo>
              </a:path>
            </a:pathLst>
          </a:custGeom>
          <a:solidFill>
            <a:srgbClr val="C74634"/>
          </a:solidFill>
          <a:ln w="8895" cap="flat">
            <a:noFill/>
            <a:prstDash val="solid"/>
            <a:miter/>
          </a:ln>
        </p:spPr>
        <p:txBody>
          <a:bodyPr rtlCol="0" anchor="ctr"/>
          <a:lstStyle/>
          <a:p>
            <a:endParaRPr lang="en-US">
              <a:solidFill>
                <a:srgbClr val="C74634"/>
              </a:solidFill>
            </a:endParaRPr>
          </a:p>
        </p:txBody>
      </p:sp>
      <p:sp>
        <p:nvSpPr>
          <p:cNvPr id="4" name="Plus Sign">
            <a:extLst>
              <a:ext uri="{FF2B5EF4-FFF2-40B4-BE49-F238E27FC236}">
                <a16:creationId xmlns:a16="http://schemas.microsoft.com/office/drawing/2014/main" id="{889C2474-0A48-87B9-ED6A-FD2EF7F367F7}"/>
              </a:ext>
            </a:extLst>
          </p:cNvPr>
          <p:cNvSpPr txBox="1"/>
          <p:nvPr userDrawn="1"/>
        </p:nvSpPr>
        <p:spPr>
          <a:xfrm>
            <a:off x="1983598" y="988684"/>
            <a:ext cx="338554" cy="400110"/>
          </a:xfrm>
          <a:prstGeom prst="rect">
            <a:avLst/>
          </a:prstGeom>
          <a:noFill/>
        </p:spPr>
        <p:txBody>
          <a:bodyPr wrap="none" rtlCol="0">
            <a:spAutoFit/>
          </a:bodyPr>
          <a:lstStyle/>
          <a:p>
            <a:r>
              <a:rPr lang="en-US" sz="2000" dirty="0">
                <a:latin typeface="Oracle Sans Light" panose="020B0403020204020204" pitchFamily="34" charset="0"/>
                <a:cs typeface="Oracle Sans Light" panose="020B0403020204020204" pitchFamily="34" charset="0"/>
              </a:rPr>
              <a:t>+</a:t>
            </a:r>
          </a:p>
        </p:txBody>
      </p:sp>
      <p:sp>
        <p:nvSpPr>
          <p:cNvPr id="8" name="Content Placeholder 7">
            <a:extLst>
              <a:ext uri="{FF2B5EF4-FFF2-40B4-BE49-F238E27FC236}">
                <a16:creationId xmlns:a16="http://schemas.microsoft.com/office/drawing/2014/main" id="{356453F7-AD72-2B27-04B4-727D2A71230B}"/>
              </a:ext>
            </a:extLst>
          </p:cNvPr>
          <p:cNvSpPr>
            <a:spLocks noGrp="1"/>
          </p:cNvSpPr>
          <p:nvPr>
            <p:ph sz="quarter" idx="28" hasCustomPrompt="1"/>
          </p:nvPr>
        </p:nvSpPr>
        <p:spPr>
          <a:xfrm>
            <a:off x="2451100" y="946150"/>
            <a:ext cx="1241425" cy="466344"/>
          </a:xfrm>
        </p:spPr>
        <p:txBody>
          <a:bodyPr/>
          <a:lstStyle>
            <a:lvl1pPr>
              <a:defRPr sz="800">
                <a:latin typeface="Oracle Sans Light" panose="020B0403020204020204" pitchFamily="34" charset="0"/>
                <a:cs typeface="Oracle Sans Light" panose="020B0403020204020204" pitchFamily="34" charset="0"/>
              </a:defRPr>
            </a:lvl1pPr>
          </a:lstStyle>
          <a:p>
            <a:pPr lvl="0"/>
            <a:r>
              <a:rPr lang="en-US" dirty="0"/>
              <a:t>Click to insert partner logo</a:t>
            </a:r>
          </a:p>
        </p:txBody>
      </p:sp>
      <p:sp>
        <p:nvSpPr>
          <p:cNvPr id="9" name="Plus Sign">
            <a:extLst>
              <a:ext uri="{FF2B5EF4-FFF2-40B4-BE49-F238E27FC236}">
                <a16:creationId xmlns:a16="http://schemas.microsoft.com/office/drawing/2014/main" id="{2455AA71-3BEC-2B9C-31FA-38B9F090AB84}"/>
              </a:ext>
            </a:extLst>
          </p:cNvPr>
          <p:cNvSpPr txBox="1"/>
          <p:nvPr userDrawn="1"/>
        </p:nvSpPr>
        <p:spPr>
          <a:xfrm>
            <a:off x="3808218" y="988684"/>
            <a:ext cx="338554" cy="400110"/>
          </a:xfrm>
          <a:prstGeom prst="rect">
            <a:avLst/>
          </a:prstGeom>
          <a:noFill/>
        </p:spPr>
        <p:txBody>
          <a:bodyPr wrap="none" rtlCol="0">
            <a:spAutoFit/>
          </a:bodyPr>
          <a:lstStyle/>
          <a:p>
            <a:r>
              <a:rPr lang="en-US" sz="2000" dirty="0">
                <a:latin typeface="Oracle Sans Light" panose="020B0403020204020204" pitchFamily="34" charset="0"/>
                <a:cs typeface="Oracle Sans Light" panose="020B0403020204020204" pitchFamily="34" charset="0"/>
              </a:rPr>
              <a:t>+</a:t>
            </a:r>
          </a:p>
        </p:txBody>
      </p:sp>
      <p:sp>
        <p:nvSpPr>
          <p:cNvPr id="13" name="Content Placeholder 7">
            <a:extLst>
              <a:ext uri="{FF2B5EF4-FFF2-40B4-BE49-F238E27FC236}">
                <a16:creationId xmlns:a16="http://schemas.microsoft.com/office/drawing/2014/main" id="{9E18BBA1-19C4-870F-F537-11692DAF51CE}"/>
              </a:ext>
            </a:extLst>
          </p:cNvPr>
          <p:cNvSpPr>
            <a:spLocks noGrp="1"/>
          </p:cNvSpPr>
          <p:nvPr>
            <p:ph sz="quarter" idx="29" hasCustomPrompt="1"/>
          </p:nvPr>
        </p:nvSpPr>
        <p:spPr>
          <a:xfrm>
            <a:off x="4270375" y="946150"/>
            <a:ext cx="1241425" cy="466344"/>
          </a:xfrm>
        </p:spPr>
        <p:txBody>
          <a:bodyPr/>
          <a:lstStyle>
            <a:lvl1pPr>
              <a:defRPr sz="800">
                <a:latin typeface="Oracle Sans Light" panose="020B0403020204020204" pitchFamily="34" charset="0"/>
                <a:cs typeface="Oracle Sans Light" panose="020B0403020204020204" pitchFamily="34" charset="0"/>
              </a:defRPr>
            </a:lvl1pPr>
          </a:lstStyle>
          <a:p>
            <a:pPr lvl="0"/>
            <a:r>
              <a:rPr lang="en-US" dirty="0"/>
              <a:t>Click to insert partner logo</a:t>
            </a:r>
          </a:p>
        </p:txBody>
      </p:sp>
      <p:pic>
        <p:nvPicPr>
          <p:cNvPr id="24" name="OTag">
            <a:extLst>
              <a:ext uri="{FF2B5EF4-FFF2-40B4-BE49-F238E27FC236}">
                <a16:creationId xmlns:a16="http://schemas.microsoft.com/office/drawing/2014/main" id="{AF10765D-B53C-4C54-9062-242A8453AEA0}"/>
              </a:ext>
              <a:ext uri="{C183D7F6-B498-43B3-948B-1728B52AA6E4}">
                <adec:decorative xmlns:adec="http://schemas.microsoft.com/office/drawing/2017/decorative" val="1"/>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pic>
        <p:nvPicPr>
          <p:cNvPr id="22" name="OTag">
            <a:extLst>
              <a:ext uri="{FF2B5EF4-FFF2-40B4-BE49-F238E27FC236}">
                <a16:creationId xmlns:a16="http://schemas.microsoft.com/office/drawing/2014/main" id="{50F1F99F-0C05-D3F9-FCBF-A99EF4BC1FAD}"/>
              </a:ext>
              <a:ext uri="{C183D7F6-B498-43B3-948B-1728B52AA6E4}">
                <adec:decorative xmlns:adec="http://schemas.microsoft.com/office/drawing/2017/decorative" val="1"/>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29" name="Content Placeholder 9">
            <a:extLst>
              <a:ext uri="{FF2B5EF4-FFF2-40B4-BE49-F238E27FC236}">
                <a16:creationId xmlns:a16="http://schemas.microsoft.com/office/drawing/2014/main" id="{6E79F5EE-7F29-78CD-F338-E0CFC9D905D3}"/>
              </a:ext>
            </a:extLst>
          </p:cNvPr>
          <p:cNvSpPr>
            <a:spLocks noGrp="1"/>
          </p:cNvSpPr>
          <p:nvPr>
            <p:ph sz="quarter" idx="23" hasCustomPrompt="1"/>
          </p:nvPr>
        </p:nvSpPr>
        <p:spPr>
          <a:xfrm>
            <a:off x="6209414" y="0"/>
            <a:ext cx="5982586" cy="3428999"/>
          </a:xfrm>
          <a:solidFill>
            <a:schemeClr val="tx1">
              <a:lumMod val="10000"/>
              <a:lumOff val="90000"/>
            </a:schemeClr>
          </a:solidFill>
        </p:spPr>
        <p:txBody>
          <a:bodyPr anchor="ctr"/>
          <a:lstStyle>
            <a:lvl1pPr algn="ctr">
              <a:defRPr sz="1400" b="0" i="0">
                <a:latin typeface="Oracle Sans Light" panose="020B0403020204020204" pitchFamily="34" charset="0"/>
                <a:cs typeface="Oracle Sans Light" panose="020B0403020204020204" pitchFamily="34" charset="0"/>
              </a:defRPr>
            </a:lvl1pPr>
          </a:lstStyle>
          <a:p>
            <a:pPr lvl="0"/>
            <a:r>
              <a:rPr lang="en-GB" dirty="0"/>
              <a:t>Picture/Video here</a:t>
            </a:r>
            <a:endParaRPr lang="en-US" dirty="0"/>
          </a:p>
        </p:txBody>
      </p:sp>
      <p:sp>
        <p:nvSpPr>
          <p:cNvPr id="37" name="Text Placeholder 64">
            <a:extLst>
              <a:ext uri="{FF2B5EF4-FFF2-40B4-BE49-F238E27FC236}">
                <a16:creationId xmlns:a16="http://schemas.microsoft.com/office/drawing/2014/main" id="{6D556644-9EAD-C770-4A48-9A804263D582}"/>
              </a:ext>
            </a:extLst>
          </p:cNvPr>
          <p:cNvSpPr>
            <a:spLocks noGrp="1"/>
          </p:cNvSpPr>
          <p:nvPr>
            <p:ph type="body" sz="quarter" idx="37"/>
          </p:nvPr>
        </p:nvSpPr>
        <p:spPr>
          <a:xfrm>
            <a:off x="6930173" y="5226221"/>
            <a:ext cx="4624075" cy="266291"/>
          </a:xfrm>
        </p:spPr>
        <p:txBody>
          <a:bodyPr/>
          <a:lstStyle>
            <a:lvl1pPr marL="0" marR="0" indent="0" algn="l" defTabSz="914400" rtl="0" eaLnBrk="1" fontAlgn="auto" latinLnBrk="0" hangingPunct="1">
              <a:lnSpc>
                <a:spcPct val="95000"/>
              </a:lnSpc>
              <a:spcBef>
                <a:spcPts val="600"/>
              </a:spcBef>
              <a:spcAft>
                <a:spcPts val="0"/>
              </a:spcAft>
              <a:buClrTx/>
              <a:buSzTx/>
              <a:buFont typeface="System Font Regular"/>
              <a:buNone/>
              <a:tabLst/>
              <a:defRPr lang="en-US" sz="1600" b="1" i="0" kern="1200" dirty="0">
                <a:solidFill>
                  <a:srgbClr val="312D2A"/>
                </a:solidFill>
                <a:latin typeface="Oracle Sans Extra Bold" panose="020B0503020204020204" pitchFamily="34" charset="0"/>
                <a:ea typeface="+mn-ea"/>
                <a:cs typeface="Oracle Sans Extra Bold" panose="020B0503020204020204" pitchFamily="34" charset="0"/>
              </a:defRPr>
            </a:lvl1pPr>
          </a:lstStyle>
          <a:p>
            <a:pPr lvl="0"/>
            <a:r>
              <a:rPr lang="en-GB"/>
              <a:t>Click to edit Master text styles</a:t>
            </a:r>
          </a:p>
        </p:txBody>
      </p:sp>
      <p:sp>
        <p:nvSpPr>
          <p:cNvPr id="38" name="Text Placeholder 63">
            <a:extLst>
              <a:ext uri="{FF2B5EF4-FFF2-40B4-BE49-F238E27FC236}">
                <a16:creationId xmlns:a16="http://schemas.microsoft.com/office/drawing/2014/main" id="{D35751E4-E524-2757-D2CF-5E88B3CC3F26}"/>
              </a:ext>
            </a:extLst>
          </p:cNvPr>
          <p:cNvSpPr>
            <a:spLocks noGrp="1"/>
          </p:cNvSpPr>
          <p:nvPr>
            <p:ph type="body" sz="quarter" idx="36"/>
          </p:nvPr>
        </p:nvSpPr>
        <p:spPr>
          <a:xfrm>
            <a:off x="6930173" y="5533998"/>
            <a:ext cx="4624075" cy="491802"/>
          </a:xfrm>
        </p:spPr>
        <p:txBody>
          <a:bodyPr/>
          <a:lstStyle>
            <a:lvl1pPr>
              <a:defRPr sz="1600" b="0" i="0">
                <a:solidFill>
                  <a:srgbClr val="312D2A"/>
                </a:solidFill>
                <a:latin typeface="Oracle Sans Light" panose="020B0403020204020204" pitchFamily="34" charset="0"/>
                <a:cs typeface="Oracle Sans Light" panose="020B0403020204020204" pitchFamily="34" charset="0"/>
              </a:defRPr>
            </a:lvl1pPr>
          </a:lstStyle>
          <a:p>
            <a:pPr lvl="0"/>
            <a:r>
              <a:rPr lang="en-GB"/>
              <a:t>Click to edit Master text styles</a:t>
            </a:r>
          </a:p>
        </p:txBody>
      </p:sp>
      <p:sp>
        <p:nvSpPr>
          <p:cNvPr id="2" name="Title 4">
            <a:extLst>
              <a:ext uri="{FF2B5EF4-FFF2-40B4-BE49-F238E27FC236}">
                <a16:creationId xmlns:a16="http://schemas.microsoft.com/office/drawing/2014/main" id="{8609192B-F7EB-3433-808B-687CE519622F}"/>
              </a:ext>
            </a:extLst>
          </p:cNvPr>
          <p:cNvSpPr>
            <a:spLocks noGrp="1"/>
          </p:cNvSpPr>
          <p:nvPr>
            <p:ph type="title" hasCustomPrompt="1"/>
          </p:nvPr>
        </p:nvSpPr>
        <p:spPr>
          <a:xfrm>
            <a:off x="761994" y="1613847"/>
            <a:ext cx="4758468" cy="822960"/>
          </a:xfrm>
          <a:noFill/>
        </p:spPr>
        <p:txBody>
          <a:bodyPr vert="horz" lIns="0" tIns="0" rIns="0" bIns="0" rtlCol="0" anchor="b">
            <a:noAutofit/>
          </a:bodyPr>
          <a:lstStyle>
            <a:lvl1pPr>
              <a:defRPr lang="en-US" sz="2000" b="1" i="0">
                <a:solidFill>
                  <a:srgbClr val="312D2A"/>
                </a:solidFill>
                <a:latin typeface="Oracle Sans Extra Bold" panose="020B0503020204020204" pitchFamily="34" charset="0"/>
                <a:cs typeface="Oracle Sans Extra Bold" panose="020B0503020204020204" pitchFamily="34" charset="0"/>
              </a:defRPr>
            </a:lvl1pPr>
          </a:lstStyle>
          <a:p>
            <a:pPr lvl="0"/>
            <a:r>
              <a:rPr lang="en-US" dirty="0"/>
              <a:t>Click to edit title text styles</a:t>
            </a:r>
          </a:p>
        </p:txBody>
      </p:sp>
      <p:sp>
        <p:nvSpPr>
          <p:cNvPr id="7" name="Text Placeholder 21">
            <a:extLst>
              <a:ext uri="{FF2B5EF4-FFF2-40B4-BE49-F238E27FC236}">
                <a16:creationId xmlns:a16="http://schemas.microsoft.com/office/drawing/2014/main" id="{AD0BD616-B7D4-1EEB-2BF3-B45559CCABE7}"/>
              </a:ext>
            </a:extLst>
          </p:cNvPr>
          <p:cNvSpPr>
            <a:spLocks noGrp="1"/>
          </p:cNvSpPr>
          <p:nvPr>
            <p:ph type="body" sz="quarter" idx="44" hasCustomPrompt="1"/>
          </p:nvPr>
        </p:nvSpPr>
        <p:spPr>
          <a:xfrm>
            <a:off x="761994" y="2499926"/>
            <a:ext cx="4762530" cy="720907"/>
          </a:xfrm>
          <a:prstGeom prst="rect">
            <a:avLst/>
          </a:prstGeom>
        </p:spPr>
        <p:txBody>
          <a:bodyPr lIns="0" tIns="0" rIns="0" bIns="0"/>
          <a:lstStyle>
            <a:lvl1pPr algn="l">
              <a:lnSpc>
                <a:spcPct val="120000"/>
              </a:lnSpc>
              <a:spcBef>
                <a:spcPts val="0"/>
              </a:spcBef>
              <a:spcAft>
                <a:spcPts val="400"/>
              </a:spcAft>
              <a:defRPr sz="1200" b="1" i="0">
                <a:solidFill>
                  <a:srgbClr val="312D2A"/>
                </a:solidFill>
                <a:latin typeface="Oracle Sans Extra Bold" panose="020B0503020204020204" pitchFamily="34" charset="0"/>
                <a:cs typeface="Oracle Sans Extra Bold" panose="020B05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labore et dolore magna </a:t>
            </a:r>
            <a:r>
              <a:rPr lang="en-IN" dirty="0" err="1"/>
              <a:t>aliqua</a:t>
            </a:r>
            <a:r>
              <a:rPr lang="en-IN" dirty="0"/>
              <a:t>.</a:t>
            </a:r>
            <a:br>
              <a:rPr lang="en-IN" dirty="0"/>
            </a:br>
            <a:r>
              <a:rPr lang="en-IN" dirty="0"/>
              <a:t>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17" name="Text Placeholder 21">
            <a:extLst>
              <a:ext uri="{FF2B5EF4-FFF2-40B4-BE49-F238E27FC236}">
                <a16:creationId xmlns:a16="http://schemas.microsoft.com/office/drawing/2014/main" id="{D0C67638-5BFF-26E5-FFCB-B03A90255749}"/>
              </a:ext>
            </a:extLst>
          </p:cNvPr>
          <p:cNvSpPr>
            <a:spLocks noGrp="1"/>
          </p:cNvSpPr>
          <p:nvPr>
            <p:ph type="body" sz="quarter" idx="32" hasCustomPrompt="1"/>
          </p:nvPr>
        </p:nvSpPr>
        <p:spPr>
          <a:xfrm>
            <a:off x="761994" y="3347761"/>
            <a:ext cx="4762532" cy="162478"/>
          </a:xfrm>
          <a:prstGeom prst="rect">
            <a:avLst/>
          </a:prstGeom>
        </p:spPr>
        <p:txBody>
          <a:bodyPr lIns="0" tIns="0" rIns="0" bIns="0"/>
          <a:lstStyle>
            <a:lvl1pPr marL="180975" indent="-180975" algn="l">
              <a:spcAft>
                <a:spcPts val="600"/>
              </a:spcAft>
              <a:buClr>
                <a:srgbClr val="8B8580"/>
              </a:buClr>
              <a:buSzPct val="80000"/>
              <a:buFont typeface="Arial" panose="020B0604020202020204" pitchFamily="34" charset="0"/>
              <a:buChar char="•"/>
              <a:tabLst/>
              <a:defRPr sz="1400" b="1" i="0">
                <a:solidFill>
                  <a:srgbClr val="312D2A"/>
                </a:solidFill>
                <a:latin typeface="Oracle Sans Extra Bold" panose="020B0503020204020204" pitchFamily="34" charset="0"/>
                <a:cs typeface="Oracle Sans Extra Bold" panose="020B0503020204020204" pitchFamily="34" charset="0"/>
              </a:defRPr>
            </a:lvl1pPr>
          </a:lstStyle>
          <a:p>
            <a:pPr lvl="0"/>
            <a:r>
              <a:rPr lang="en-IN" dirty="0"/>
              <a:t>Subhead goes here</a:t>
            </a:r>
            <a:endParaRPr lang="en-US" dirty="0"/>
          </a:p>
        </p:txBody>
      </p:sp>
      <p:sp>
        <p:nvSpPr>
          <p:cNvPr id="19" name="Text Placeholder 21">
            <a:extLst>
              <a:ext uri="{FF2B5EF4-FFF2-40B4-BE49-F238E27FC236}">
                <a16:creationId xmlns:a16="http://schemas.microsoft.com/office/drawing/2014/main" id="{A0FA7E9C-6C30-4F06-6610-6243D48A21D2}"/>
              </a:ext>
            </a:extLst>
          </p:cNvPr>
          <p:cNvSpPr>
            <a:spLocks noGrp="1"/>
          </p:cNvSpPr>
          <p:nvPr>
            <p:ph type="body" sz="quarter" idx="39" hasCustomPrompt="1"/>
          </p:nvPr>
        </p:nvSpPr>
        <p:spPr>
          <a:xfrm>
            <a:off x="761994" y="4350689"/>
            <a:ext cx="4762532" cy="162478"/>
          </a:xfrm>
          <a:prstGeom prst="rect">
            <a:avLst/>
          </a:prstGeom>
        </p:spPr>
        <p:txBody>
          <a:bodyPr lIns="0" tIns="0" rIns="0" bIns="0"/>
          <a:lstStyle>
            <a:lvl1pPr marL="180975" indent="-180975" algn="l">
              <a:spcAft>
                <a:spcPts val="600"/>
              </a:spcAft>
              <a:buClr>
                <a:srgbClr val="8B8580"/>
              </a:buClr>
              <a:buSzPct val="80000"/>
              <a:buFont typeface="Arial" panose="020B0604020202020204" pitchFamily="34" charset="0"/>
              <a:buChar char="•"/>
              <a:tabLst/>
              <a:defRPr sz="1400" b="1" i="0">
                <a:solidFill>
                  <a:srgbClr val="312D2A"/>
                </a:solidFill>
                <a:latin typeface="Oracle Sans Extra Bold" panose="020B0503020204020204" pitchFamily="34" charset="0"/>
                <a:cs typeface="Oracle Sans Extra Bold" panose="020B0503020204020204" pitchFamily="34" charset="0"/>
              </a:defRPr>
            </a:lvl1pPr>
          </a:lstStyle>
          <a:p>
            <a:pPr lvl="0"/>
            <a:r>
              <a:rPr lang="en-IN" dirty="0"/>
              <a:t>Subhead goes here</a:t>
            </a:r>
            <a:endParaRPr lang="en-US" dirty="0"/>
          </a:p>
        </p:txBody>
      </p:sp>
      <p:sp>
        <p:nvSpPr>
          <p:cNvPr id="23" name="Text Placeholder 21">
            <a:extLst>
              <a:ext uri="{FF2B5EF4-FFF2-40B4-BE49-F238E27FC236}">
                <a16:creationId xmlns:a16="http://schemas.microsoft.com/office/drawing/2014/main" id="{44AD134C-8F90-E0E8-50DA-DD245D9F9B44}"/>
              </a:ext>
            </a:extLst>
          </p:cNvPr>
          <p:cNvSpPr>
            <a:spLocks noGrp="1"/>
          </p:cNvSpPr>
          <p:nvPr>
            <p:ph type="body" sz="quarter" idx="41" hasCustomPrompt="1"/>
          </p:nvPr>
        </p:nvSpPr>
        <p:spPr>
          <a:xfrm>
            <a:off x="761994" y="5353617"/>
            <a:ext cx="4762532" cy="162478"/>
          </a:xfrm>
          <a:prstGeom prst="rect">
            <a:avLst/>
          </a:prstGeom>
        </p:spPr>
        <p:txBody>
          <a:bodyPr lIns="0" tIns="0" rIns="0" bIns="0"/>
          <a:lstStyle>
            <a:lvl1pPr marL="180975" indent="-180975" algn="l">
              <a:spcAft>
                <a:spcPts val="600"/>
              </a:spcAft>
              <a:buClr>
                <a:srgbClr val="8B8580"/>
              </a:buClr>
              <a:buSzPct val="80000"/>
              <a:buFont typeface="Arial" panose="020B0604020202020204" pitchFamily="34" charset="0"/>
              <a:buChar char="•"/>
              <a:tabLst/>
              <a:defRPr sz="1400" b="1" i="0">
                <a:solidFill>
                  <a:srgbClr val="312D2A"/>
                </a:solidFill>
                <a:latin typeface="Oracle Sans Extra Bold" panose="020B0503020204020204" pitchFamily="34" charset="0"/>
                <a:cs typeface="Oracle Sans Extra Bold" panose="020B0503020204020204" pitchFamily="34" charset="0"/>
              </a:defRPr>
            </a:lvl1pPr>
          </a:lstStyle>
          <a:p>
            <a:pPr lvl="0"/>
            <a:r>
              <a:rPr lang="en-IN" dirty="0"/>
              <a:t>Subhead goes here</a:t>
            </a:r>
            <a:endParaRPr lang="en-US" dirty="0"/>
          </a:p>
        </p:txBody>
      </p:sp>
      <p:sp>
        <p:nvSpPr>
          <p:cNvPr id="26" name="Text Placeholder 20">
            <a:extLst>
              <a:ext uri="{FF2B5EF4-FFF2-40B4-BE49-F238E27FC236}">
                <a16:creationId xmlns:a16="http://schemas.microsoft.com/office/drawing/2014/main" id="{D5052AFA-8B32-6C68-68AA-B681073955C2}"/>
              </a:ext>
            </a:extLst>
          </p:cNvPr>
          <p:cNvSpPr>
            <a:spLocks noGrp="1"/>
          </p:cNvSpPr>
          <p:nvPr>
            <p:ph type="body" sz="quarter" idx="43" hasCustomPrompt="1"/>
          </p:nvPr>
        </p:nvSpPr>
        <p:spPr>
          <a:xfrm>
            <a:off x="6820103" y="3839873"/>
            <a:ext cx="4624076" cy="1017718"/>
          </a:xfrm>
        </p:spPr>
        <p:txBody>
          <a:bodyPr anchor="b"/>
          <a:lstStyle>
            <a:lvl1pPr marL="108000" indent="-457200">
              <a:lnSpc>
                <a:spcPct val="100000"/>
              </a:lnSpc>
              <a:spcBef>
                <a:spcPts val="0"/>
              </a:spcBef>
              <a:defRPr sz="1800" b="0" i="0">
                <a:solidFill>
                  <a:srgbClr val="312D2A"/>
                </a:solidFill>
                <a:latin typeface="+mj-lt"/>
                <a:cs typeface="Oracle Sans" panose="020B0503020204020204" pitchFamily="34" charset="0"/>
              </a:defRPr>
            </a:lvl1pPr>
          </a:lstStyle>
          <a:p>
            <a:pPr lvl="0"/>
            <a:r>
              <a:rPr lang="en-US" dirty="0"/>
              <a:t>“Click to type customer or partner quote surrounded by quotation marks. Remove or replace placeholder logo as needed.”</a:t>
            </a:r>
          </a:p>
        </p:txBody>
      </p:sp>
      <p:sp>
        <p:nvSpPr>
          <p:cNvPr id="10" name="Text Placeholder 21">
            <a:extLst>
              <a:ext uri="{FF2B5EF4-FFF2-40B4-BE49-F238E27FC236}">
                <a16:creationId xmlns:a16="http://schemas.microsoft.com/office/drawing/2014/main" id="{50211C17-EEFC-94FC-6620-A8E8B710730E}"/>
              </a:ext>
            </a:extLst>
          </p:cNvPr>
          <p:cNvSpPr>
            <a:spLocks noGrp="1"/>
          </p:cNvSpPr>
          <p:nvPr>
            <p:ph type="body" sz="quarter" idx="45" hasCustomPrompt="1"/>
          </p:nvPr>
        </p:nvSpPr>
        <p:spPr>
          <a:xfrm>
            <a:off x="768875" y="3589693"/>
            <a:ext cx="4762530" cy="606635"/>
          </a:xfrm>
          <a:prstGeom prst="rect">
            <a:avLst/>
          </a:prstGeom>
        </p:spPr>
        <p:txBody>
          <a:bodyPr lIns="180000" tIns="0" rIns="0" bIns="0"/>
          <a:lstStyle>
            <a:lvl1pPr algn="l">
              <a:lnSpc>
                <a:spcPts val="1680"/>
              </a:lnSpc>
              <a:defRPr sz="1200" b="0" i="0">
                <a:solidFill>
                  <a:srgbClr val="312D2A"/>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11" name="Text Placeholder 21">
            <a:extLst>
              <a:ext uri="{FF2B5EF4-FFF2-40B4-BE49-F238E27FC236}">
                <a16:creationId xmlns:a16="http://schemas.microsoft.com/office/drawing/2014/main" id="{3377E06F-5B74-C885-215A-895A6993EF51}"/>
              </a:ext>
            </a:extLst>
          </p:cNvPr>
          <p:cNvSpPr>
            <a:spLocks noGrp="1"/>
          </p:cNvSpPr>
          <p:nvPr>
            <p:ph type="body" sz="quarter" idx="46" hasCustomPrompt="1"/>
          </p:nvPr>
        </p:nvSpPr>
        <p:spPr>
          <a:xfrm>
            <a:off x="768875" y="4588760"/>
            <a:ext cx="4762530" cy="606635"/>
          </a:xfrm>
          <a:prstGeom prst="rect">
            <a:avLst/>
          </a:prstGeom>
        </p:spPr>
        <p:txBody>
          <a:bodyPr lIns="180000" tIns="0" rIns="0" bIns="0"/>
          <a:lstStyle>
            <a:lvl1pPr algn="l">
              <a:lnSpc>
                <a:spcPts val="1680"/>
              </a:lnSpc>
              <a:defRPr sz="1200" b="0" i="0">
                <a:solidFill>
                  <a:srgbClr val="312D2A"/>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12" name="Text Placeholder 21">
            <a:extLst>
              <a:ext uri="{FF2B5EF4-FFF2-40B4-BE49-F238E27FC236}">
                <a16:creationId xmlns:a16="http://schemas.microsoft.com/office/drawing/2014/main" id="{15F6B33E-59AC-6A0F-78AC-90C28912420F}"/>
              </a:ext>
            </a:extLst>
          </p:cNvPr>
          <p:cNvSpPr>
            <a:spLocks noGrp="1"/>
          </p:cNvSpPr>
          <p:nvPr>
            <p:ph type="body" sz="quarter" idx="47" hasCustomPrompt="1"/>
          </p:nvPr>
        </p:nvSpPr>
        <p:spPr>
          <a:xfrm>
            <a:off x="768875" y="5596293"/>
            <a:ext cx="4762530" cy="606635"/>
          </a:xfrm>
          <a:prstGeom prst="rect">
            <a:avLst/>
          </a:prstGeom>
        </p:spPr>
        <p:txBody>
          <a:bodyPr lIns="180000" tIns="0" rIns="0" bIns="0"/>
          <a:lstStyle>
            <a:lvl1pPr algn="l">
              <a:lnSpc>
                <a:spcPts val="1680"/>
              </a:lnSpc>
              <a:defRPr sz="1200" b="0" i="0">
                <a:solidFill>
                  <a:srgbClr val="312D2A"/>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cxnSp>
        <p:nvCxnSpPr>
          <p:cNvPr id="14" name="Accent Mark">
            <a:extLst>
              <a:ext uri="{FF2B5EF4-FFF2-40B4-BE49-F238E27FC236}">
                <a16:creationId xmlns:a16="http://schemas.microsoft.com/office/drawing/2014/main" id="{437EA44A-B58A-C2FB-B385-20778BC05D72}"/>
              </a:ext>
              <a:ext uri="{C183D7F6-B498-43B3-948B-1728B52AA6E4}">
                <adec:decorative xmlns:adec="http://schemas.microsoft.com/office/drawing/2017/decorative" val="1"/>
              </a:ext>
            </a:extLst>
          </p:cNvPr>
          <p:cNvCxnSpPr>
            <a:cxnSpLocks/>
          </p:cNvCxnSpPr>
          <p:nvPr userDrawn="1"/>
        </p:nvCxnSpPr>
        <p:spPr>
          <a:xfrm flipH="1">
            <a:off x="6930173" y="5015615"/>
            <a:ext cx="327600" cy="0"/>
          </a:xfrm>
          <a:prstGeom prst="line">
            <a:avLst/>
          </a:prstGeom>
          <a:ln w="28575" cap="flat">
            <a:solidFill>
              <a:srgbClr val="F6B53F"/>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98041124"/>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preserve="1" userDrawn="1">
  <p:cSld name="1_Light - Photo/video + Stats">
    <p:bg>
      <p:bgPr>
        <a:solidFill>
          <a:srgbClr val="E5E2DE"/>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105DB7B7-99DC-4ED2-2C1D-6F7AD699E27E}"/>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80" r="9040" b="7235"/>
          <a:stretch/>
        </p:blipFill>
        <p:spPr>
          <a:xfrm>
            <a:off x="6216294" y="3428999"/>
            <a:ext cx="5982586" cy="3429001"/>
          </a:xfrm>
          <a:prstGeom prst="rect">
            <a:avLst/>
          </a:prstGeom>
        </p:spPr>
      </p:pic>
      <p:sp>
        <p:nvSpPr>
          <p:cNvPr id="5" name="Slide Number">
            <a:extLst>
              <a:ext uri="{FF2B5EF4-FFF2-40B4-BE49-F238E27FC236}">
                <a16:creationId xmlns:a16="http://schemas.microsoft.com/office/drawing/2014/main" id="{FA2E7555-617F-514A-998A-B4FD6333A9F5}"/>
              </a:ext>
            </a:extLst>
          </p:cNvPr>
          <p:cNvSpPr>
            <a:spLocks noGrp="1"/>
          </p:cNvSpPr>
          <p:nvPr>
            <p:ph type="sldNum" sz="quarter" idx="4"/>
          </p:nvPr>
        </p:nvSpPr>
        <p:spPr>
          <a:xfrm>
            <a:off x="762000" y="6423660"/>
            <a:ext cx="365760" cy="365760"/>
          </a:xfrm>
          <a:prstGeom prst="rect">
            <a:avLst/>
          </a:prstGeom>
        </p:spPr>
        <p:txBody>
          <a:bodyPr vert="horz" lIns="0" tIns="0" rIns="0" bIns="0" rtlCol="0" anchor="ctr"/>
          <a:lstStyle>
            <a:lvl1pPr algn="l">
              <a:defRPr sz="700">
                <a:solidFill>
                  <a:srgbClr val="8B8580"/>
                </a:solidFill>
              </a:defRPr>
            </a:lvl1pPr>
          </a:lstStyle>
          <a:p>
            <a:fld id="{345D60D9-5372-5F40-9443-0F9AE5BDC3C8}" type="slidenum">
              <a:rPr lang="en-US" smtClean="0"/>
              <a:pPr/>
              <a:t>‹#›</a:t>
            </a:fld>
            <a:endParaRPr lang="en-US" dirty="0"/>
          </a:p>
        </p:txBody>
      </p:sp>
      <p:sp>
        <p:nvSpPr>
          <p:cNvPr id="6" name="Footer">
            <a:extLst>
              <a:ext uri="{FF2B5EF4-FFF2-40B4-BE49-F238E27FC236}">
                <a16:creationId xmlns:a16="http://schemas.microsoft.com/office/drawing/2014/main" id="{B348A6A2-2DAA-8349-9F70-D848FE897B02}"/>
              </a:ext>
            </a:extLst>
          </p:cNvPr>
          <p:cNvSpPr>
            <a:spLocks noGrp="1"/>
          </p:cNvSpPr>
          <p:nvPr>
            <p:ph type="ftr" sz="quarter" idx="3"/>
          </p:nvPr>
        </p:nvSpPr>
        <p:spPr>
          <a:xfrm>
            <a:off x="1127759" y="6423978"/>
            <a:ext cx="5745379" cy="365125"/>
          </a:xfrm>
          <a:prstGeom prst="rect">
            <a:avLst/>
          </a:prstGeom>
        </p:spPr>
        <p:txBody>
          <a:bodyPr vert="horz" lIns="0" tIns="0" rIns="0" bIns="0" rtlCol="0" anchor="ctr"/>
          <a:lstStyle>
            <a:lvl1pPr algn="l">
              <a:defRPr sz="700">
                <a:solidFill>
                  <a:srgbClr val="8B8580"/>
                </a:solidFill>
              </a:defRPr>
            </a:lvl1pPr>
          </a:lstStyle>
          <a:p>
            <a:r>
              <a:rPr lang="en-US"/>
              <a:t>Copyright © 2025, Oracle and/or its affiliates</a:t>
            </a:r>
            <a:endParaRPr lang="en-US" dirty="0"/>
          </a:p>
        </p:txBody>
      </p:sp>
      <p:pic>
        <p:nvPicPr>
          <p:cNvPr id="7" name="OTag">
            <a:extLst>
              <a:ext uri="{FF2B5EF4-FFF2-40B4-BE49-F238E27FC236}">
                <a16:creationId xmlns:a16="http://schemas.microsoft.com/office/drawing/2014/main" id="{905E1C4B-3BE4-CD4B-B2AC-9AC383AC9B95}"/>
              </a:ext>
              <a:ext uri="{C183D7F6-B498-43B3-948B-1728B52AA6E4}">
                <adec:decorative xmlns:adec="http://schemas.microsoft.com/office/drawing/2017/decorative" val="1"/>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3" name="Oracle Logo">
            <a:extLst>
              <a:ext uri="{FF2B5EF4-FFF2-40B4-BE49-F238E27FC236}">
                <a16:creationId xmlns:a16="http://schemas.microsoft.com/office/drawing/2014/main" id="{D6220EA6-E230-EF5E-1E96-CF13C1127E57}"/>
              </a:ext>
            </a:extLst>
          </p:cNvPr>
          <p:cNvSpPr/>
          <p:nvPr userDrawn="1"/>
        </p:nvSpPr>
        <p:spPr>
          <a:xfrm>
            <a:off x="761994" y="1130946"/>
            <a:ext cx="882210" cy="115586"/>
          </a:xfrm>
          <a:custGeom>
            <a:avLst/>
            <a:gdLst>
              <a:gd name="connsiteX0" fmla="*/ 380873 w 882210"/>
              <a:gd name="connsiteY0" fmla="*/ 75127 h 115586"/>
              <a:gd name="connsiteX1" fmla="*/ 439139 w 882210"/>
              <a:gd name="connsiteY1" fmla="*/ 75127 h 115586"/>
              <a:gd name="connsiteX2" fmla="*/ 408398 w 882210"/>
              <a:gd name="connsiteY2" fmla="*/ 25026 h 115586"/>
              <a:gd name="connsiteX3" fmla="*/ 351830 w 882210"/>
              <a:gd name="connsiteY3" fmla="*/ 115586 h 115586"/>
              <a:gd name="connsiteX4" fmla="*/ 326003 w 882210"/>
              <a:gd name="connsiteY4" fmla="*/ 115586 h 115586"/>
              <a:gd name="connsiteX5" fmla="*/ 394814 w 882210"/>
              <a:gd name="connsiteY5" fmla="*/ 6914 h 115586"/>
              <a:gd name="connsiteX6" fmla="*/ 417896 w 882210"/>
              <a:gd name="connsiteY6" fmla="*/ 3155 h 115586"/>
              <a:gd name="connsiteX7" fmla="*/ 421624 w 882210"/>
              <a:gd name="connsiteY7" fmla="*/ 6914 h 115586"/>
              <a:gd name="connsiteX8" fmla="*/ 490614 w 882210"/>
              <a:gd name="connsiteY8" fmla="*/ 115586 h 115586"/>
              <a:gd name="connsiteX9" fmla="*/ 464698 w 882210"/>
              <a:gd name="connsiteY9" fmla="*/ 115586 h 115586"/>
              <a:gd name="connsiteX10" fmla="*/ 452544 w 882210"/>
              <a:gd name="connsiteY10" fmla="*/ 95312 h 115586"/>
              <a:gd name="connsiteX11" fmla="*/ 393563 w 882210"/>
              <a:gd name="connsiteY11" fmla="*/ 95312 h 115586"/>
              <a:gd name="connsiteX12" fmla="*/ 380873 w 882210"/>
              <a:gd name="connsiteY12" fmla="*/ 75127 h 115586"/>
              <a:gd name="connsiteX13" fmla="*/ 648253 w 882210"/>
              <a:gd name="connsiteY13" fmla="*/ 95312 h 115586"/>
              <a:gd name="connsiteX14" fmla="*/ 648253 w 882210"/>
              <a:gd name="connsiteY14" fmla="*/ 967 h 115586"/>
              <a:gd name="connsiteX15" fmla="*/ 626359 w 882210"/>
              <a:gd name="connsiteY15" fmla="*/ 967 h 115586"/>
              <a:gd name="connsiteX16" fmla="*/ 626359 w 882210"/>
              <a:gd name="connsiteY16" fmla="*/ 104593 h 115586"/>
              <a:gd name="connsiteX17" fmla="*/ 637619 w 882210"/>
              <a:gd name="connsiteY17" fmla="*/ 115586 h 115586"/>
              <a:gd name="connsiteX18" fmla="*/ 737172 w 882210"/>
              <a:gd name="connsiteY18" fmla="*/ 115586 h 115586"/>
              <a:gd name="connsiteX19" fmla="*/ 750130 w 882210"/>
              <a:gd name="connsiteY19" fmla="*/ 95312 h 115586"/>
              <a:gd name="connsiteX20" fmla="*/ 648253 w 882210"/>
              <a:gd name="connsiteY20" fmla="*/ 95312 h 115586"/>
              <a:gd name="connsiteX21" fmla="*/ 286862 w 882210"/>
              <a:gd name="connsiteY21" fmla="*/ 78461 h 115586"/>
              <a:gd name="connsiteX22" fmla="*/ 325288 w 882210"/>
              <a:gd name="connsiteY22" fmla="*/ 39714 h 115586"/>
              <a:gd name="connsiteX23" fmla="*/ 286862 w 882210"/>
              <a:gd name="connsiteY23" fmla="*/ 967 h 115586"/>
              <a:gd name="connsiteX24" fmla="*/ 191241 w 882210"/>
              <a:gd name="connsiteY24" fmla="*/ 967 h 115586"/>
              <a:gd name="connsiteX25" fmla="*/ 191241 w 882210"/>
              <a:gd name="connsiteY25" fmla="*/ 115586 h 115586"/>
              <a:gd name="connsiteX26" fmla="*/ 213135 w 882210"/>
              <a:gd name="connsiteY26" fmla="*/ 115586 h 115586"/>
              <a:gd name="connsiteX27" fmla="*/ 213135 w 882210"/>
              <a:gd name="connsiteY27" fmla="*/ 21242 h 115586"/>
              <a:gd name="connsiteX28" fmla="*/ 285432 w 882210"/>
              <a:gd name="connsiteY28" fmla="*/ 21242 h 115586"/>
              <a:gd name="connsiteX29" fmla="*/ 302514 w 882210"/>
              <a:gd name="connsiteY29" fmla="*/ 41052 h 115586"/>
              <a:gd name="connsiteX30" fmla="*/ 285432 w 882210"/>
              <a:gd name="connsiteY30" fmla="*/ 58277 h 115586"/>
              <a:gd name="connsiteX31" fmla="*/ 223412 w 882210"/>
              <a:gd name="connsiteY31" fmla="*/ 58277 h 115586"/>
              <a:gd name="connsiteX32" fmla="*/ 288649 w 882210"/>
              <a:gd name="connsiteY32" fmla="*/ 115586 h 115586"/>
              <a:gd name="connsiteX33" fmla="*/ 320373 w 882210"/>
              <a:gd name="connsiteY33" fmla="*/ 115586 h 115586"/>
              <a:gd name="connsiteX34" fmla="*/ 277031 w 882210"/>
              <a:gd name="connsiteY34" fmla="*/ 78461 h 115586"/>
              <a:gd name="connsiteX35" fmla="*/ 286862 w 882210"/>
              <a:gd name="connsiteY35" fmla="*/ 78461 h 115586"/>
              <a:gd name="connsiteX36" fmla="*/ 56836 w 882210"/>
              <a:gd name="connsiteY36" fmla="*/ 115586 h 115586"/>
              <a:gd name="connsiteX37" fmla="*/ 122877 w 882210"/>
              <a:gd name="connsiteY37" fmla="*/ 115586 h 115586"/>
              <a:gd name="connsiteX38" fmla="*/ 179713 w 882210"/>
              <a:gd name="connsiteY38" fmla="*/ 58277 h 115586"/>
              <a:gd name="connsiteX39" fmla="*/ 122877 w 882210"/>
              <a:gd name="connsiteY39" fmla="*/ 967 h 115586"/>
              <a:gd name="connsiteX40" fmla="*/ 56836 w 882210"/>
              <a:gd name="connsiteY40" fmla="*/ 967 h 115586"/>
              <a:gd name="connsiteX41" fmla="*/ 0 w 882210"/>
              <a:gd name="connsiteY41" fmla="*/ 58277 h 115586"/>
              <a:gd name="connsiteX42" fmla="*/ 56836 w 882210"/>
              <a:gd name="connsiteY42" fmla="*/ 115586 h 115586"/>
              <a:gd name="connsiteX43" fmla="*/ 121358 w 882210"/>
              <a:gd name="connsiteY43" fmla="*/ 95402 h 115586"/>
              <a:gd name="connsiteX44" fmla="*/ 58266 w 882210"/>
              <a:gd name="connsiteY44" fmla="*/ 95402 h 115586"/>
              <a:gd name="connsiteX45" fmla="*/ 23306 w 882210"/>
              <a:gd name="connsiteY45" fmla="*/ 56493 h 115586"/>
              <a:gd name="connsiteX46" fmla="*/ 58266 w 882210"/>
              <a:gd name="connsiteY46" fmla="*/ 21242 h 115586"/>
              <a:gd name="connsiteX47" fmla="*/ 121358 w 882210"/>
              <a:gd name="connsiteY47" fmla="*/ 21242 h 115586"/>
              <a:gd name="connsiteX48" fmla="*/ 159945 w 882210"/>
              <a:gd name="connsiteY48" fmla="*/ 56493 h 115586"/>
              <a:gd name="connsiteX49" fmla="*/ 124984 w 882210"/>
              <a:gd name="connsiteY49" fmla="*/ 95402 h 115586"/>
              <a:gd name="connsiteX50" fmla="*/ 121358 w 882210"/>
              <a:gd name="connsiteY50" fmla="*/ 95402 h 115586"/>
              <a:gd name="connsiteX51" fmla="*/ 536190 w 882210"/>
              <a:gd name="connsiteY51" fmla="*/ 115586 h 115586"/>
              <a:gd name="connsiteX52" fmla="*/ 603571 w 882210"/>
              <a:gd name="connsiteY52" fmla="*/ 115586 h 115586"/>
              <a:gd name="connsiteX53" fmla="*/ 616618 w 882210"/>
              <a:gd name="connsiteY53" fmla="*/ 95402 h 115586"/>
              <a:gd name="connsiteX54" fmla="*/ 537709 w 882210"/>
              <a:gd name="connsiteY54" fmla="*/ 95402 h 115586"/>
              <a:gd name="connsiteX55" fmla="*/ 499122 w 882210"/>
              <a:gd name="connsiteY55" fmla="*/ 60150 h 115586"/>
              <a:gd name="connsiteX56" fmla="*/ 534082 w 882210"/>
              <a:gd name="connsiteY56" fmla="*/ 21242 h 115586"/>
              <a:gd name="connsiteX57" fmla="*/ 537709 w 882210"/>
              <a:gd name="connsiteY57" fmla="*/ 21242 h 115586"/>
              <a:gd name="connsiteX58" fmla="*/ 601784 w 882210"/>
              <a:gd name="connsiteY58" fmla="*/ 21242 h 115586"/>
              <a:gd name="connsiteX59" fmla="*/ 614742 w 882210"/>
              <a:gd name="connsiteY59" fmla="*/ 967 h 115586"/>
              <a:gd name="connsiteX60" fmla="*/ 536190 w 882210"/>
              <a:gd name="connsiteY60" fmla="*/ 967 h 115586"/>
              <a:gd name="connsiteX61" fmla="*/ 479354 w 882210"/>
              <a:gd name="connsiteY61" fmla="*/ 58277 h 115586"/>
              <a:gd name="connsiteX62" fmla="*/ 536190 w 882210"/>
              <a:gd name="connsiteY62" fmla="*/ 115586 h 115586"/>
              <a:gd name="connsiteX63" fmla="*/ 803391 w 882210"/>
              <a:gd name="connsiteY63" fmla="*/ 95402 h 115586"/>
              <a:gd name="connsiteX64" fmla="*/ 767645 w 882210"/>
              <a:gd name="connsiteY64" fmla="*/ 68369 h 115586"/>
              <a:gd name="connsiteX65" fmla="*/ 861389 w 882210"/>
              <a:gd name="connsiteY65" fmla="*/ 68369 h 115586"/>
              <a:gd name="connsiteX66" fmla="*/ 874257 w 882210"/>
              <a:gd name="connsiteY66" fmla="*/ 48094 h 115586"/>
              <a:gd name="connsiteX67" fmla="*/ 768003 w 882210"/>
              <a:gd name="connsiteY67" fmla="*/ 48094 h 115586"/>
              <a:gd name="connsiteX68" fmla="*/ 803748 w 882210"/>
              <a:gd name="connsiteY68" fmla="*/ 21061 h 115586"/>
              <a:gd name="connsiteX69" fmla="*/ 867823 w 882210"/>
              <a:gd name="connsiteY69" fmla="*/ 21061 h 115586"/>
              <a:gd name="connsiteX70" fmla="*/ 880334 w 882210"/>
              <a:gd name="connsiteY70" fmla="*/ 967 h 115586"/>
              <a:gd name="connsiteX71" fmla="*/ 801961 w 882210"/>
              <a:gd name="connsiteY71" fmla="*/ 967 h 115586"/>
              <a:gd name="connsiteX72" fmla="*/ 745125 w 882210"/>
              <a:gd name="connsiteY72" fmla="*/ 58277 h 115586"/>
              <a:gd name="connsiteX73" fmla="*/ 801961 w 882210"/>
              <a:gd name="connsiteY73" fmla="*/ 115586 h 115586"/>
              <a:gd name="connsiteX74" fmla="*/ 869432 w 882210"/>
              <a:gd name="connsiteY74" fmla="*/ 115586 h 115586"/>
              <a:gd name="connsiteX75" fmla="*/ 882211 w 882210"/>
              <a:gd name="connsiteY75" fmla="*/ 95402 h 115586"/>
              <a:gd name="connsiteX76" fmla="*/ 803480 w 882210"/>
              <a:gd name="connsiteY76" fmla="*/ 95402 h 115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882210" h="115586">
                <a:moveTo>
                  <a:pt x="380873" y="75127"/>
                </a:moveTo>
                <a:lnTo>
                  <a:pt x="439139" y="75127"/>
                </a:lnTo>
                <a:lnTo>
                  <a:pt x="408398" y="25026"/>
                </a:lnTo>
                <a:lnTo>
                  <a:pt x="351830" y="115586"/>
                </a:lnTo>
                <a:lnTo>
                  <a:pt x="326003" y="115586"/>
                </a:lnTo>
                <a:lnTo>
                  <a:pt x="394814" y="6914"/>
                </a:lnTo>
                <a:cubicBezTo>
                  <a:pt x="400159" y="-551"/>
                  <a:pt x="410493" y="-2234"/>
                  <a:pt x="417896" y="3155"/>
                </a:cubicBezTo>
                <a:cubicBezTo>
                  <a:pt x="419330" y="4199"/>
                  <a:pt x="420589" y="5468"/>
                  <a:pt x="421624" y="6914"/>
                </a:cubicBezTo>
                <a:lnTo>
                  <a:pt x="490614" y="115586"/>
                </a:lnTo>
                <a:lnTo>
                  <a:pt x="464698" y="115586"/>
                </a:lnTo>
                <a:lnTo>
                  <a:pt x="452544" y="95312"/>
                </a:lnTo>
                <a:lnTo>
                  <a:pt x="393563" y="95312"/>
                </a:lnTo>
                <a:lnTo>
                  <a:pt x="380873" y="75127"/>
                </a:lnTo>
                <a:moveTo>
                  <a:pt x="648253" y="95312"/>
                </a:moveTo>
                <a:lnTo>
                  <a:pt x="648253" y="967"/>
                </a:lnTo>
                <a:lnTo>
                  <a:pt x="626359" y="967"/>
                </a:lnTo>
                <a:lnTo>
                  <a:pt x="626359" y="104593"/>
                </a:lnTo>
                <a:cubicBezTo>
                  <a:pt x="626642" y="110682"/>
                  <a:pt x="631574" y="115498"/>
                  <a:pt x="637619" y="115586"/>
                </a:cubicBezTo>
                <a:lnTo>
                  <a:pt x="737172" y="115586"/>
                </a:lnTo>
                <a:lnTo>
                  <a:pt x="750130" y="95312"/>
                </a:lnTo>
                <a:lnTo>
                  <a:pt x="648253" y="95312"/>
                </a:lnTo>
                <a:moveTo>
                  <a:pt x="286862" y="78461"/>
                </a:moveTo>
                <a:cubicBezTo>
                  <a:pt x="308084" y="78461"/>
                  <a:pt x="325288" y="61113"/>
                  <a:pt x="325288" y="39714"/>
                </a:cubicBezTo>
                <a:cubicBezTo>
                  <a:pt x="325288" y="18315"/>
                  <a:pt x="308084" y="967"/>
                  <a:pt x="286862" y="967"/>
                </a:cubicBezTo>
                <a:lnTo>
                  <a:pt x="191241" y="967"/>
                </a:lnTo>
                <a:lnTo>
                  <a:pt x="191241" y="115586"/>
                </a:lnTo>
                <a:lnTo>
                  <a:pt x="213135" y="115586"/>
                </a:lnTo>
                <a:lnTo>
                  <a:pt x="213135" y="21242"/>
                </a:lnTo>
                <a:lnTo>
                  <a:pt x="285432" y="21242"/>
                </a:lnTo>
                <a:cubicBezTo>
                  <a:pt x="295574" y="21955"/>
                  <a:pt x="303222" y="30825"/>
                  <a:pt x="302514" y="41052"/>
                </a:cubicBezTo>
                <a:cubicBezTo>
                  <a:pt x="301875" y="50285"/>
                  <a:pt x="294588" y="57632"/>
                  <a:pt x="285432" y="58277"/>
                </a:cubicBezTo>
                <a:lnTo>
                  <a:pt x="223412" y="58277"/>
                </a:lnTo>
                <a:lnTo>
                  <a:pt x="288649" y="115586"/>
                </a:lnTo>
                <a:lnTo>
                  <a:pt x="320373" y="115586"/>
                </a:lnTo>
                <a:lnTo>
                  <a:pt x="277031" y="78461"/>
                </a:lnTo>
                <a:lnTo>
                  <a:pt x="286862" y="78461"/>
                </a:lnTo>
                <a:moveTo>
                  <a:pt x="56836" y="115586"/>
                </a:moveTo>
                <a:lnTo>
                  <a:pt x="122877" y="115586"/>
                </a:lnTo>
                <a:cubicBezTo>
                  <a:pt x="154267" y="115586"/>
                  <a:pt x="179713" y="89928"/>
                  <a:pt x="179713" y="58277"/>
                </a:cubicBezTo>
                <a:cubicBezTo>
                  <a:pt x="179713" y="26625"/>
                  <a:pt x="154267" y="967"/>
                  <a:pt x="122877" y="967"/>
                </a:cubicBezTo>
                <a:lnTo>
                  <a:pt x="56836" y="967"/>
                </a:lnTo>
                <a:cubicBezTo>
                  <a:pt x="25446" y="967"/>
                  <a:pt x="0" y="26625"/>
                  <a:pt x="0" y="58277"/>
                </a:cubicBezTo>
                <a:cubicBezTo>
                  <a:pt x="0" y="89928"/>
                  <a:pt x="25446" y="115586"/>
                  <a:pt x="56836" y="115586"/>
                </a:cubicBezTo>
                <a:moveTo>
                  <a:pt x="121358" y="95402"/>
                </a:moveTo>
                <a:lnTo>
                  <a:pt x="58266" y="95402"/>
                </a:lnTo>
                <a:cubicBezTo>
                  <a:pt x="37956" y="94392"/>
                  <a:pt x="22304" y="76972"/>
                  <a:pt x="23306" y="56493"/>
                </a:cubicBezTo>
                <a:cubicBezTo>
                  <a:pt x="24238" y="37427"/>
                  <a:pt x="39358" y="22182"/>
                  <a:pt x="58266" y="21242"/>
                </a:cubicBezTo>
                <a:lnTo>
                  <a:pt x="121358" y="21242"/>
                </a:lnTo>
                <a:cubicBezTo>
                  <a:pt x="141667" y="20232"/>
                  <a:pt x="158943" y="36014"/>
                  <a:pt x="159945" y="56493"/>
                </a:cubicBezTo>
                <a:cubicBezTo>
                  <a:pt x="160946" y="76972"/>
                  <a:pt x="145294" y="94392"/>
                  <a:pt x="124984" y="95402"/>
                </a:cubicBezTo>
                <a:cubicBezTo>
                  <a:pt x="123776" y="95462"/>
                  <a:pt x="122566" y="95462"/>
                  <a:pt x="121358" y="95402"/>
                </a:cubicBezTo>
                <a:moveTo>
                  <a:pt x="536190" y="115586"/>
                </a:moveTo>
                <a:lnTo>
                  <a:pt x="603571" y="115586"/>
                </a:lnTo>
                <a:lnTo>
                  <a:pt x="616618" y="95402"/>
                </a:lnTo>
                <a:lnTo>
                  <a:pt x="537709" y="95402"/>
                </a:lnTo>
                <a:cubicBezTo>
                  <a:pt x="517399" y="96411"/>
                  <a:pt x="500123" y="80629"/>
                  <a:pt x="499122" y="60150"/>
                </a:cubicBezTo>
                <a:cubicBezTo>
                  <a:pt x="498120" y="39671"/>
                  <a:pt x="513773" y="22251"/>
                  <a:pt x="534082" y="21242"/>
                </a:cubicBezTo>
                <a:cubicBezTo>
                  <a:pt x="535290" y="21182"/>
                  <a:pt x="536501" y="21182"/>
                  <a:pt x="537709" y="21242"/>
                </a:cubicBezTo>
                <a:lnTo>
                  <a:pt x="601784" y="21242"/>
                </a:lnTo>
                <a:lnTo>
                  <a:pt x="614742" y="967"/>
                </a:lnTo>
                <a:lnTo>
                  <a:pt x="536190" y="967"/>
                </a:lnTo>
                <a:cubicBezTo>
                  <a:pt x="504800" y="967"/>
                  <a:pt x="479354" y="26625"/>
                  <a:pt x="479354" y="58277"/>
                </a:cubicBezTo>
                <a:cubicBezTo>
                  <a:pt x="479354" y="89928"/>
                  <a:pt x="504800" y="115586"/>
                  <a:pt x="536190" y="115586"/>
                </a:cubicBezTo>
                <a:moveTo>
                  <a:pt x="803391" y="95402"/>
                </a:moveTo>
                <a:cubicBezTo>
                  <a:pt x="786805" y="95513"/>
                  <a:pt x="772183" y="84455"/>
                  <a:pt x="767645" y="68369"/>
                </a:cubicBezTo>
                <a:lnTo>
                  <a:pt x="861389" y="68369"/>
                </a:lnTo>
                <a:lnTo>
                  <a:pt x="874257" y="48094"/>
                </a:lnTo>
                <a:lnTo>
                  <a:pt x="768003" y="48094"/>
                </a:lnTo>
                <a:cubicBezTo>
                  <a:pt x="772514" y="31990"/>
                  <a:pt x="787153" y="20919"/>
                  <a:pt x="803748" y="21061"/>
                </a:cubicBezTo>
                <a:lnTo>
                  <a:pt x="867823" y="21061"/>
                </a:lnTo>
                <a:lnTo>
                  <a:pt x="880334" y="967"/>
                </a:lnTo>
                <a:lnTo>
                  <a:pt x="801961" y="967"/>
                </a:lnTo>
                <a:cubicBezTo>
                  <a:pt x="770571" y="967"/>
                  <a:pt x="745125" y="26625"/>
                  <a:pt x="745125" y="58277"/>
                </a:cubicBezTo>
                <a:cubicBezTo>
                  <a:pt x="745125" y="89928"/>
                  <a:pt x="770571" y="115586"/>
                  <a:pt x="801961" y="115586"/>
                </a:cubicBezTo>
                <a:lnTo>
                  <a:pt x="869432" y="115586"/>
                </a:lnTo>
                <a:lnTo>
                  <a:pt x="882211" y="95402"/>
                </a:lnTo>
                <a:lnTo>
                  <a:pt x="803480" y="95402"/>
                </a:lnTo>
              </a:path>
            </a:pathLst>
          </a:custGeom>
          <a:solidFill>
            <a:srgbClr val="C74634"/>
          </a:solidFill>
          <a:ln w="8895" cap="flat">
            <a:noFill/>
            <a:prstDash val="solid"/>
            <a:miter/>
          </a:ln>
        </p:spPr>
        <p:txBody>
          <a:bodyPr rtlCol="0" anchor="ctr"/>
          <a:lstStyle/>
          <a:p>
            <a:endParaRPr lang="en-US">
              <a:solidFill>
                <a:srgbClr val="C74634"/>
              </a:solidFill>
            </a:endParaRPr>
          </a:p>
        </p:txBody>
      </p:sp>
      <p:sp>
        <p:nvSpPr>
          <p:cNvPr id="4" name="Content Placeholder 9">
            <a:extLst>
              <a:ext uri="{FF2B5EF4-FFF2-40B4-BE49-F238E27FC236}">
                <a16:creationId xmlns:a16="http://schemas.microsoft.com/office/drawing/2014/main" id="{DD4E3846-B8A2-396C-9828-EAD504044D6C}"/>
              </a:ext>
            </a:extLst>
          </p:cNvPr>
          <p:cNvSpPr>
            <a:spLocks noGrp="1"/>
          </p:cNvSpPr>
          <p:nvPr>
            <p:ph sz="quarter" idx="23" hasCustomPrompt="1"/>
          </p:nvPr>
        </p:nvSpPr>
        <p:spPr>
          <a:xfrm>
            <a:off x="6209414" y="0"/>
            <a:ext cx="5982586" cy="3428999"/>
          </a:xfrm>
          <a:solidFill>
            <a:schemeClr val="tx1">
              <a:lumMod val="10000"/>
              <a:lumOff val="90000"/>
            </a:schemeClr>
          </a:solidFill>
        </p:spPr>
        <p:txBody>
          <a:bodyPr anchor="ctr"/>
          <a:lstStyle>
            <a:lvl1pPr algn="ctr">
              <a:defRPr sz="1400" b="0" i="0">
                <a:latin typeface="Oracle Sans Light" panose="020B0403020204020204" pitchFamily="34" charset="0"/>
                <a:cs typeface="Oracle Sans Light" panose="020B0403020204020204" pitchFamily="34" charset="0"/>
              </a:defRPr>
            </a:lvl1pPr>
          </a:lstStyle>
          <a:p>
            <a:pPr lvl="0"/>
            <a:r>
              <a:rPr lang="en-GB" dirty="0"/>
              <a:t>Picture/Video here</a:t>
            </a:r>
            <a:endParaRPr lang="en-US" dirty="0"/>
          </a:p>
        </p:txBody>
      </p:sp>
      <p:sp>
        <p:nvSpPr>
          <p:cNvPr id="8" name="Text Placeholder 21">
            <a:extLst>
              <a:ext uri="{FF2B5EF4-FFF2-40B4-BE49-F238E27FC236}">
                <a16:creationId xmlns:a16="http://schemas.microsoft.com/office/drawing/2014/main" id="{A09066AE-B1C6-1803-2E18-046410E5CCE1}"/>
              </a:ext>
            </a:extLst>
          </p:cNvPr>
          <p:cNvSpPr>
            <a:spLocks noGrp="1"/>
          </p:cNvSpPr>
          <p:nvPr>
            <p:ph type="body" sz="quarter" idx="14" hasCustomPrompt="1"/>
          </p:nvPr>
        </p:nvSpPr>
        <p:spPr>
          <a:xfrm>
            <a:off x="6763067" y="3878232"/>
            <a:ext cx="1590912" cy="614174"/>
          </a:xfrm>
          <a:prstGeom prst="rect">
            <a:avLst/>
          </a:prstGeom>
        </p:spPr>
        <p:txBody>
          <a:bodyPr lIns="0" tIns="0" rIns="0" bIns="0" anchor="b"/>
          <a:lstStyle>
            <a:lvl1pPr algn="l">
              <a:defRPr sz="3600" b="1" i="0">
                <a:solidFill>
                  <a:srgbClr val="2C5266"/>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9" name="Text Placeholder 21">
            <a:extLst>
              <a:ext uri="{FF2B5EF4-FFF2-40B4-BE49-F238E27FC236}">
                <a16:creationId xmlns:a16="http://schemas.microsoft.com/office/drawing/2014/main" id="{A4139B1C-246E-474C-5F2F-13C8137011B1}"/>
              </a:ext>
            </a:extLst>
          </p:cNvPr>
          <p:cNvSpPr>
            <a:spLocks noGrp="1"/>
          </p:cNvSpPr>
          <p:nvPr>
            <p:ph type="body" sz="quarter" idx="30" hasCustomPrompt="1"/>
          </p:nvPr>
        </p:nvSpPr>
        <p:spPr>
          <a:xfrm>
            <a:off x="8472476" y="3889390"/>
            <a:ext cx="3237574" cy="603016"/>
          </a:xfrm>
          <a:prstGeom prst="rect">
            <a:avLst/>
          </a:prstGeom>
        </p:spPr>
        <p:txBody>
          <a:bodyPr lIns="0" tIns="0" rIns="0" bIns="0" anchor="ctr"/>
          <a:lstStyle>
            <a:lvl1pPr algn="l">
              <a:lnSpc>
                <a:spcPct val="100000"/>
              </a:lnSpc>
              <a:spcBef>
                <a:spcPts val="0"/>
              </a:spcBef>
              <a:spcAft>
                <a:spcPts val="400"/>
              </a:spcAft>
              <a:defRPr sz="1200" b="0" i="0">
                <a:solidFill>
                  <a:srgbClr val="312D2A"/>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endParaRPr lang="en-US" dirty="0"/>
          </a:p>
        </p:txBody>
      </p:sp>
      <p:sp>
        <p:nvSpPr>
          <p:cNvPr id="10" name="Text Placeholder 21">
            <a:extLst>
              <a:ext uri="{FF2B5EF4-FFF2-40B4-BE49-F238E27FC236}">
                <a16:creationId xmlns:a16="http://schemas.microsoft.com/office/drawing/2014/main" id="{1A5C4CD2-9990-6959-6689-21AA3328F1A0}"/>
              </a:ext>
            </a:extLst>
          </p:cNvPr>
          <p:cNvSpPr>
            <a:spLocks noGrp="1"/>
          </p:cNvSpPr>
          <p:nvPr>
            <p:ph type="body" sz="quarter" idx="44" hasCustomPrompt="1"/>
          </p:nvPr>
        </p:nvSpPr>
        <p:spPr>
          <a:xfrm>
            <a:off x="6763067" y="4689859"/>
            <a:ext cx="1590912" cy="614174"/>
          </a:xfrm>
          <a:prstGeom prst="rect">
            <a:avLst/>
          </a:prstGeom>
        </p:spPr>
        <p:txBody>
          <a:bodyPr lIns="0" tIns="0" rIns="0" bIns="0" anchor="b"/>
          <a:lstStyle>
            <a:lvl1pPr algn="l">
              <a:defRPr sz="3600" b="1" i="0">
                <a:solidFill>
                  <a:srgbClr val="2C5266"/>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21" name="Text Placeholder 21">
            <a:extLst>
              <a:ext uri="{FF2B5EF4-FFF2-40B4-BE49-F238E27FC236}">
                <a16:creationId xmlns:a16="http://schemas.microsoft.com/office/drawing/2014/main" id="{9DD40A63-6810-B941-70C1-0956327339F7}"/>
              </a:ext>
            </a:extLst>
          </p:cNvPr>
          <p:cNvSpPr>
            <a:spLocks noGrp="1"/>
          </p:cNvSpPr>
          <p:nvPr>
            <p:ph type="body" sz="quarter" idx="45" hasCustomPrompt="1"/>
          </p:nvPr>
        </p:nvSpPr>
        <p:spPr>
          <a:xfrm>
            <a:off x="8472476" y="4701017"/>
            <a:ext cx="3237574" cy="603016"/>
          </a:xfrm>
          <a:prstGeom prst="rect">
            <a:avLst/>
          </a:prstGeom>
          <a:noFill/>
        </p:spPr>
        <p:txBody>
          <a:bodyPr vert="horz" lIns="0" tIns="0" rIns="0" bIns="0" rtlCol="0" anchor="ctr">
            <a:noAutofit/>
          </a:bodyPr>
          <a:lstStyle>
            <a:lvl1pPr>
              <a:defRPr lang="en-US" sz="1200" dirty="0">
                <a:solidFill>
                  <a:srgbClr val="312D2A"/>
                </a:solidFill>
                <a:latin typeface="Oracle Sans Light" panose="020B0403020204020204" pitchFamily="34" charset="0"/>
                <a:cs typeface="Oracle Sans Light" panose="020B0403020204020204" pitchFamily="34" charset="0"/>
              </a:defRPr>
            </a:lvl1pPr>
          </a:lstStyle>
          <a:p>
            <a:pPr lvl="0">
              <a:lnSpc>
                <a:spcPct val="100000"/>
              </a:lnSpc>
              <a:spcBef>
                <a:spcPts val="0"/>
              </a:spcBef>
              <a:spcAft>
                <a:spcPts val="400"/>
              </a:spcAft>
            </a:pPr>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endParaRPr lang="en-US" dirty="0"/>
          </a:p>
        </p:txBody>
      </p:sp>
      <p:sp>
        <p:nvSpPr>
          <p:cNvPr id="26" name="Text Placeholder 21">
            <a:extLst>
              <a:ext uri="{FF2B5EF4-FFF2-40B4-BE49-F238E27FC236}">
                <a16:creationId xmlns:a16="http://schemas.microsoft.com/office/drawing/2014/main" id="{962E356D-192D-DE6B-1662-1C5AFC15061D}"/>
              </a:ext>
            </a:extLst>
          </p:cNvPr>
          <p:cNvSpPr>
            <a:spLocks noGrp="1"/>
          </p:cNvSpPr>
          <p:nvPr>
            <p:ph type="body" sz="quarter" idx="33" hasCustomPrompt="1"/>
          </p:nvPr>
        </p:nvSpPr>
        <p:spPr>
          <a:xfrm>
            <a:off x="6763067" y="5502568"/>
            <a:ext cx="1590912" cy="614174"/>
          </a:xfrm>
          <a:prstGeom prst="rect">
            <a:avLst/>
          </a:prstGeom>
        </p:spPr>
        <p:txBody>
          <a:bodyPr lIns="0" tIns="0" rIns="0" bIns="0" anchor="b"/>
          <a:lstStyle>
            <a:lvl1pPr algn="l">
              <a:defRPr sz="3600" b="1" i="0">
                <a:solidFill>
                  <a:srgbClr val="2C5266"/>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27" name="Text Placeholder 21">
            <a:extLst>
              <a:ext uri="{FF2B5EF4-FFF2-40B4-BE49-F238E27FC236}">
                <a16:creationId xmlns:a16="http://schemas.microsoft.com/office/drawing/2014/main" id="{758F79CC-E884-E348-23EC-27E1964F886B}"/>
              </a:ext>
            </a:extLst>
          </p:cNvPr>
          <p:cNvSpPr>
            <a:spLocks noGrp="1"/>
          </p:cNvSpPr>
          <p:nvPr>
            <p:ph type="body" sz="quarter" idx="34" hasCustomPrompt="1"/>
          </p:nvPr>
        </p:nvSpPr>
        <p:spPr>
          <a:xfrm>
            <a:off x="8472476" y="5513726"/>
            <a:ext cx="3237574" cy="603016"/>
          </a:xfrm>
          <a:prstGeom prst="rect">
            <a:avLst/>
          </a:prstGeom>
          <a:noFill/>
        </p:spPr>
        <p:txBody>
          <a:bodyPr vert="horz" lIns="0" tIns="0" rIns="0" bIns="0" rtlCol="0" anchor="ctr">
            <a:noAutofit/>
          </a:bodyPr>
          <a:lstStyle>
            <a:lvl1pPr>
              <a:defRPr lang="en-US" sz="1200" dirty="0">
                <a:solidFill>
                  <a:srgbClr val="312D2A"/>
                </a:solidFill>
                <a:latin typeface="Oracle Sans Light" panose="020B0403020204020204" pitchFamily="34" charset="0"/>
                <a:cs typeface="Oracle Sans Light" panose="020B0403020204020204" pitchFamily="34" charset="0"/>
              </a:defRPr>
            </a:lvl1pPr>
          </a:lstStyle>
          <a:p>
            <a:pPr lvl="0">
              <a:lnSpc>
                <a:spcPct val="100000"/>
              </a:lnSpc>
              <a:spcBef>
                <a:spcPts val="0"/>
              </a:spcBef>
              <a:spcAft>
                <a:spcPts val="400"/>
              </a:spcAft>
            </a:pPr>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endParaRPr lang="en-US" dirty="0"/>
          </a:p>
        </p:txBody>
      </p:sp>
      <p:sp>
        <p:nvSpPr>
          <p:cNvPr id="28" name="Title 4">
            <a:extLst>
              <a:ext uri="{FF2B5EF4-FFF2-40B4-BE49-F238E27FC236}">
                <a16:creationId xmlns:a16="http://schemas.microsoft.com/office/drawing/2014/main" id="{167796AE-D851-E7B8-C6C7-C27D6677D7CB}"/>
              </a:ext>
            </a:extLst>
          </p:cNvPr>
          <p:cNvSpPr>
            <a:spLocks noGrp="1"/>
          </p:cNvSpPr>
          <p:nvPr>
            <p:ph type="title" hasCustomPrompt="1"/>
          </p:nvPr>
        </p:nvSpPr>
        <p:spPr>
          <a:xfrm>
            <a:off x="761994" y="1613847"/>
            <a:ext cx="4758468" cy="822960"/>
          </a:xfrm>
          <a:noFill/>
        </p:spPr>
        <p:txBody>
          <a:bodyPr vert="horz" lIns="0" tIns="0" rIns="0" bIns="0" rtlCol="0" anchor="b">
            <a:noAutofit/>
          </a:bodyPr>
          <a:lstStyle>
            <a:lvl1pPr>
              <a:defRPr lang="en-US" sz="2000" b="1" i="0">
                <a:solidFill>
                  <a:srgbClr val="312D2A"/>
                </a:solidFill>
                <a:latin typeface="Oracle Sans Extra Bold" panose="020B0503020204020204" pitchFamily="34" charset="0"/>
                <a:cs typeface="Oracle Sans Extra Bold" panose="020B0503020204020204" pitchFamily="34" charset="0"/>
              </a:defRPr>
            </a:lvl1pPr>
          </a:lstStyle>
          <a:p>
            <a:pPr lvl="0"/>
            <a:r>
              <a:rPr lang="en-US" dirty="0"/>
              <a:t>Click to edit title text styles</a:t>
            </a:r>
          </a:p>
        </p:txBody>
      </p:sp>
      <p:sp>
        <p:nvSpPr>
          <p:cNvPr id="29" name="Text Placeholder 21">
            <a:extLst>
              <a:ext uri="{FF2B5EF4-FFF2-40B4-BE49-F238E27FC236}">
                <a16:creationId xmlns:a16="http://schemas.microsoft.com/office/drawing/2014/main" id="{59D97CDF-76E8-1CD7-41A8-05DD0CF61FC8}"/>
              </a:ext>
            </a:extLst>
          </p:cNvPr>
          <p:cNvSpPr>
            <a:spLocks noGrp="1"/>
          </p:cNvSpPr>
          <p:nvPr>
            <p:ph type="body" sz="quarter" idx="35" hasCustomPrompt="1"/>
          </p:nvPr>
        </p:nvSpPr>
        <p:spPr>
          <a:xfrm>
            <a:off x="761994" y="2499926"/>
            <a:ext cx="4762530" cy="720907"/>
          </a:xfrm>
          <a:prstGeom prst="rect">
            <a:avLst/>
          </a:prstGeom>
        </p:spPr>
        <p:txBody>
          <a:bodyPr lIns="0" tIns="0" rIns="0" bIns="0"/>
          <a:lstStyle>
            <a:lvl1pPr algn="l">
              <a:lnSpc>
                <a:spcPct val="120000"/>
              </a:lnSpc>
              <a:spcBef>
                <a:spcPts val="0"/>
              </a:spcBef>
              <a:spcAft>
                <a:spcPts val="400"/>
              </a:spcAft>
              <a:defRPr sz="1200" b="1" i="0">
                <a:solidFill>
                  <a:srgbClr val="312D2A"/>
                </a:solidFill>
                <a:latin typeface="Oracle Sans Extra Bold" panose="020B0503020204020204" pitchFamily="34" charset="0"/>
                <a:cs typeface="Oracle Sans Extra Bold" panose="020B05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labore et dolore magna </a:t>
            </a:r>
            <a:r>
              <a:rPr lang="en-IN" dirty="0" err="1"/>
              <a:t>aliqua</a:t>
            </a:r>
            <a:r>
              <a:rPr lang="en-IN" dirty="0"/>
              <a:t>.</a:t>
            </a:r>
            <a:br>
              <a:rPr lang="en-IN" dirty="0"/>
            </a:br>
            <a:r>
              <a:rPr lang="en-IN" dirty="0"/>
              <a:t>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11" name="Text Placeholder 21">
            <a:extLst>
              <a:ext uri="{FF2B5EF4-FFF2-40B4-BE49-F238E27FC236}">
                <a16:creationId xmlns:a16="http://schemas.microsoft.com/office/drawing/2014/main" id="{F408CC84-F30F-9DBF-16BD-6563512D9DA5}"/>
              </a:ext>
            </a:extLst>
          </p:cNvPr>
          <p:cNvSpPr>
            <a:spLocks noGrp="1"/>
          </p:cNvSpPr>
          <p:nvPr>
            <p:ph type="body" sz="quarter" idx="32" hasCustomPrompt="1"/>
          </p:nvPr>
        </p:nvSpPr>
        <p:spPr>
          <a:xfrm>
            <a:off x="761994" y="3347761"/>
            <a:ext cx="4762532" cy="162478"/>
          </a:xfrm>
          <a:prstGeom prst="rect">
            <a:avLst/>
          </a:prstGeom>
        </p:spPr>
        <p:txBody>
          <a:bodyPr lIns="0" tIns="0" rIns="0" bIns="0"/>
          <a:lstStyle>
            <a:lvl1pPr marL="180975" indent="-180975" algn="l">
              <a:spcAft>
                <a:spcPts val="600"/>
              </a:spcAft>
              <a:buClr>
                <a:srgbClr val="8B8580"/>
              </a:buClr>
              <a:buSzPct val="80000"/>
              <a:buFont typeface="Arial" panose="020B0604020202020204" pitchFamily="34" charset="0"/>
              <a:buChar char="•"/>
              <a:tabLst/>
              <a:defRPr sz="1400" b="1" i="0">
                <a:solidFill>
                  <a:srgbClr val="312D2A"/>
                </a:solidFill>
                <a:latin typeface="Oracle Sans Extra Bold" panose="020B0503020204020204" pitchFamily="34" charset="0"/>
                <a:cs typeface="Oracle Sans Extra Bold" panose="020B0503020204020204" pitchFamily="34" charset="0"/>
              </a:defRPr>
            </a:lvl1pPr>
          </a:lstStyle>
          <a:p>
            <a:pPr lvl="0"/>
            <a:r>
              <a:rPr lang="en-IN" dirty="0"/>
              <a:t>Subhead goes here</a:t>
            </a:r>
            <a:endParaRPr lang="en-US" dirty="0"/>
          </a:p>
        </p:txBody>
      </p:sp>
      <p:sp>
        <p:nvSpPr>
          <p:cNvPr id="13" name="Text Placeholder 21">
            <a:extLst>
              <a:ext uri="{FF2B5EF4-FFF2-40B4-BE49-F238E27FC236}">
                <a16:creationId xmlns:a16="http://schemas.microsoft.com/office/drawing/2014/main" id="{8AF92CD2-E803-C36C-8B59-CF5EF2C4DA5F}"/>
              </a:ext>
            </a:extLst>
          </p:cNvPr>
          <p:cNvSpPr>
            <a:spLocks noGrp="1"/>
          </p:cNvSpPr>
          <p:nvPr>
            <p:ph type="body" sz="quarter" idx="39" hasCustomPrompt="1"/>
          </p:nvPr>
        </p:nvSpPr>
        <p:spPr>
          <a:xfrm>
            <a:off x="761994" y="4350689"/>
            <a:ext cx="4762532" cy="162478"/>
          </a:xfrm>
          <a:prstGeom prst="rect">
            <a:avLst/>
          </a:prstGeom>
        </p:spPr>
        <p:txBody>
          <a:bodyPr lIns="0" tIns="0" rIns="0" bIns="0"/>
          <a:lstStyle>
            <a:lvl1pPr marL="180975" indent="-180975" algn="l">
              <a:spcAft>
                <a:spcPts val="600"/>
              </a:spcAft>
              <a:buClr>
                <a:srgbClr val="8B8580"/>
              </a:buClr>
              <a:buSzPct val="80000"/>
              <a:buFont typeface="Arial" panose="020B0604020202020204" pitchFamily="34" charset="0"/>
              <a:buChar char="•"/>
              <a:tabLst/>
              <a:defRPr sz="1400" b="1" i="0">
                <a:solidFill>
                  <a:srgbClr val="312D2A"/>
                </a:solidFill>
                <a:latin typeface="Oracle Sans Extra Bold" panose="020B0503020204020204" pitchFamily="34" charset="0"/>
                <a:cs typeface="Oracle Sans Extra Bold" panose="020B0503020204020204" pitchFamily="34" charset="0"/>
              </a:defRPr>
            </a:lvl1pPr>
          </a:lstStyle>
          <a:p>
            <a:pPr lvl="0"/>
            <a:r>
              <a:rPr lang="en-IN" dirty="0"/>
              <a:t>Subhead goes here</a:t>
            </a:r>
            <a:endParaRPr lang="en-US" dirty="0"/>
          </a:p>
        </p:txBody>
      </p:sp>
      <p:sp>
        <p:nvSpPr>
          <p:cNvPr id="15" name="Text Placeholder 21">
            <a:extLst>
              <a:ext uri="{FF2B5EF4-FFF2-40B4-BE49-F238E27FC236}">
                <a16:creationId xmlns:a16="http://schemas.microsoft.com/office/drawing/2014/main" id="{417D5312-8AA7-CC7E-B7C0-C9604C8DCB1E}"/>
              </a:ext>
            </a:extLst>
          </p:cNvPr>
          <p:cNvSpPr>
            <a:spLocks noGrp="1"/>
          </p:cNvSpPr>
          <p:nvPr>
            <p:ph type="body" sz="quarter" idx="41" hasCustomPrompt="1"/>
          </p:nvPr>
        </p:nvSpPr>
        <p:spPr>
          <a:xfrm>
            <a:off x="761994" y="5353617"/>
            <a:ext cx="4762532" cy="162478"/>
          </a:xfrm>
          <a:prstGeom prst="rect">
            <a:avLst/>
          </a:prstGeom>
        </p:spPr>
        <p:txBody>
          <a:bodyPr lIns="0" tIns="0" rIns="0" bIns="0"/>
          <a:lstStyle>
            <a:lvl1pPr marL="180975" indent="-180975" algn="l">
              <a:spcAft>
                <a:spcPts val="600"/>
              </a:spcAft>
              <a:buClr>
                <a:srgbClr val="8B8580"/>
              </a:buClr>
              <a:buSzPct val="80000"/>
              <a:buFont typeface="Arial" panose="020B0604020202020204" pitchFamily="34" charset="0"/>
              <a:buChar char="•"/>
              <a:tabLst/>
              <a:defRPr sz="1400" b="1" i="0">
                <a:solidFill>
                  <a:srgbClr val="312D2A"/>
                </a:solidFill>
                <a:latin typeface="Oracle Sans Extra Bold" panose="020B0503020204020204" pitchFamily="34" charset="0"/>
                <a:cs typeface="Oracle Sans Extra Bold" panose="020B0503020204020204" pitchFamily="34" charset="0"/>
              </a:defRPr>
            </a:lvl1pPr>
          </a:lstStyle>
          <a:p>
            <a:pPr lvl="0"/>
            <a:r>
              <a:rPr lang="en-IN" dirty="0"/>
              <a:t>Subhead goes here</a:t>
            </a:r>
            <a:endParaRPr lang="en-US" dirty="0"/>
          </a:p>
        </p:txBody>
      </p:sp>
      <p:sp>
        <p:nvSpPr>
          <p:cNvPr id="17" name="Text Placeholder 21">
            <a:extLst>
              <a:ext uri="{FF2B5EF4-FFF2-40B4-BE49-F238E27FC236}">
                <a16:creationId xmlns:a16="http://schemas.microsoft.com/office/drawing/2014/main" id="{188B06A2-BF1E-0CD8-F5A8-77066B0E8ABB}"/>
              </a:ext>
            </a:extLst>
          </p:cNvPr>
          <p:cNvSpPr>
            <a:spLocks noGrp="1"/>
          </p:cNvSpPr>
          <p:nvPr>
            <p:ph type="body" sz="quarter" idx="43" hasCustomPrompt="1"/>
          </p:nvPr>
        </p:nvSpPr>
        <p:spPr>
          <a:xfrm>
            <a:off x="768875" y="3589693"/>
            <a:ext cx="4762530" cy="606635"/>
          </a:xfrm>
          <a:prstGeom prst="rect">
            <a:avLst/>
          </a:prstGeom>
        </p:spPr>
        <p:txBody>
          <a:bodyPr lIns="180000" tIns="0" rIns="0" bIns="0"/>
          <a:lstStyle>
            <a:lvl1pPr algn="l">
              <a:lnSpc>
                <a:spcPts val="1680"/>
              </a:lnSpc>
              <a:defRPr sz="1200" b="0" i="0">
                <a:solidFill>
                  <a:srgbClr val="312D2A"/>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18" name="Text Placeholder 21">
            <a:extLst>
              <a:ext uri="{FF2B5EF4-FFF2-40B4-BE49-F238E27FC236}">
                <a16:creationId xmlns:a16="http://schemas.microsoft.com/office/drawing/2014/main" id="{0CF9BEC6-E96E-34F8-1775-7727666C536E}"/>
              </a:ext>
            </a:extLst>
          </p:cNvPr>
          <p:cNvSpPr>
            <a:spLocks noGrp="1"/>
          </p:cNvSpPr>
          <p:nvPr>
            <p:ph type="body" sz="quarter" idx="46" hasCustomPrompt="1"/>
          </p:nvPr>
        </p:nvSpPr>
        <p:spPr>
          <a:xfrm>
            <a:off x="768875" y="4588760"/>
            <a:ext cx="4762530" cy="606635"/>
          </a:xfrm>
          <a:prstGeom prst="rect">
            <a:avLst/>
          </a:prstGeom>
        </p:spPr>
        <p:txBody>
          <a:bodyPr lIns="180000" tIns="0" rIns="0" bIns="0"/>
          <a:lstStyle>
            <a:lvl1pPr algn="l">
              <a:lnSpc>
                <a:spcPts val="1680"/>
              </a:lnSpc>
              <a:defRPr sz="1200" b="0" i="0">
                <a:solidFill>
                  <a:srgbClr val="312D2A"/>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19" name="Text Placeholder 21">
            <a:extLst>
              <a:ext uri="{FF2B5EF4-FFF2-40B4-BE49-F238E27FC236}">
                <a16:creationId xmlns:a16="http://schemas.microsoft.com/office/drawing/2014/main" id="{AE06AFA5-D6D6-CD98-CC1B-F3764A91F66B}"/>
              </a:ext>
            </a:extLst>
          </p:cNvPr>
          <p:cNvSpPr>
            <a:spLocks noGrp="1"/>
          </p:cNvSpPr>
          <p:nvPr>
            <p:ph type="body" sz="quarter" idx="47" hasCustomPrompt="1"/>
          </p:nvPr>
        </p:nvSpPr>
        <p:spPr>
          <a:xfrm>
            <a:off x="768875" y="5596293"/>
            <a:ext cx="4762530" cy="606635"/>
          </a:xfrm>
          <a:prstGeom prst="rect">
            <a:avLst/>
          </a:prstGeom>
        </p:spPr>
        <p:txBody>
          <a:bodyPr lIns="180000" tIns="0" rIns="0" bIns="0"/>
          <a:lstStyle>
            <a:lvl1pPr algn="l">
              <a:lnSpc>
                <a:spcPts val="1680"/>
              </a:lnSpc>
              <a:defRPr sz="1200" b="0" i="0">
                <a:solidFill>
                  <a:srgbClr val="312D2A"/>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Tree>
    <p:extLst>
      <p:ext uri="{BB962C8B-B14F-4D97-AF65-F5344CB8AC3E}">
        <p14:creationId xmlns:p14="http://schemas.microsoft.com/office/powerpoint/2010/main" val="7093859"/>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preserve="1" userDrawn="1">
  <p:cSld name="2_Light - Photo/video + Stats">
    <p:bg>
      <p:bgPr>
        <a:solidFill>
          <a:srgbClr val="E5E2DE"/>
        </a:solidFill>
        <a:effectLst/>
      </p:bgPr>
    </p:bg>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BDE39EAD-3E53-1FBB-754D-0C4964304FDF}"/>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80" r="9040" b="7235"/>
          <a:stretch/>
        </p:blipFill>
        <p:spPr>
          <a:xfrm>
            <a:off x="6216294" y="3428999"/>
            <a:ext cx="5982586" cy="3429001"/>
          </a:xfrm>
          <a:prstGeom prst="rect">
            <a:avLst/>
          </a:prstGeom>
        </p:spPr>
      </p:pic>
      <p:sp>
        <p:nvSpPr>
          <p:cNvPr id="5" name="Slide Number">
            <a:extLst>
              <a:ext uri="{FF2B5EF4-FFF2-40B4-BE49-F238E27FC236}">
                <a16:creationId xmlns:a16="http://schemas.microsoft.com/office/drawing/2014/main" id="{FA2E7555-617F-514A-998A-B4FD6333A9F5}"/>
              </a:ext>
            </a:extLst>
          </p:cNvPr>
          <p:cNvSpPr>
            <a:spLocks noGrp="1"/>
          </p:cNvSpPr>
          <p:nvPr>
            <p:ph type="sldNum" sz="quarter" idx="4"/>
          </p:nvPr>
        </p:nvSpPr>
        <p:spPr>
          <a:xfrm>
            <a:off x="762000" y="6423660"/>
            <a:ext cx="365760" cy="365760"/>
          </a:xfrm>
          <a:prstGeom prst="rect">
            <a:avLst/>
          </a:prstGeom>
        </p:spPr>
        <p:txBody>
          <a:bodyPr vert="horz" lIns="0" tIns="0" rIns="0" bIns="0" rtlCol="0" anchor="ctr"/>
          <a:lstStyle>
            <a:lvl1pPr algn="l">
              <a:defRPr sz="700">
                <a:solidFill>
                  <a:srgbClr val="8B8580"/>
                </a:solidFill>
              </a:defRPr>
            </a:lvl1pPr>
          </a:lstStyle>
          <a:p>
            <a:fld id="{345D60D9-5372-5F40-9443-0F9AE5BDC3C8}" type="slidenum">
              <a:rPr lang="en-US" smtClean="0"/>
              <a:pPr/>
              <a:t>‹#›</a:t>
            </a:fld>
            <a:endParaRPr lang="en-US" dirty="0"/>
          </a:p>
        </p:txBody>
      </p:sp>
      <p:sp>
        <p:nvSpPr>
          <p:cNvPr id="6" name="Footer">
            <a:extLst>
              <a:ext uri="{FF2B5EF4-FFF2-40B4-BE49-F238E27FC236}">
                <a16:creationId xmlns:a16="http://schemas.microsoft.com/office/drawing/2014/main" id="{B348A6A2-2DAA-8349-9F70-D848FE897B02}"/>
              </a:ext>
            </a:extLst>
          </p:cNvPr>
          <p:cNvSpPr>
            <a:spLocks noGrp="1"/>
          </p:cNvSpPr>
          <p:nvPr>
            <p:ph type="ftr" sz="quarter" idx="3"/>
          </p:nvPr>
        </p:nvSpPr>
        <p:spPr>
          <a:xfrm>
            <a:off x="1127759" y="6423978"/>
            <a:ext cx="5745379" cy="365125"/>
          </a:xfrm>
          <a:prstGeom prst="rect">
            <a:avLst/>
          </a:prstGeom>
        </p:spPr>
        <p:txBody>
          <a:bodyPr vert="horz" lIns="0" tIns="0" rIns="0" bIns="0" rtlCol="0" anchor="ctr"/>
          <a:lstStyle>
            <a:lvl1pPr algn="l">
              <a:defRPr sz="700">
                <a:solidFill>
                  <a:srgbClr val="8B8580"/>
                </a:solidFill>
              </a:defRPr>
            </a:lvl1pPr>
          </a:lstStyle>
          <a:p>
            <a:r>
              <a:rPr lang="en-US"/>
              <a:t>Copyright © 2025, Oracle and/or its affiliates</a:t>
            </a:r>
            <a:endParaRPr lang="en-US" dirty="0"/>
          </a:p>
        </p:txBody>
      </p:sp>
      <p:pic>
        <p:nvPicPr>
          <p:cNvPr id="7" name="OTag">
            <a:extLst>
              <a:ext uri="{FF2B5EF4-FFF2-40B4-BE49-F238E27FC236}">
                <a16:creationId xmlns:a16="http://schemas.microsoft.com/office/drawing/2014/main" id="{905E1C4B-3BE4-CD4B-B2AC-9AC383AC9B95}"/>
              </a:ext>
              <a:ext uri="{C183D7F6-B498-43B3-948B-1728B52AA6E4}">
                <adec:decorative xmlns:adec="http://schemas.microsoft.com/office/drawing/2017/decorative" val="1"/>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3" name="Oracle Logo">
            <a:extLst>
              <a:ext uri="{FF2B5EF4-FFF2-40B4-BE49-F238E27FC236}">
                <a16:creationId xmlns:a16="http://schemas.microsoft.com/office/drawing/2014/main" id="{D6220EA6-E230-EF5E-1E96-CF13C1127E57}"/>
              </a:ext>
            </a:extLst>
          </p:cNvPr>
          <p:cNvSpPr/>
          <p:nvPr userDrawn="1"/>
        </p:nvSpPr>
        <p:spPr>
          <a:xfrm>
            <a:off x="761994" y="1130946"/>
            <a:ext cx="882210" cy="115586"/>
          </a:xfrm>
          <a:custGeom>
            <a:avLst/>
            <a:gdLst>
              <a:gd name="connsiteX0" fmla="*/ 380873 w 882210"/>
              <a:gd name="connsiteY0" fmla="*/ 75127 h 115586"/>
              <a:gd name="connsiteX1" fmla="*/ 439139 w 882210"/>
              <a:gd name="connsiteY1" fmla="*/ 75127 h 115586"/>
              <a:gd name="connsiteX2" fmla="*/ 408398 w 882210"/>
              <a:gd name="connsiteY2" fmla="*/ 25026 h 115586"/>
              <a:gd name="connsiteX3" fmla="*/ 351830 w 882210"/>
              <a:gd name="connsiteY3" fmla="*/ 115586 h 115586"/>
              <a:gd name="connsiteX4" fmla="*/ 326003 w 882210"/>
              <a:gd name="connsiteY4" fmla="*/ 115586 h 115586"/>
              <a:gd name="connsiteX5" fmla="*/ 394814 w 882210"/>
              <a:gd name="connsiteY5" fmla="*/ 6914 h 115586"/>
              <a:gd name="connsiteX6" fmla="*/ 417896 w 882210"/>
              <a:gd name="connsiteY6" fmla="*/ 3155 h 115586"/>
              <a:gd name="connsiteX7" fmla="*/ 421624 w 882210"/>
              <a:gd name="connsiteY7" fmla="*/ 6914 h 115586"/>
              <a:gd name="connsiteX8" fmla="*/ 490614 w 882210"/>
              <a:gd name="connsiteY8" fmla="*/ 115586 h 115586"/>
              <a:gd name="connsiteX9" fmla="*/ 464698 w 882210"/>
              <a:gd name="connsiteY9" fmla="*/ 115586 h 115586"/>
              <a:gd name="connsiteX10" fmla="*/ 452544 w 882210"/>
              <a:gd name="connsiteY10" fmla="*/ 95312 h 115586"/>
              <a:gd name="connsiteX11" fmla="*/ 393563 w 882210"/>
              <a:gd name="connsiteY11" fmla="*/ 95312 h 115586"/>
              <a:gd name="connsiteX12" fmla="*/ 380873 w 882210"/>
              <a:gd name="connsiteY12" fmla="*/ 75127 h 115586"/>
              <a:gd name="connsiteX13" fmla="*/ 648253 w 882210"/>
              <a:gd name="connsiteY13" fmla="*/ 95312 h 115586"/>
              <a:gd name="connsiteX14" fmla="*/ 648253 w 882210"/>
              <a:gd name="connsiteY14" fmla="*/ 967 h 115586"/>
              <a:gd name="connsiteX15" fmla="*/ 626359 w 882210"/>
              <a:gd name="connsiteY15" fmla="*/ 967 h 115586"/>
              <a:gd name="connsiteX16" fmla="*/ 626359 w 882210"/>
              <a:gd name="connsiteY16" fmla="*/ 104593 h 115586"/>
              <a:gd name="connsiteX17" fmla="*/ 637619 w 882210"/>
              <a:gd name="connsiteY17" fmla="*/ 115586 h 115586"/>
              <a:gd name="connsiteX18" fmla="*/ 737172 w 882210"/>
              <a:gd name="connsiteY18" fmla="*/ 115586 h 115586"/>
              <a:gd name="connsiteX19" fmla="*/ 750130 w 882210"/>
              <a:gd name="connsiteY19" fmla="*/ 95312 h 115586"/>
              <a:gd name="connsiteX20" fmla="*/ 648253 w 882210"/>
              <a:gd name="connsiteY20" fmla="*/ 95312 h 115586"/>
              <a:gd name="connsiteX21" fmla="*/ 286862 w 882210"/>
              <a:gd name="connsiteY21" fmla="*/ 78461 h 115586"/>
              <a:gd name="connsiteX22" fmla="*/ 325288 w 882210"/>
              <a:gd name="connsiteY22" fmla="*/ 39714 h 115586"/>
              <a:gd name="connsiteX23" fmla="*/ 286862 w 882210"/>
              <a:gd name="connsiteY23" fmla="*/ 967 h 115586"/>
              <a:gd name="connsiteX24" fmla="*/ 191241 w 882210"/>
              <a:gd name="connsiteY24" fmla="*/ 967 h 115586"/>
              <a:gd name="connsiteX25" fmla="*/ 191241 w 882210"/>
              <a:gd name="connsiteY25" fmla="*/ 115586 h 115586"/>
              <a:gd name="connsiteX26" fmla="*/ 213135 w 882210"/>
              <a:gd name="connsiteY26" fmla="*/ 115586 h 115586"/>
              <a:gd name="connsiteX27" fmla="*/ 213135 w 882210"/>
              <a:gd name="connsiteY27" fmla="*/ 21242 h 115586"/>
              <a:gd name="connsiteX28" fmla="*/ 285432 w 882210"/>
              <a:gd name="connsiteY28" fmla="*/ 21242 h 115586"/>
              <a:gd name="connsiteX29" fmla="*/ 302514 w 882210"/>
              <a:gd name="connsiteY29" fmla="*/ 41052 h 115586"/>
              <a:gd name="connsiteX30" fmla="*/ 285432 w 882210"/>
              <a:gd name="connsiteY30" fmla="*/ 58277 h 115586"/>
              <a:gd name="connsiteX31" fmla="*/ 223412 w 882210"/>
              <a:gd name="connsiteY31" fmla="*/ 58277 h 115586"/>
              <a:gd name="connsiteX32" fmla="*/ 288649 w 882210"/>
              <a:gd name="connsiteY32" fmla="*/ 115586 h 115586"/>
              <a:gd name="connsiteX33" fmla="*/ 320373 w 882210"/>
              <a:gd name="connsiteY33" fmla="*/ 115586 h 115586"/>
              <a:gd name="connsiteX34" fmla="*/ 277031 w 882210"/>
              <a:gd name="connsiteY34" fmla="*/ 78461 h 115586"/>
              <a:gd name="connsiteX35" fmla="*/ 286862 w 882210"/>
              <a:gd name="connsiteY35" fmla="*/ 78461 h 115586"/>
              <a:gd name="connsiteX36" fmla="*/ 56836 w 882210"/>
              <a:gd name="connsiteY36" fmla="*/ 115586 h 115586"/>
              <a:gd name="connsiteX37" fmla="*/ 122877 w 882210"/>
              <a:gd name="connsiteY37" fmla="*/ 115586 h 115586"/>
              <a:gd name="connsiteX38" fmla="*/ 179713 w 882210"/>
              <a:gd name="connsiteY38" fmla="*/ 58277 h 115586"/>
              <a:gd name="connsiteX39" fmla="*/ 122877 w 882210"/>
              <a:gd name="connsiteY39" fmla="*/ 967 h 115586"/>
              <a:gd name="connsiteX40" fmla="*/ 56836 w 882210"/>
              <a:gd name="connsiteY40" fmla="*/ 967 h 115586"/>
              <a:gd name="connsiteX41" fmla="*/ 0 w 882210"/>
              <a:gd name="connsiteY41" fmla="*/ 58277 h 115586"/>
              <a:gd name="connsiteX42" fmla="*/ 56836 w 882210"/>
              <a:gd name="connsiteY42" fmla="*/ 115586 h 115586"/>
              <a:gd name="connsiteX43" fmla="*/ 121358 w 882210"/>
              <a:gd name="connsiteY43" fmla="*/ 95402 h 115586"/>
              <a:gd name="connsiteX44" fmla="*/ 58266 w 882210"/>
              <a:gd name="connsiteY44" fmla="*/ 95402 h 115586"/>
              <a:gd name="connsiteX45" fmla="*/ 23306 w 882210"/>
              <a:gd name="connsiteY45" fmla="*/ 56493 h 115586"/>
              <a:gd name="connsiteX46" fmla="*/ 58266 w 882210"/>
              <a:gd name="connsiteY46" fmla="*/ 21242 h 115586"/>
              <a:gd name="connsiteX47" fmla="*/ 121358 w 882210"/>
              <a:gd name="connsiteY47" fmla="*/ 21242 h 115586"/>
              <a:gd name="connsiteX48" fmla="*/ 159945 w 882210"/>
              <a:gd name="connsiteY48" fmla="*/ 56493 h 115586"/>
              <a:gd name="connsiteX49" fmla="*/ 124984 w 882210"/>
              <a:gd name="connsiteY49" fmla="*/ 95402 h 115586"/>
              <a:gd name="connsiteX50" fmla="*/ 121358 w 882210"/>
              <a:gd name="connsiteY50" fmla="*/ 95402 h 115586"/>
              <a:gd name="connsiteX51" fmla="*/ 536190 w 882210"/>
              <a:gd name="connsiteY51" fmla="*/ 115586 h 115586"/>
              <a:gd name="connsiteX52" fmla="*/ 603571 w 882210"/>
              <a:gd name="connsiteY52" fmla="*/ 115586 h 115586"/>
              <a:gd name="connsiteX53" fmla="*/ 616618 w 882210"/>
              <a:gd name="connsiteY53" fmla="*/ 95402 h 115586"/>
              <a:gd name="connsiteX54" fmla="*/ 537709 w 882210"/>
              <a:gd name="connsiteY54" fmla="*/ 95402 h 115586"/>
              <a:gd name="connsiteX55" fmla="*/ 499122 w 882210"/>
              <a:gd name="connsiteY55" fmla="*/ 60150 h 115586"/>
              <a:gd name="connsiteX56" fmla="*/ 534082 w 882210"/>
              <a:gd name="connsiteY56" fmla="*/ 21242 h 115586"/>
              <a:gd name="connsiteX57" fmla="*/ 537709 w 882210"/>
              <a:gd name="connsiteY57" fmla="*/ 21242 h 115586"/>
              <a:gd name="connsiteX58" fmla="*/ 601784 w 882210"/>
              <a:gd name="connsiteY58" fmla="*/ 21242 h 115586"/>
              <a:gd name="connsiteX59" fmla="*/ 614742 w 882210"/>
              <a:gd name="connsiteY59" fmla="*/ 967 h 115586"/>
              <a:gd name="connsiteX60" fmla="*/ 536190 w 882210"/>
              <a:gd name="connsiteY60" fmla="*/ 967 h 115586"/>
              <a:gd name="connsiteX61" fmla="*/ 479354 w 882210"/>
              <a:gd name="connsiteY61" fmla="*/ 58277 h 115586"/>
              <a:gd name="connsiteX62" fmla="*/ 536190 w 882210"/>
              <a:gd name="connsiteY62" fmla="*/ 115586 h 115586"/>
              <a:gd name="connsiteX63" fmla="*/ 803391 w 882210"/>
              <a:gd name="connsiteY63" fmla="*/ 95402 h 115586"/>
              <a:gd name="connsiteX64" fmla="*/ 767645 w 882210"/>
              <a:gd name="connsiteY64" fmla="*/ 68369 h 115586"/>
              <a:gd name="connsiteX65" fmla="*/ 861389 w 882210"/>
              <a:gd name="connsiteY65" fmla="*/ 68369 h 115586"/>
              <a:gd name="connsiteX66" fmla="*/ 874257 w 882210"/>
              <a:gd name="connsiteY66" fmla="*/ 48094 h 115586"/>
              <a:gd name="connsiteX67" fmla="*/ 768003 w 882210"/>
              <a:gd name="connsiteY67" fmla="*/ 48094 h 115586"/>
              <a:gd name="connsiteX68" fmla="*/ 803748 w 882210"/>
              <a:gd name="connsiteY68" fmla="*/ 21061 h 115586"/>
              <a:gd name="connsiteX69" fmla="*/ 867823 w 882210"/>
              <a:gd name="connsiteY69" fmla="*/ 21061 h 115586"/>
              <a:gd name="connsiteX70" fmla="*/ 880334 w 882210"/>
              <a:gd name="connsiteY70" fmla="*/ 967 h 115586"/>
              <a:gd name="connsiteX71" fmla="*/ 801961 w 882210"/>
              <a:gd name="connsiteY71" fmla="*/ 967 h 115586"/>
              <a:gd name="connsiteX72" fmla="*/ 745125 w 882210"/>
              <a:gd name="connsiteY72" fmla="*/ 58277 h 115586"/>
              <a:gd name="connsiteX73" fmla="*/ 801961 w 882210"/>
              <a:gd name="connsiteY73" fmla="*/ 115586 h 115586"/>
              <a:gd name="connsiteX74" fmla="*/ 869432 w 882210"/>
              <a:gd name="connsiteY74" fmla="*/ 115586 h 115586"/>
              <a:gd name="connsiteX75" fmla="*/ 882211 w 882210"/>
              <a:gd name="connsiteY75" fmla="*/ 95402 h 115586"/>
              <a:gd name="connsiteX76" fmla="*/ 803480 w 882210"/>
              <a:gd name="connsiteY76" fmla="*/ 95402 h 115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882210" h="115586">
                <a:moveTo>
                  <a:pt x="380873" y="75127"/>
                </a:moveTo>
                <a:lnTo>
                  <a:pt x="439139" y="75127"/>
                </a:lnTo>
                <a:lnTo>
                  <a:pt x="408398" y="25026"/>
                </a:lnTo>
                <a:lnTo>
                  <a:pt x="351830" y="115586"/>
                </a:lnTo>
                <a:lnTo>
                  <a:pt x="326003" y="115586"/>
                </a:lnTo>
                <a:lnTo>
                  <a:pt x="394814" y="6914"/>
                </a:lnTo>
                <a:cubicBezTo>
                  <a:pt x="400159" y="-551"/>
                  <a:pt x="410493" y="-2234"/>
                  <a:pt x="417896" y="3155"/>
                </a:cubicBezTo>
                <a:cubicBezTo>
                  <a:pt x="419330" y="4199"/>
                  <a:pt x="420589" y="5468"/>
                  <a:pt x="421624" y="6914"/>
                </a:cubicBezTo>
                <a:lnTo>
                  <a:pt x="490614" y="115586"/>
                </a:lnTo>
                <a:lnTo>
                  <a:pt x="464698" y="115586"/>
                </a:lnTo>
                <a:lnTo>
                  <a:pt x="452544" y="95312"/>
                </a:lnTo>
                <a:lnTo>
                  <a:pt x="393563" y="95312"/>
                </a:lnTo>
                <a:lnTo>
                  <a:pt x="380873" y="75127"/>
                </a:lnTo>
                <a:moveTo>
                  <a:pt x="648253" y="95312"/>
                </a:moveTo>
                <a:lnTo>
                  <a:pt x="648253" y="967"/>
                </a:lnTo>
                <a:lnTo>
                  <a:pt x="626359" y="967"/>
                </a:lnTo>
                <a:lnTo>
                  <a:pt x="626359" y="104593"/>
                </a:lnTo>
                <a:cubicBezTo>
                  <a:pt x="626642" y="110682"/>
                  <a:pt x="631574" y="115498"/>
                  <a:pt x="637619" y="115586"/>
                </a:cubicBezTo>
                <a:lnTo>
                  <a:pt x="737172" y="115586"/>
                </a:lnTo>
                <a:lnTo>
                  <a:pt x="750130" y="95312"/>
                </a:lnTo>
                <a:lnTo>
                  <a:pt x="648253" y="95312"/>
                </a:lnTo>
                <a:moveTo>
                  <a:pt x="286862" y="78461"/>
                </a:moveTo>
                <a:cubicBezTo>
                  <a:pt x="308084" y="78461"/>
                  <a:pt x="325288" y="61113"/>
                  <a:pt x="325288" y="39714"/>
                </a:cubicBezTo>
                <a:cubicBezTo>
                  <a:pt x="325288" y="18315"/>
                  <a:pt x="308084" y="967"/>
                  <a:pt x="286862" y="967"/>
                </a:cubicBezTo>
                <a:lnTo>
                  <a:pt x="191241" y="967"/>
                </a:lnTo>
                <a:lnTo>
                  <a:pt x="191241" y="115586"/>
                </a:lnTo>
                <a:lnTo>
                  <a:pt x="213135" y="115586"/>
                </a:lnTo>
                <a:lnTo>
                  <a:pt x="213135" y="21242"/>
                </a:lnTo>
                <a:lnTo>
                  <a:pt x="285432" y="21242"/>
                </a:lnTo>
                <a:cubicBezTo>
                  <a:pt x="295574" y="21955"/>
                  <a:pt x="303222" y="30825"/>
                  <a:pt x="302514" y="41052"/>
                </a:cubicBezTo>
                <a:cubicBezTo>
                  <a:pt x="301875" y="50285"/>
                  <a:pt x="294588" y="57632"/>
                  <a:pt x="285432" y="58277"/>
                </a:cubicBezTo>
                <a:lnTo>
                  <a:pt x="223412" y="58277"/>
                </a:lnTo>
                <a:lnTo>
                  <a:pt x="288649" y="115586"/>
                </a:lnTo>
                <a:lnTo>
                  <a:pt x="320373" y="115586"/>
                </a:lnTo>
                <a:lnTo>
                  <a:pt x="277031" y="78461"/>
                </a:lnTo>
                <a:lnTo>
                  <a:pt x="286862" y="78461"/>
                </a:lnTo>
                <a:moveTo>
                  <a:pt x="56836" y="115586"/>
                </a:moveTo>
                <a:lnTo>
                  <a:pt x="122877" y="115586"/>
                </a:lnTo>
                <a:cubicBezTo>
                  <a:pt x="154267" y="115586"/>
                  <a:pt x="179713" y="89928"/>
                  <a:pt x="179713" y="58277"/>
                </a:cubicBezTo>
                <a:cubicBezTo>
                  <a:pt x="179713" y="26625"/>
                  <a:pt x="154267" y="967"/>
                  <a:pt x="122877" y="967"/>
                </a:cubicBezTo>
                <a:lnTo>
                  <a:pt x="56836" y="967"/>
                </a:lnTo>
                <a:cubicBezTo>
                  <a:pt x="25446" y="967"/>
                  <a:pt x="0" y="26625"/>
                  <a:pt x="0" y="58277"/>
                </a:cubicBezTo>
                <a:cubicBezTo>
                  <a:pt x="0" y="89928"/>
                  <a:pt x="25446" y="115586"/>
                  <a:pt x="56836" y="115586"/>
                </a:cubicBezTo>
                <a:moveTo>
                  <a:pt x="121358" y="95402"/>
                </a:moveTo>
                <a:lnTo>
                  <a:pt x="58266" y="95402"/>
                </a:lnTo>
                <a:cubicBezTo>
                  <a:pt x="37956" y="94392"/>
                  <a:pt x="22304" y="76972"/>
                  <a:pt x="23306" y="56493"/>
                </a:cubicBezTo>
                <a:cubicBezTo>
                  <a:pt x="24238" y="37427"/>
                  <a:pt x="39358" y="22182"/>
                  <a:pt x="58266" y="21242"/>
                </a:cubicBezTo>
                <a:lnTo>
                  <a:pt x="121358" y="21242"/>
                </a:lnTo>
                <a:cubicBezTo>
                  <a:pt x="141667" y="20232"/>
                  <a:pt x="158943" y="36014"/>
                  <a:pt x="159945" y="56493"/>
                </a:cubicBezTo>
                <a:cubicBezTo>
                  <a:pt x="160946" y="76972"/>
                  <a:pt x="145294" y="94392"/>
                  <a:pt x="124984" y="95402"/>
                </a:cubicBezTo>
                <a:cubicBezTo>
                  <a:pt x="123776" y="95462"/>
                  <a:pt x="122566" y="95462"/>
                  <a:pt x="121358" y="95402"/>
                </a:cubicBezTo>
                <a:moveTo>
                  <a:pt x="536190" y="115586"/>
                </a:moveTo>
                <a:lnTo>
                  <a:pt x="603571" y="115586"/>
                </a:lnTo>
                <a:lnTo>
                  <a:pt x="616618" y="95402"/>
                </a:lnTo>
                <a:lnTo>
                  <a:pt x="537709" y="95402"/>
                </a:lnTo>
                <a:cubicBezTo>
                  <a:pt x="517399" y="96411"/>
                  <a:pt x="500123" y="80629"/>
                  <a:pt x="499122" y="60150"/>
                </a:cubicBezTo>
                <a:cubicBezTo>
                  <a:pt x="498120" y="39671"/>
                  <a:pt x="513773" y="22251"/>
                  <a:pt x="534082" y="21242"/>
                </a:cubicBezTo>
                <a:cubicBezTo>
                  <a:pt x="535290" y="21182"/>
                  <a:pt x="536501" y="21182"/>
                  <a:pt x="537709" y="21242"/>
                </a:cubicBezTo>
                <a:lnTo>
                  <a:pt x="601784" y="21242"/>
                </a:lnTo>
                <a:lnTo>
                  <a:pt x="614742" y="967"/>
                </a:lnTo>
                <a:lnTo>
                  <a:pt x="536190" y="967"/>
                </a:lnTo>
                <a:cubicBezTo>
                  <a:pt x="504800" y="967"/>
                  <a:pt x="479354" y="26625"/>
                  <a:pt x="479354" y="58277"/>
                </a:cubicBezTo>
                <a:cubicBezTo>
                  <a:pt x="479354" y="89928"/>
                  <a:pt x="504800" y="115586"/>
                  <a:pt x="536190" y="115586"/>
                </a:cubicBezTo>
                <a:moveTo>
                  <a:pt x="803391" y="95402"/>
                </a:moveTo>
                <a:cubicBezTo>
                  <a:pt x="786805" y="95513"/>
                  <a:pt x="772183" y="84455"/>
                  <a:pt x="767645" y="68369"/>
                </a:cubicBezTo>
                <a:lnTo>
                  <a:pt x="861389" y="68369"/>
                </a:lnTo>
                <a:lnTo>
                  <a:pt x="874257" y="48094"/>
                </a:lnTo>
                <a:lnTo>
                  <a:pt x="768003" y="48094"/>
                </a:lnTo>
                <a:cubicBezTo>
                  <a:pt x="772514" y="31990"/>
                  <a:pt x="787153" y="20919"/>
                  <a:pt x="803748" y="21061"/>
                </a:cubicBezTo>
                <a:lnTo>
                  <a:pt x="867823" y="21061"/>
                </a:lnTo>
                <a:lnTo>
                  <a:pt x="880334" y="967"/>
                </a:lnTo>
                <a:lnTo>
                  <a:pt x="801961" y="967"/>
                </a:lnTo>
                <a:cubicBezTo>
                  <a:pt x="770571" y="967"/>
                  <a:pt x="745125" y="26625"/>
                  <a:pt x="745125" y="58277"/>
                </a:cubicBezTo>
                <a:cubicBezTo>
                  <a:pt x="745125" y="89928"/>
                  <a:pt x="770571" y="115586"/>
                  <a:pt x="801961" y="115586"/>
                </a:cubicBezTo>
                <a:lnTo>
                  <a:pt x="869432" y="115586"/>
                </a:lnTo>
                <a:lnTo>
                  <a:pt x="882211" y="95402"/>
                </a:lnTo>
                <a:lnTo>
                  <a:pt x="803480" y="95402"/>
                </a:lnTo>
              </a:path>
            </a:pathLst>
          </a:custGeom>
          <a:solidFill>
            <a:srgbClr val="C74634"/>
          </a:solidFill>
          <a:ln w="8895" cap="flat">
            <a:noFill/>
            <a:prstDash val="solid"/>
            <a:miter/>
          </a:ln>
        </p:spPr>
        <p:txBody>
          <a:bodyPr rtlCol="0" anchor="ctr"/>
          <a:lstStyle/>
          <a:p>
            <a:endParaRPr lang="en-US">
              <a:solidFill>
                <a:srgbClr val="C74634"/>
              </a:solidFill>
            </a:endParaRPr>
          </a:p>
        </p:txBody>
      </p:sp>
      <p:sp>
        <p:nvSpPr>
          <p:cNvPr id="4" name="Plus Sign">
            <a:extLst>
              <a:ext uri="{FF2B5EF4-FFF2-40B4-BE49-F238E27FC236}">
                <a16:creationId xmlns:a16="http://schemas.microsoft.com/office/drawing/2014/main" id="{889C2474-0A48-87B9-ED6A-FD2EF7F367F7}"/>
              </a:ext>
            </a:extLst>
          </p:cNvPr>
          <p:cNvSpPr txBox="1"/>
          <p:nvPr userDrawn="1"/>
        </p:nvSpPr>
        <p:spPr>
          <a:xfrm>
            <a:off x="1983598" y="988684"/>
            <a:ext cx="338554" cy="400110"/>
          </a:xfrm>
          <a:prstGeom prst="rect">
            <a:avLst/>
          </a:prstGeom>
          <a:noFill/>
        </p:spPr>
        <p:txBody>
          <a:bodyPr wrap="none" rtlCol="0">
            <a:spAutoFit/>
          </a:bodyPr>
          <a:lstStyle/>
          <a:p>
            <a:r>
              <a:rPr lang="en-US" sz="2000" dirty="0">
                <a:latin typeface="Oracle Sans Light" panose="020B0403020204020204" pitchFamily="34" charset="0"/>
                <a:cs typeface="Oracle Sans Light" panose="020B0403020204020204" pitchFamily="34" charset="0"/>
              </a:rPr>
              <a:t>+</a:t>
            </a:r>
          </a:p>
        </p:txBody>
      </p:sp>
      <p:sp>
        <p:nvSpPr>
          <p:cNvPr id="8" name="Content Placeholder 7">
            <a:extLst>
              <a:ext uri="{FF2B5EF4-FFF2-40B4-BE49-F238E27FC236}">
                <a16:creationId xmlns:a16="http://schemas.microsoft.com/office/drawing/2014/main" id="{356453F7-AD72-2B27-04B4-727D2A71230B}"/>
              </a:ext>
            </a:extLst>
          </p:cNvPr>
          <p:cNvSpPr>
            <a:spLocks noGrp="1"/>
          </p:cNvSpPr>
          <p:nvPr>
            <p:ph sz="quarter" idx="28" hasCustomPrompt="1"/>
          </p:nvPr>
        </p:nvSpPr>
        <p:spPr>
          <a:xfrm>
            <a:off x="2451100" y="946150"/>
            <a:ext cx="1241425" cy="466344"/>
          </a:xfrm>
        </p:spPr>
        <p:txBody>
          <a:bodyPr/>
          <a:lstStyle>
            <a:lvl1pPr>
              <a:defRPr sz="800">
                <a:latin typeface="Oracle Sans Light" panose="020B0403020204020204" pitchFamily="34" charset="0"/>
                <a:cs typeface="Oracle Sans Light" panose="020B0403020204020204" pitchFamily="34" charset="0"/>
              </a:defRPr>
            </a:lvl1pPr>
          </a:lstStyle>
          <a:p>
            <a:pPr lvl="0"/>
            <a:r>
              <a:rPr lang="en-US" dirty="0"/>
              <a:t>Click to insert partner logo</a:t>
            </a:r>
          </a:p>
        </p:txBody>
      </p:sp>
      <p:pic>
        <p:nvPicPr>
          <p:cNvPr id="22" name="OTag">
            <a:extLst>
              <a:ext uri="{FF2B5EF4-FFF2-40B4-BE49-F238E27FC236}">
                <a16:creationId xmlns:a16="http://schemas.microsoft.com/office/drawing/2014/main" id="{2BD84AB8-084C-B722-CE1B-F1DA9D195E76}"/>
              </a:ext>
              <a:ext uri="{C183D7F6-B498-43B3-948B-1728B52AA6E4}">
                <adec:decorative xmlns:adec="http://schemas.microsoft.com/office/drawing/2017/decorative" val="1"/>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pic>
        <p:nvPicPr>
          <p:cNvPr id="23" name="OTag">
            <a:extLst>
              <a:ext uri="{FF2B5EF4-FFF2-40B4-BE49-F238E27FC236}">
                <a16:creationId xmlns:a16="http://schemas.microsoft.com/office/drawing/2014/main" id="{3398175F-49BB-384F-6EC1-ABBADD31BC0E}"/>
              </a:ext>
              <a:ext uri="{C183D7F6-B498-43B3-948B-1728B52AA6E4}">
                <adec:decorative xmlns:adec="http://schemas.microsoft.com/office/drawing/2017/decorative" val="1"/>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28" name="Content Placeholder 9">
            <a:extLst>
              <a:ext uri="{FF2B5EF4-FFF2-40B4-BE49-F238E27FC236}">
                <a16:creationId xmlns:a16="http://schemas.microsoft.com/office/drawing/2014/main" id="{B4F7C2C6-55CD-CCAC-E35B-F60A218CF312}"/>
              </a:ext>
            </a:extLst>
          </p:cNvPr>
          <p:cNvSpPr>
            <a:spLocks noGrp="1"/>
          </p:cNvSpPr>
          <p:nvPr>
            <p:ph sz="quarter" idx="23" hasCustomPrompt="1"/>
          </p:nvPr>
        </p:nvSpPr>
        <p:spPr>
          <a:xfrm>
            <a:off x="6209414" y="0"/>
            <a:ext cx="5982586" cy="3428999"/>
          </a:xfrm>
          <a:solidFill>
            <a:schemeClr val="tx1">
              <a:lumMod val="10000"/>
              <a:lumOff val="90000"/>
            </a:schemeClr>
          </a:solidFill>
        </p:spPr>
        <p:txBody>
          <a:bodyPr anchor="ctr"/>
          <a:lstStyle>
            <a:lvl1pPr algn="ctr">
              <a:defRPr sz="1400" b="0" i="0">
                <a:latin typeface="Oracle Sans Light" panose="020B0403020204020204" pitchFamily="34" charset="0"/>
                <a:cs typeface="Oracle Sans Light" panose="020B0403020204020204" pitchFamily="34" charset="0"/>
              </a:defRPr>
            </a:lvl1pPr>
          </a:lstStyle>
          <a:p>
            <a:pPr lvl="0"/>
            <a:r>
              <a:rPr lang="en-GB" dirty="0"/>
              <a:t>Picture/Video here</a:t>
            </a:r>
            <a:endParaRPr lang="en-US" dirty="0"/>
          </a:p>
        </p:txBody>
      </p:sp>
      <p:sp>
        <p:nvSpPr>
          <p:cNvPr id="11" name="Text Placeholder 21">
            <a:extLst>
              <a:ext uri="{FF2B5EF4-FFF2-40B4-BE49-F238E27FC236}">
                <a16:creationId xmlns:a16="http://schemas.microsoft.com/office/drawing/2014/main" id="{A8B0B783-7273-B4AF-0F15-CA2D06F39B01}"/>
              </a:ext>
            </a:extLst>
          </p:cNvPr>
          <p:cNvSpPr>
            <a:spLocks noGrp="1"/>
          </p:cNvSpPr>
          <p:nvPr>
            <p:ph type="body" sz="quarter" idx="14" hasCustomPrompt="1"/>
          </p:nvPr>
        </p:nvSpPr>
        <p:spPr>
          <a:xfrm>
            <a:off x="6763067" y="3878232"/>
            <a:ext cx="1590912" cy="614174"/>
          </a:xfrm>
          <a:prstGeom prst="rect">
            <a:avLst/>
          </a:prstGeom>
        </p:spPr>
        <p:txBody>
          <a:bodyPr lIns="0" tIns="0" rIns="0" bIns="0" anchor="b"/>
          <a:lstStyle>
            <a:lvl1pPr algn="l">
              <a:defRPr sz="3600" b="1" i="0">
                <a:solidFill>
                  <a:srgbClr val="2C5266"/>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14" name="Text Placeholder 21">
            <a:extLst>
              <a:ext uri="{FF2B5EF4-FFF2-40B4-BE49-F238E27FC236}">
                <a16:creationId xmlns:a16="http://schemas.microsoft.com/office/drawing/2014/main" id="{40FE0DA6-95EC-F060-91B0-05C3A1562596}"/>
              </a:ext>
            </a:extLst>
          </p:cNvPr>
          <p:cNvSpPr>
            <a:spLocks noGrp="1"/>
          </p:cNvSpPr>
          <p:nvPr>
            <p:ph type="body" sz="quarter" idx="44" hasCustomPrompt="1"/>
          </p:nvPr>
        </p:nvSpPr>
        <p:spPr>
          <a:xfrm>
            <a:off x="6763067" y="4689859"/>
            <a:ext cx="1590912" cy="614174"/>
          </a:xfrm>
          <a:prstGeom prst="rect">
            <a:avLst/>
          </a:prstGeom>
        </p:spPr>
        <p:txBody>
          <a:bodyPr lIns="0" tIns="0" rIns="0" bIns="0" anchor="b"/>
          <a:lstStyle>
            <a:lvl1pPr algn="l">
              <a:defRPr sz="3600" b="1" i="0">
                <a:solidFill>
                  <a:srgbClr val="2C5266"/>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16" name="Text Placeholder 21">
            <a:extLst>
              <a:ext uri="{FF2B5EF4-FFF2-40B4-BE49-F238E27FC236}">
                <a16:creationId xmlns:a16="http://schemas.microsoft.com/office/drawing/2014/main" id="{F38D054B-07C4-393B-6416-16704BBB9375}"/>
              </a:ext>
            </a:extLst>
          </p:cNvPr>
          <p:cNvSpPr>
            <a:spLocks noGrp="1"/>
          </p:cNvSpPr>
          <p:nvPr>
            <p:ph type="body" sz="quarter" idx="33" hasCustomPrompt="1"/>
          </p:nvPr>
        </p:nvSpPr>
        <p:spPr>
          <a:xfrm>
            <a:off x="6763067" y="5502568"/>
            <a:ext cx="1590912" cy="614174"/>
          </a:xfrm>
          <a:prstGeom prst="rect">
            <a:avLst/>
          </a:prstGeom>
        </p:spPr>
        <p:txBody>
          <a:bodyPr lIns="0" tIns="0" rIns="0" bIns="0" anchor="b"/>
          <a:lstStyle>
            <a:lvl1pPr algn="l">
              <a:defRPr sz="3600" b="1" i="0">
                <a:solidFill>
                  <a:srgbClr val="2C5266"/>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18" name="Title 4">
            <a:extLst>
              <a:ext uri="{FF2B5EF4-FFF2-40B4-BE49-F238E27FC236}">
                <a16:creationId xmlns:a16="http://schemas.microsoft.com/office/drawing/2014/main" id="{0F72CE3D-8040-4D48-4B44-26647D680DDC}"/>
              </a:ext>
            </a:extLst>
          </p:cNvPr>
          <p:cNvSpPr>
            <a:spLocks noGrp="1"/>
          </p:cNvSpPr>
          <p:nvPr>
            <p:ph type="title" hasCustomPrompt="1"/>
          </p:nvPr>
        </p:nvSpPr>
        <p:spPr>
          <a:xfrm>
            <a:off x="761994" y="1613847"/>
            <a:ext cx="4758468" cy="822960"/>
          </a:xfrm>
          <a:noFill/>
        </p:spPr>
        <p:txBody>
          <a:bodyPr vert="horz" lIns="0" tIns="0" rIns="0" bIns="0" rtlCol="0" anchor="b">
            <a:noAutofit/>
          </a:bodyPr>
          <a:lstStyle>
            <a:lvl1pPr>
              <a:defRPr lang="en-US" sz="2000" b="1" i="0">
                <a:solidFill>
                  <a:srgbClr val="312D2A"/>
                </a:solidFill>
                <a:latin typeface="Oracle Sans Extra Bold" panose="020B0503020204020204" pitchFamily="34" charset="0"/>
                <a:cs typeface="Oracle Sans Extra Bold" panose="020B0503020204020204" pitchFamily="34" charset="0"/>
              </a:defRPr>
            </a:lvl1pPr>
          </a:lstStyle>
          <a:p>
            <a:pPr lvl="0"/>
            <a:r>
              <a:rPr lang="en-US" dirty="0"/>
              <a:t>Click to edit title text styles</a:t>
            </a:r>
          </a:p>
        </p:txBody>
      </p:sp>
      <p:sp>
        <p:nvSpPr>
          <p:cNvPr id="19" name="Text Placeholder 21">
            <a:extLst>
              <a:ext uri="{FF2B5EF4-FFF2-40B4-BE49-F238E27FC236}">
                <a16:creationId xmlns:a16="http://schemas.microsoft.com/office/drawing/2014/main" id="{5B915CA5-B536-8929-064C-F85A6155FC6F}"/>
              </a:ext>
            </a:extLst>
          </p:cNvPr>
          <p:cNvSpPr>
            <a:spLocks noGrp="1"/>
          </p:cNvSpPr>
          <p:nvPr>
            <p:ph type="body" sz="quarter" idx="35" hasCustomPrompt="1"/>
          </p:nvPr>
        </p:nvSpPr>
        <p:spPr>
          <a:xfrm>
            <a:off x="761994" y="2499926"/>
            <a:ext cx="4762530" cy="720907"/>
          </a:xfrm>
          <a:prstGeom prst="rect">
            <a:avLst/>
          </a:prstGeom>
        </p:spPr>
        <p:txBody>
          <a:bodyPr lIns="0" tIns="0" rIns="0" bIns="0"/>
          <a:lstStyle>
            <a:lvl1pPr algn="l">
              <a:lnSpc>
                <a:spcPct val="120000"/>
              </a:lnSpc>
              <a:spcBef>
                <a:spcPts val="0"/>
              </a:spcBef>
              <a:spcAft>
                <a:spcPts val="400"/>
              </a:spcAft>
              <a:defRPr sz="1200" b="1" i="0">
                <a:solidFill>
                  <a:srgbClr val="312D2A"/>
                </a:solidFill>
                <a:latin typeface="Oracle Sans Extra Bold" panose="020B0503020204020204" pitchFamily="34" charset="0"/>
                <a:cs typeface="Oracle Sans Extra Bold" panose="020B05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labore et dolore magna </a:t>
            </a:r>
            <a:r>
              <a:rPr lang="en-IN" dirty="0" err="1"/>
              <a:t>aliqua</a:t>
            </a:r>
            <a:r>
              <a:rPr lang="en-IN" dirty="0"/>
              <a:t>.</a:t>
            </a:r>
            <a:br>
              <a:rPr lang="en-IN" dirty="0"/>
            </a:br>
            <a:r>
              <a:rPr lang="en-IN" dirty="0"/>
              <a:t>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2" name="Text Placeholder 21">
            <a:extLst>
              <a:ext uri="{FF2B5EF4-FFF2-40B4-BE49-F238E27FC236}">
                <a16:creationId xmlns:a16="http://schemas.microsoft.com/office/drawing/2014/main" id="{04C404C2-343F-B716-2CF9-4A3402BFE0B4}"/>
              </a:ext>
            </a:extLst>
          </p:cNvPr>
          <p:cNvSpPr>
            <a:spLocks noGrp="1"/>
          </p:cNvSpPr>
          <p:nvPr>
            <p:ph type="body" sz="quarter" idx="32" hasCustomPrompt="1"/>
          </p:nvPr>
        </p:nvSpPr>
        <p:spPr>
          <a:xfrm>
            <a:off x="761994" y="3347761"/>
            <a:ext cx="4762532" cy="162478"/>
          </a:xfrm>
          <a:prstGeom prst="rect">
            <a:avLst/>
          </a:prstGeom>
        </p:spPr>
        <p:txBody>
          <a:bodyPr lIns="0" tIns="0" rIns="0" bIns="0"/>
          <a:lstStyle>
            <a:lvl1pPr marL="180975" indent="-180975" algn="l">
              <a:spcAft>
                <a:spcPts val="600"/>
              </a:spcAft>
              <a:buClr>
                <a:srgbClr val="8B8580"/>
              </a:buClr>
              <a:buSzPct val="80000"/>
              <a:buFont typeface="Arial" panose="020B0604020202020204" pitchFamily="34" charset="0"/>
              <a:buChar char="•"/>
              <a:tabLst/>
              <a:defRPr sz="1400" b="1" i="0">
                <a:solidFill>
                  <a:srgbClr val="312D2A"/>
                </a:solidFill>
                <a:latin typeface="Oracle Sans Extra Bold" panose="020B0503020204020204" pitchFamily="34" charset="0"/>
                <a:cs typeface="Oracle Sans Extra Bold" panose="020B0503020204020204" pitchFamily="34" charset="0"/>
              </a:defRPr>
            </a:lvl1pPr>
          </a:lstStyle>
          <a:p>
            <a:pPr lvl="0"/>
            <a:r>
              <a:rPr lang="en-IN" dirty="0"/>
              <a:t>Subhead goes here</a:t>
            </a:r>
            <a:endParaRPr lang="en-US" dirty="0"/>
          </a:p>
        </p:txBody>
      </p:sp>
      <p:sp>
        <p:nvSpPr>
          <p:cNvPr id="10" name="Text Placeholder 21">
            <a:extLst>
              <a:ext uri="{FF2B5EF4-FFF2-40B4-BE49-F238E27FC236}">
                <a16:creationId xmlns:a16="http://schemas.microsoft.com/office/drawing/2014/main" id="{9373D042-11C5-F445-DD26-3AC0F88C9850}"/>
              </a:ext>
            </a:extLst>
          </p:cNvPr>
          <p:cNvSpPr>
            <a:spLocks noGrp="1"/>
          </p:cNvSpPr>
          <p:nvPr>
            <p:ph type="body" sz="quarter" idx="39" hasCustomPrompt="1"/>
          </p:nvPr>
        </p:nvSpPr>
        <p:spPr>
          <a:xfrm>
            <a:off x="761994" y="4350689"/>
            <a:ext cx="4762532" cy="162478"/>
          </a:xfrm>
          <a:prstGeom prst="rect">
            <a:avLst/>
          </a:prstGeom>
        </p:spPr>
        <p:txBody>
          <a:bodyPr lIns="0" tIns="0" rIns="0" bIns="0"/>
          <a:lstStyle>
            <a:lvl1pPr marL="180975" indent="-180975" algn="l">
              <a:spcAft>
                <a:spcPts val="600"/>
              </a:spcAft>
              <a:buClr>
                <a:srgbClr val="8B8580"/>
              </a:buClr>
              <a:buSzPct val="80000"/>
              <a:buFont typeface="Arial" panose="020B0604020202020204" pitchFamily="34" charset="0"/>
              <a:buChar char="•"/>
              <a:tabLst/>
              <a:defRPr sz="1400" b="1" i="0">
                <a:solidFill>
                  <a:srgbClr val="312D2A"/>
                </a:solidFill>
                <a:latin typeface="Oracle Sans Extra Bold" panose="020B0503020204020204" pitchFamily="34" charset="0"/>
                <a:cs typeface="Oracle Sans Extra Bold" panose="020B0503020204020204" pitchFamily="34" charset="0"/>
              </a:defRPr>
            </a:lvl1pPr>
          </a:lstStyle>
          <a:p>
            <a:pPr lvl="0"/>
            <a:r>
              <a:rPr lang="en-IN" dirty="0"/>
              <a:t>Subhead goes here</a:t>
            </a:r>
            <a:endParaRPr lang="en-US" dirty="0"/>
          </a:p>
        </p:txBody>
      </p:sp>
      <p:sp>
        <p:nvSpPr>
          <p:cNvPr id="20" name="Text Placeholder 21">
            <a:extLst>
              <a:ext uri="{FF2B5EF4-FFF2-40B4-BE49-F238E27FC236}">
                <a16:creationId xmlns:a16="http://schemas.microsoft.com/office/drawing/2014/main" id="{C6FDBDE7-238A-44BA-EF5E-9D8514492296}"/>
              </a:ext>
            </a:extLst>
          </p:cNvPr>
          <p:cNvSpPr>
            <a:spLocks noGrp="1"/>
          </p:cNvSpPr>
          <p:nvPr>
            <p:ph type="body" sz="quarter" idx="41" hasCustomPrompt="1"/>
          </p:nvPr>
        </p:nvSpPr>
        <p:spPr>
          <a:xfrm>
            <a:off x="761994" y="5353617"/>
            <a:ext cx="4762532" cy="162478"/>
          </a:xfrm>
          <a:prstGeom prst="rect">
            <a:avLst/>
          </a:prstGeom>
        </p:spPr>
        <p:txBody>
          <a:bodyPr lIns="0" tIns="0" rIns="0" bIns="0"/>
          <a:lstStyle>
            <a:lvl1pPr marL="180975" indent="-180975" algn="l">
              <a:spcAft>
                <a:spcPts val="600"/>
              </a:spcAft>
              <a:buClr>
                <a:srgbClr val="8B8580"/>
              </a:buClr>
              <a:buSzPct val="80000"/>
              <a:buFont typeface="Arial" panose="020B0604020202020204" pitchFamily="34" charset="0"/>
              <a:buChar char="•"/>
              <a:tabLst/>
              <a:defRPr sz="1400" b="1" i="0">
                <a:solidFill>
                  <a:srgbClr val="312D2A"/>
                </a:solidFill>
                <a:latin typeface="Oracle Sans Extra Bold" panose="020B0503020204020204" pitchFamily="34" charset="0"/>
                <a:cs typeface="Oracle Sans Extra Bold" panose="020B0503020204020204" pitchFamily="34" charset="0"/>
              </a:defRPr>
            </a:lvl1pPr>
          </a:lstStyle>
          <a:p>
            <a:pPr lvl="0"/>
            <a:r>
              <a:rPr lang="en-IN" dirty="0"/>
              <a:t>Subhead goes here</a:t>
            </a:r>
            <a:endParaRPr lang="en-US" dirty="0"/>
          </a:p>
        </p:txBody>
      </p:sp>
      <p:sp>
        <p:nvSpPr>
          <p:cNvPr id="25" name="Text Placeholder 21">
            <a:extLst>
              <a:ext uri="{FF2B5EF4-FFF2-40B4-BE49-F238E27FC236}">
                <a16:creationId xmlns:a16="http://schemas.microsoft.com/office/drawing/2014/main" id="{C8BEBA48-C0B7-A724-9CFA-12803D25FABC}"/>
              </a:ext>
            </a:extLst>
          </p:cNvPr>
          <p:cNvSpPr>
            <a:spLocks noGrp="1"/>
          </p:cNvSpPr>
          <p:nvPr>
            <p:ph type="body" sz="quarter" idx="43" hasCustomPrompt="1"/>
          </p:nvPr>
        </p:nvSpPr>
        <p:spPr>
          <a:xfrm>
            <a:off x="768875" y="3589693"/>
            <a:ext cx="4762530" cy="606635"/>
          </a:xfrm>
          <a:prstGeom prst="rect">
            <a:avLst/>
          </a:prstGeom>
        </p:spPr>
        <p:txBody>
          <a:bodyPr lIns="180000" tIns="0" rIns="0" bIns="0"/>
          <a:lstStyle>
            <a:lvl1pPr algn="l">
              <a:lnSpc>
                <a:spcPts val="1680"/>
              </a:lnSpc>
              <a:defRPr sz="1200" b="0" i="0">
                <a:solidFill>
                  <a:srgbClr val="312D2A"/>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26" name="Text Placeholder 21">
            <a:extLst>
              <a:ext uri="{FF2B5EF4-FFF2-40B4-BE49-F238E27FC236}">
                <a16:creationId xmlns:a16="http://schemas.microsoft.com/office/drawing/2014/main" id="{A9134F3A-4A85-AC38-BDC1-B954422A7949}"/>
              </a:ext>
            </a:extLst>
          </p:cNvPr>
          <p:cNvSpPr>
            <a:spLocks noGrp="1"/>
          </p:cNvSpPr>
          <p:nvPr>
            <p:ph type="body" sz="quarter" idx="46" hasCustomPrompt="1"/>
          </p:nvPr>
        </p:nvSpPr>
        <p:spPr>
          <a:xfrm>
            <a:off x="768875" y="4588760"/>
            <a:ext cx="4762530" cy="606635"/>
          </a:xfrm>
          <a:prstGeom prst="rect">
            <a:avLst/>
          </a:prstGeom>
        </p:spPr>
        <p:txBody>
          <a:bodyPr lIns="180000" tIns="0" rIns="0" bIns="0"/>
          <a:lstStyle>
            <a:lvl1pPr algn="l">
              <a:lnSpc>
                <a:spcPts val="1680"/>
              </a:lnSpc>
              <a:defRPr sz="1200" b="0" i="0">
                <a:solidFill>
                  <a:srgbClr val="312D2A"/>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27" name="Text Placeholder 21">
            <a:extLst>
              <a:ext uri="{FF2B5EF4-FFF2-40B4-BE49-F238E27FC236}">
                <a16:creationId xmlns:a16="http://schemas.microsoft.com/office/drawing/2014/main" id="{B0A7679E-5BA5-CE9A-29D8-A90AD5F214AE}"/>
              </a:ext>
            </a:extLst>
          </p:cNvPr>
          <p:cNvSpPr>
            <a:spLocks noGrp="1"/>
          </p:cNvSpPr>
          <p:nvPr>
            <p:ph type="body" sz="quarter" idx="47" hasCustomPrompt="1"/>
          </p:nvPr>
        </p:nvSpPr>
        <p:spPr>
          <a:xfrm>
            <a:off x="768875" y="5596293"/>
            <a:ext cx="4762530" cy="606635"/>
          </a:xfrm>
          <a:prstGeom prst="rect">
            <a:avLst/>
          </a:prstGeom>
        </p:spPr>
        <p:txBody>
          <a:bodyPr lIns="180000" tIns="0" rIns="0" bIns="0"/>
          <a:lstStyle>
            <a:lvl1pPr algn="l">
              <a:lnSpc>
                <a:spcPts val="1680"/>
              </a:lnSpc>
              <a:defRPr sz="1200" b="0" i="0">
                <a:solidFill>
                  <a:srgbClr val="312D2A"/>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29" name="Text Placeholder 21">
            <a:extLst>
              <a:ext uri="{FF2B5EF4-FFF2-40B4-BE49-F238E27FC236}">
                <a16:creationId xmlns:a16="http://schemas.microsoft.com/office/drawing/2014/main" id="{C00BFA81-5E45-B3D6-7C06-684300590547}"/>
              </a:ext>
            </a:extLst>
          </p:cNvPr>
          <p:cNvSpPr>
            <a:spLocks noGrp="1"/>
          </p:cNvSpPr>
          <p:nvPr>
            <p:ph type="body" sz="quarter" idx="30" hasCustomPrompt="1"/>
          </p:nvPr>
        </p:nvSpPr>
        <p:spPr>
          <a:xfrm>
            <a:off x="8472476" y="3889390"/>
            <a:ext cx="3237574" cy="603016"/>
          </a:xfrm>
          <a:prstGeom prst="rect">
            <a:avLst/>
          </a:prstGeom>
        </p:spPr>
        <p:txBody>
          <a:bodyPr lIns="0" tIns="0" rIns="0" bIns="0" anchor="ctr"/>
          <a:lstStyle>
            <a:lvl1pPr algn="l">
              <a:lnSpc>
                <a:spcPct val="100000"/>
              </a:lnSpc>
              <a:spcBef>
                <a:spcPts val="0"/>
              </a:spcBef>
              <a:spcAft>
                <a:spcPts val="400"/>
              </a:spcAft>
              <a:defRPr sz="1200" b="0" i="0">
                <a:solidFill>
                  <a:srgbClr val="312D2A"/>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endParaRPr lang="en-US" dirty="0"/>
          </a:p>
        </p:txBody>
      </p:sp>
      <p:sp>
        <p:nvSpPr>
          <p:cNvPr id="30" name="Text Placeholder 21">
            <a:extLst>
              <a:ext uri="{FF2B5EF4-FFF2-40B4-BE49-F238E27FC236}">
                <a16:creationId xmlns:a16="http://schemas.microsoft.com/office/drawing/2014/main" id="{51B81FD6-58E1-F44D-1BFD-7065DD1FEEC0}"/>
              </a:ext>
            </a:extLst>
          </p:cNvPr>
          <p:cNvSpPr>
            <a:spLocks noGrp="1"/>
          </p:cNvSpPr>
          <p:nvPr>
            <p:ph type="body" sz="quarter" idx="45" hasCustomPrompt="1"/>
          </p:nvPr>
        </p:nvSpPr>
        <p:spPr>
          <a:xfrm>
            <a:off x="8472476" y="4701017"/>
            <a:ext cx="3237574" cy="603016"/>
          </a:xfrm>
          <a:prstGeom prst="rect">
            <a:avLst/>
          </a:prstGeom>
          <a:noFill/>
        </p:spPr>
        <p:txBody>
          <a:bodyPr vert="horz" lIns="0" tIns="0" rIns="0" bIns="0" rtlCol="0" anchor="ctr">
            <a:noAutofit/>
          </a:bodyPr>
          <a:lstStyle>
            <a:lvl1pPr>
              <a:defRPr lang="en-US" sz="1200" dirty="0">
                <a:solidFill>
                  <a:srgbClr val="312D2A"/>
                </a:solidFill>
                <a:latin typeface="Oracle Sans Light" panose="020B0403020204020204" pitchFamily="34" charset="0"/>
                <a:cs typeface="Oracle Sans Light" panose="020B0403020204020204" pitchFamily="34" charset="0"/>
              </a:defRPr>
            </a:lvl1pPr>
          </a:lstStyle>
          <a:p>
            <a:pPr lvl="0">
              <a:lnSpc>
                <a:spcPct val="100000"/>
              </a:lnSpc>
              <a:spcBef>
                <a:spcPts val="0"/>
              </a:spcBef>
              <a:spcAft>
                <a:spcPts val="400"/>
              </a:spcAft>
            </a:pPr>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endParaRPr lang="en-US" dirty="0"/>
          </a:p>
        </p:txBody>
      </p:sp>
      <p:sp>
        <p:nvSpPr>
          <p:cNvPr id="31" name="Text Placeholder 21">
            <a:extLst>
              <a:ext uri="{FF2B5EF4-FFF2-40B4-BE49-F238E27FC236}">
                <a16:creationId xmlns:a16="http://schemas.microsoft.com/office/drawing/2014/main" id="{930AFFC0-165D-E43F-9BD6-91DA28E86020}"/>
              </a:ext>
            </a:extLst>
          </p:cNvPr>
          <p:cNvSpPr>
            <a:spLocks noGrp="1"/>
          </p:cNvSpPr>
          <p:nvPr>
            <p:ph type="body" sz="quarter" idx="34" hasCustomPrompt="1"/>
          </p:nvPr>
        </p:nvSpPr>
        <p:spPr>
          <a:xfrm>
            <a:off x="8472476" y="5513726"/>
            <a:ext cx="3237574" cy="603016"/>
          </a:xfrm>
          <a:prstGeom prst="rect">
            <a:avLst/>
          </a:prstGeom>
          <a:noFill/>
        </p:spPr>
        <p:txBody>
          <a:bodyPr vert="horz" lIns="0" tIns="0" rIns="0" bIns="0" rtlCol="0" anchor="ctr">
            <a:noAutofit/>
          </a:bodyPr>
          <a:lstStyle>
            <a:lvl1pPr>
              <a:defRPr lang="en-US" sz="1200" dirty="0">
                <a:solidFill>
                  <a:srgbClr val="312D2A"/>
                </a:solidFill>
                <a:latin typeface="Oracle Sans Light" panose="020B0403020204020204" pitchFamily="34" charset="0"/>
                <a:cs typeface="Oracle Sans Light" panose="020B0403020204020204" pitchFamily="34" charset="0"/>
              </a:defRPr>
            </a:lvl1pPr>
          </a:lstStyle>
          <a:p>
            <a:pPr lvl="0">
              <a:lnSpc>
                <a:spcPct val="100000"/>
              </a:lnSpc>
              <a:spcBef>
                <a:spcPts val="0"/>
              </a:spcBef>
              <a:spcAft>
                <a:spcPts val="400"/>
              </a:spcAft>
            </a:pPr>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endParaRPr lang="en-US" dirty="0"/>
          </a:p>
        </p:txBody>
      </p:sp>
    </p:spTree>
    <p:extLst>
      <p:ext uri="{BB962C8B-B14F-4D97-AF65-F5344CB8AC3E}">
        <p14:creationId xmlns:p14="http://schemas.microsoft.com/office/powerpoint/2010/main" val="579784079"/>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preserve="1" userDrawn="1">
  <p:cSld name="3_Light - Photo/video + Stats">
    <p:bg>
      <p:bgPr>
        <a:solidFill>
          <a:srgbClr val="E5E2DE"/>
        </a:solidFill>
        <a:effectLst/>
      </p:bgPr>
    </p:bg>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6B71F7DF-FD03-4585-2853-4BFC92769FA5}"/>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80" r="9040" b="7235"/>
          <a:stretch/>
        </p:blipFill>
        <p:spPr>
          <a:xfrm>
            <a:off x="6216294" y="3428999"/>
            <a:ext cx="5982586" cy="3429001"/>
          </a:xfrm>
          <a:prstGeom prst="rect">
            <a:avLst/>
          </a:prstGeom>
        </p:spPr>
      </p:pic>
      <p:sp>
        <p:nvSpPr>
          <p:cNvPr id="5" name="Slide Number">
            <a:extLst>
              <a:ext uri="{FF2B5EF4-FFF2-40B4-BE49-F238E27FC236}">
                <a16:creationId xmlns:a16="http://schemas.microsoft.com/office/drawing/2014/main" id="{FA2E7555-617F-514A-998A-B4FD6333A9F5}"/>
              </a:ext>
            </a:extLst>
          </p:cNvPr>
          <p:cNvSpPr>
            <a:spLocks noGrp="1"/>
          </p:cNvSpPr>
          <p:nvPr>
            <p:ph type="sldNum" sz="quarter" idx="4"/>
          </p:nvPr>
        </p:nvSpPr>
        <p:spPr>
          <a:xfrm>
            <a:off x="762000" y="6423660"/>
            <a:ext cx="365760" cy="365760"/>
          </a:xfrm>
          <a:prstGeom prst="rect">
            <a:avLst/>
          </a:prstGeom>
        </p:spPr>
        <p:txBody>
          <a:bodyPr vert="horz" lIns="0" tIns="0" rIns="0" bIns="0" rtlCol="0" anchor="ctr"/>
          <a:lstStyle>
            <a:lvl1pPr algn="l">
              <a:defRPr sz="700">
                <a:solidFill>
                  <a:srgbClr val="8B8580"/>
                </a:solidFill>
              </a:defRPr>
            </a:lvl1pPr>
          </a:lstStyle>
          <a:p>
            <a:fld id="{345D60D9-5372-5F40-9443-0F9AE5BDC3C8}" type="slidenum">
              <a:rPr lang="en-US" smtClean="0"/>
              <a:pPr/>
              <a:t>‹#›</a:t>
            </a:fld>
            <a:endParaRPr lang="en-US" dirty="0"/>
          </a:p>
        </p:txBody>
      </p:sp>
      <p:sp>
        <p:nvSpPr>
          <p:cNvPr id="6" name="Footer">
            <a:extLst>
              <a:ext uri="{FF2B5EF4-FFF2-40B4-BE49-F238E27FC236}">
                <a16:creationId xmlns:a16="http://schemas.microsoft.com/office/drawing/2014/main" id="{B348A6A2-2DAA-8349-9F70-D848FE897B02}"/>
              </a:ext>
            </a:extLst>
          </p:cNvPr>
          <p:cNvSpPr>
            <a:spLocks noGrp="1"/>
          </p:cNvSpPr>
          <p:nvPr>
            <p:ph type="ftr" sz="quarter" idx="3"/>
          </p:nvPr>
        </p:nvSpPr>
        <p:spPr>
          <a:xfrm>
            <a:off x="1127759" y="6423978"/>
            <a:ext cx="5745379" cy="365125"/>
          </a:xfrm>
          <a:prstGeom prst="rect">
            <a:avLst/>
          </a:prstGeom>
        </p:spPr>
        <p:txBody>
          <a:bodyPr vert="horz" lIns="0" tIns="0" rIns="0" bIns="0" rtlCol="0" anchor="ctr"/>
          <a:lstStyle>
            <a:lvl1pPr algn="l">
              <a:defRPr sz="700">
                <a:solidFill>
                  <a:srgbClr val="8B8580"/>
                </a:solidFill>
              </a:defRPr>
            </a:lvl1pPr>
          </a:lstStyle>
          <a:p>
            <a:r>
              <a:rPr lang="en-US"/>
              <a:t>Copyright © 2025, Oracle and/or its affiliates</a:t>
            </a:r>
            <a:endParaRPr lang="en-US" dirty="0"/>
          </a:p>
        </p:txBody>
      </p:sp>
      <p:sp>
        <p:nvSpPr>
          <p:cNvPr id="3" name="Oracle Logo">
            <a:extLst>
              <a:ext uri="{FF2B5EF4-FFF2-40B4-BE49-F238E27FC236}">
                <a16:creationId xmlns:a16="http://schemas.microsoft.com/office/drawing/2014/main" id="{D6220EA6-E230-EF5E-1E96-CF13C1127E57}"/>
              </a:ext>
            </a:extLst>
          </p:cNvPr>
          <p:cNvSpPr/>
          <p:nvPr userDrawn="1"/>
        </p:nvSpPr>
        <p:spPr>
          <a:xfrm>
            <a:off x="761994" y="1130946"/>
            <a:ext cx="882210" cy="115586"/>
          </a:xfrm>
          <a:custGeom>
            <a:avLst/>
            <a:gdLst>
              <a:gd name="connsiteX0" fmla="*/ 380873 w 882210"/>
              <a:gd name="connsiteY0" fmla="*/ 75127 h 115586"/>
              <a:gd name="connsiteX1" fmla="*/ 439139 w 882210"/>
              <a:gd name="connsiteY1" fmla="*/ 75127 h 115586"/>
              <a:gd name="connsiteX2" fmla="*/ 408398 w 882210"/>
              <a:gd name="connsiteY2" fmla="*/ 25026 h 115586"/>
              <a:gd name="connsiteX3" fmla="*/ 351830 w 882210"/>
              <a:gd name="connsiteY3" fmla="*/ 115586 h 115586"/>
              <a:gd name="connsiteX4" fmla="*/ 326003 w 882210"/>
              <a:gd name="connsiteY4" fmla="*/ 115586 h 115586"/>
              <a:gd name="connsiteX5" fmla="*/ 394814 w 882210"/>
              <a:gd name="connsiteY5" fmla="*/ 6914 h 115586"/>
              <a:gd name="connsiteX6" fmla="*/ 417896 w 882210"/>
              <a:gd name="connsiteY6" fmla="*/ 3155 h 115586"/>
              <a:gd name="connsiteX7" fmla="*/ 421624 w 882210"/>
              <a:gd name="connsiteY7" fmla="*/ 6914 h 115586"/>
              <a:gd name="connsiteX8" fmla="*/ 490614 w 882210"/>
              <a:gd name="connsiteY8" fmla="*/ 115586 h 115586"/>
              <a:gd name="connsiteX9" fmla="*/ 464698 w 882210"/>
              <a:gd name="connsiteY9" fmla="*/ 115586 h 115586"/>
              <a:gd name="connsiteX10" fmla="*/ 452544 w 882210"/>
              <a:gd name="connsiteY10" fmla="*/ 95312 h 115586"/>
              <a:gd name="connsiteX11" fmla="*/ 393563 w 882210"/>
              <a:gd name="connsiteY11" fmla="*/ 95312 h 115586"/>
              <a:gd name="connsiteX12" fmla="*/ 380873 w 882210"/>
              <a:gd name="connsiteY12" fmla="*/ 75127 h 115586"/>
              <a:gd name="connsiteX13" fmla="*/ 648253 w 882210"/>
              <a:gd name="connsiteY13" fmla="*/ 95312 h 115586"/>
              <a:gd name="connsiteX14" fmla="*/ 648253 w 882210"/>
              <a:gd name="connsiteY14" fmla="*/ 967 h 115586"/>
              <a:gd name="connsiteX15" fmla="*/ 626359 w 882210"/>
              <a:gd name="connsiteY15" fmla="*/ 967 h 115586"/>
              <a:gd name="connsiteX16" fmla="*/ 626359 w 882210"/>
              <a:gd name="connsiteY16" fmla="*/ 104593 h 115586"/>
              <a:gd name="connsiteX17" fmla="*/ 637619 w 882210"/>
              <a:gd name="connsiteY17" fmla="*/ 115586 h 115586"/>
              <a:gd name="connsiteX18" fmla="*/ 737172 w 882210"/>
              <a:gd name="connsiteY18" fmla="*/ 115586 h 115586"/>
              <a:gd name="connsiteX19" fmla="*/ 750130 w 882210"/>
              <a:gd name="connsiteY19" fmla="*/ 95312 h 115586"/>
              <a:gd name="connsiteX20" fmla="*/ 648253 w 882210"/>
              <a:gd name="connsiteY20" fmla="*/ 95312 h 115586"/>
              <a:gd name="connsiteX21" fmla="*/ 286862 w 882210"/>
              <a:gd name="connsiteY21" fmla="*/ 78461 h 115586"/>
              <a:gd name="connsiteX22" fmla="*/ 325288 w 882210"/>
              <a:gd name="connsiteY22" fmla="*/ 39714 h 115586"/>
              <a:gd name="connsiteX23" fmla="*/ 286862 w 882210"/>
              <a:gd name="connsiteY23" fmla="*/ 967 h 115586"/>
              <a:gd name="connsiteX24" fmla="*/ 191241 w 882210"/>
              <a:gd name="connsiteY24" fmla="*/ 967 h 115586"/>
              <a:gd name="connsiteX25" fmla="*/ 191241 w 882210"/>
              <a:gd name="connsiteY25" fmla="*/ 115586 h 115586"/>
              <a:gd name="connsiteX26" fmla="*/ 213135 w 882210"/>
              <a:gd name="connsiteY26" fmla="*/ 115586 h 115586"/>
              <a:gd name="connsiteX27" fmla="*/ 213135 w 882210"/>
              <a:gd name="connsiteY27" fmla="*/ 21242 h 115586"/>
              <a:gd name="connsiteX28" fmla="*/ 285432 w 882210"/>
              <a:gd name="connsiteY28" fmla="*/ 21242 h 115586"/>
              <a:gd name="connsiteX29" fmla="*/ 302514 w 882210"/>
              <a:gd name="connsiteY29" fmla="*/ 41052 h 115586"/>
              <a:gd name="connsiteX30" fmla="*/ 285432 w 882210"/>
              <a:gd name="connsiteY30" fmla="*/ 58277 h 115586"/>
              <a:gd name="connsiteX31" fmla="*/ 223412 w 882210"/>
              <a:gd name="connsiteY31" fmla="*/ 58277 h 115586"/>
              <a:gd name="connsiteX32" fmla="*/ 288649 w 882210"/>
              <a:gd name="connsiteY32" fmla="*/ 115586 h 115586"/>
              <a:gd name="connsiteX33" fmla="*/ 320373 w 882210"/>
              <a:gd name="connsiteY33" fmla="*/ 115586 h 115586"/>
              <a:gd name="connsiteX34" fmla="*/ 277031 w 882210"/>
              <a:gd name="connsiteY34" fmla="*/ 78461 h 115586"/>
              <a:gd name="connsiteX35" fmla="*/ 286862 w 882210"/>
              <a:gd name="connsiteY35" fmla="*/ 78461 h 115586"/>
              <a:gd name="connsiteX36" fmla="*/ 56836 w 882210"/>
              <a:gd name="connsiteY36" fmla="*/ 115586 h 115586"/>
              <a:gd name="connsiteX37" fmla="*/ 122877 w 882210"/>
              <a:gd name="connsiteY37" fmla="*/ 115586 h 115586"/>
              <a:gd name="connsiteX38" fmla="*/ 179713 w 882210"/>
              <a:gd name="connsiteY38" fmla="*/ 58277 h 115586"/>
              <a:gd name="connsiteX39" fmla="*/ 122877 w 882210"/>
              <a:gd name="connsiteY39" fmla="*/ 967 h 115586"/>
              <a:gd name="connsiteX40" fmla="*/ 56836 w 882210"/>
              <a:gd name="connsiteY40" fmla="*/ 967 h 115586"/>
              <a:gd name="connsiteX41" fmla="*/ 0 w 882210"/>
              <a:gd name="connsiteY41" fmla="*/ 58277 h 115586"/>
              <a:gd name="connsiteX42" fmla="*/ 56836 w 882210"/>
              <a:gd name="connsiteY42" fmla="*/ 115586 h 115586"/>
              <a:gd name="connsiteX43" fmla="*/ 121358 w 882210"/>
              <a:gd name="connsiteY43" fmla="*/ 95402 h 115586"/>
              <a:gd name="connsiteX44" fmla="*/ 58266 w 882210"/>
              <a:gd name="connsiteY44" fmla="*/ 95402 h 115586"/>
              <a:gd name="connsiteX45" fmla="*/ 23306 w 882210"/>
              <a:gd name="connsiteY45" fmla="*/ 56493 h 115586"/>
              <a:gd name="connsiteX46" fmla="*/ 58266 w 882210"/>
              <a:gd name="connsiteY46" fmla="*/ 21242 h 115586"/>
              <a:gd name="connsiteX47" fmla="*/ 121358 w 882210"/>
              <a:gd name="connsiteY47" fmla="*/ 21242 h 115586"/>
              <a:gd name="connsiteX48" fmla="*/ 159945 w 882210"/>
              <a:gd name="connsiteY48" fmla="*/ 56493 h 115586"/>
              <a:gd name="connsiteX49" fmla="*/ 124984 w 882210"/>
              <a:gd name="connsiteY49" fmla="*/ 95402 h 115586"/>
              <a:gd name="connsiteX50" fmla="*/ 121358 w 882210"/>
              <a:gd name="connsiteY50" fmla="*/ 95402 h 115586"/>
              <a:gd name="connsiteX51" fmla="*/ 536190 w 882210"/>
              <a:gd name="connsiteY51" fmla="*/ 115586 h 115586"/>
              <a:gd name="connsiteX52" fmla="*/ 603571 w 882210"/>
              <a:gd name="connsiteY52" fmla="*/ 115586 h 115586"/>
              <a:gd name="connsiteX53" fmla="*/ 616618 w 882210"/>
              <a:gd name="connsiteY53" fmla="*/ 95402 h 115586"/>
              <a:gd name="connsiteX54" fmla="*/ 537709 w 882210"/>
              <a:gd name="connsiteY54" fmla="*/ 95402 h 115586"/>
              <a:gd name="connsiteX55" fmla="*/ 499122 w 882210"/>
              <a:gd name="connsiteY55" fmla="*/ 60150 h 115586"/>
              <a:gd name="connsiteX56" fmla="*/ 534082 w 882210"/>
              <a:gd name="connsiteY56" fmla="*/ 21242 h 115586"/>
              <a:gd name="connsiteX57" fmla="*/ 537709 w 882210"/>
              <a:gd name="connsiteY57" fmla="*/ 21242 h 115586"/>
              <a:gd name="connsiteX58" fmla="*/ 601784 w 882210"/>
              <a:gd name="connsiteY58" fmla="*/ 21242 h 115586"/>
              <a:gd name="connsiteX59" fmla="*/ 614742 w 882210"/>
              <a:gd name="connsiteY59" fmla="*/ 967 h 115586"/>
              <a:gd name="connsiteX60" fmla="*/ 536190 w 882210"/>
              <a:gd name="connsiteY60" fmla="*/ 967 h 115586"/>
              <a:gd name="connsiteX61" fmla="*/ 479354 w 882210"/>
              <a:gd name="connsiteY61" fmla="*/ 58277 h 115586"/>
              <a:gd name="connsiteX62" fmla="*/ 536190 w 882210"/>
              <a:gd name="connsiteY62" fmla="*/ 115586 h 115586"/>
              <a:gd name="connsiteX63" fmla="*/ 803391 w 882210"/>
              <a:gd name="connsiteY63" fmla="*/ 95402 h 115586"/>
              <a:gd name="connsiteX64" fmla="*/ 767645 w 882210"/>
              <a:gd name="connsiteY64" fmla="*/ 68369 h 115586"/>
              <a:gd name="connsiteX65" fmla="*/ 861389 w 882210"/>
              <a:gd name="connsiteY65" fmla="*/ 68369 h 115586"/>
              <a:gd name="connsiteX66" fmla="*/ 874257 w 882210"/>
              <a:gd name="connsiteY66" fmla="*/ 48094 h 115586"/>
              <a:gd name="connsiteX67" fmla="*/ 768003 w 882210"/>
              <a:gd name="connsiteY67" fmla="*/ 48094 h 115586"/>
              <a:gd name="connsiteX68" fmla="*/ 803748 w 882210"/>
              <a:gd name="connsiteY68" fmla="*/ 21061 h 115586"/>
              <a:gd name="connsiteX69" fmla="*/ 867823 w 882210"/>
              <a:gd name="connsiteY69" fmla="*/ 21061 h 115586"/>
              <a:gd name="connsiteX70" fmla="*/ 880334 w 882210"/>
              <a:gd name="connsiteY70" fmla="*/ 967 h 115586"/>
              <a:gd name="connsiteX71" fmla="*/ 801961 w 882210"/>
              <a:gd name="connsiteY71" fmla="*/ 967 h 115586"/>
              <a:gd name="connsiteX72" fmla="*/ 745125 w 882210"/>
              <a:gd name="connsiteY72" fmla="*/ 58277 h 115586"/>
              <a:gd name="connsiteX73" fmla="*/ 801961 w 882210"/>
              <a:gd name="connsiteY73" fmla="*/ 115586 h 115586"/>
              <a:gd name="connsiteX74" fmla="*/ 869432 w 882210"/>
              <a:gd name="connsiteY74" fmla="*/ 115586 h 115586"/>
              <a:gd name="connsiteX75" fmla="*/ 882211 w 882210"/>
              <a:gd name="connsiteY75" fmla="*/ 95402 h 115586"/>
              <a:gd name="connsiteX76" fmla="*/ 803480 w 882210"/>
              <a:gd name="connsiteY76" fmla="*/ 95402 h 115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882210" h="115586">
                <a:moveTo>
                  <a:pt x="380873" y="75127"/>
                </a:moveTo>
                <a:lnTo>
                  <a:pt x="439139" y="75127"/>
                </a:lnTo>
                <a:lnTo>
                  <a:pt x="408398" y="25026"/>
                </a:lnTo>
                <a:lnTo>
                  <a:pt x="351830" y="115586"/>
                </a:lnTo>
                <a:lnTo>
                  <a:pt x="326003" y="115586"/>
                </a:lnTo>
                <a:lnTo>
                  <a:pt x="394814" y="6914"/>
                </a:lnTo>
                <a:cubicBezTo>
                  <a:pt x="400159" y="-551"/>
                  <a:pt x="410493" y="-2234"/>
                  <a:pt x="417896" y="3155"/>
                </a:cubicBezTo>
                <a:cubicBezTo>
                  <a:pt x="419330" y="4199"/>
                  <a:pt x="420589" y="5468"/>
                  <a:pt x="421624" y="6914"/>
                </a:cubicBezTo>
                <a:lnTo>
                  <a:pt x="490614" y="115586"/>
                </a:lnTo>
                <a:lnTo>
                  <a:pt x="464698" y="115586"/>
                </a:lnTo>
                <a:lnTo>
                  <a:pt x="452544" y="95312"/>
                </a:lnTo>
                <a:lnTo>
                  <a:pt x="393563" y="95312"/>
                </a:lnTo>
                <a:lnTo>
                  <a:pt x="380873" y="75127"/>
                </a:lnTo>
                <a:moveTo>
                  <a:pt x="648253" y="95312"/>
                </a:moveTo>
                <a:lnTo>
                  <a:pt x="648253" y="967"/>
                </a:lnTo>
                <a:lnTo>
                  <a:pt x="626359" y="967"/>
                </a:lnTo>
                <a:lnTo>
                  <a:pt x="626359" y="104593"/>
                </a:lnTo>
                <a:cubicBezTo>
                  <a:pt x="626642" y="110682"/>
                  <a:pt x="631574" y="115498"/>
                  <a:pt x="637619" y="115586"/>
                </a:cubicBezTo>
                <a:lnTo>
                  <a:pt x="737172" y="115586"/>
                </a:lnTo>
                <a:lnTo>
                  <a:pt x="750130" y="95312"/>
                </a:lnTo>
                <a:lnTo>
                  <a:pt x="648253" y="95312"/>
                </a:lnTo>
                <a:moveTo>
                  <a:pt x="286862" y="78461"/>
                </a:moveTo>
                <a:cubicBezTo>
                  <a:pt x="308084" y="78461"/>
                  <a:pt x="325288" y="61113"/>
                  <a:pt x="325288" y="39714"/>
                </a:cubicBezTo>
                <a:cubicBezTo>
                  <a:pt x="325288" y="18315"/>
                  <a:pt x="308084" y="967"/>
                  <a:pt x="286862" y="967"/>
                </a:cubicBezTo>
                <a:lnTo>
                  <a:pt x="191241" y="967"/>
                </a:lnTo>
                <a:lnTo>
                  <a:pt x="191241" y="115586"/>
                </a:lnTo>
                <a:lnTo>
                  <a:pt x="213135" y="115586"/>
                </a:lnTo>
                <a:lnTo>
                  <a:pt x="213135" y="21242"/>
                </a:lnTo>
                <a:lnTo>
                  <a:pt x="285432" y="21242"/>
                </a:lnTo>
                <a:cubicBezTo>
                  <a:pt x="295574" y="21955"/>
                  <a:pt x="303222" y="30825"/>
                  <a:pt x="302514" y="41052"/>
                </a:cubicBezTo>
                <a:cubicBezTo>
                  <a:pt x="301875" y="50285"/>
                  <a:pt x="294588" y="57632"/>
                  <a:pt x="285432" y="58277"/>
                </a:cubicBezTo>
                <a:lnTo>
                  <a:pt x="223412" y="58277"/>
                </a:lnTo>
                <a:lnTo>
                  <a:pt x="288649" y="115586"/>
                </a:lnTo>
                <a:lnTo>
                  <a:pt x="320373" y="115586"/>
                </a:lnTo>
                <a:lnTo>
                  <a:pt x="277031" y="78461"/>
                </a:lnTo>
                <a:lnTo>
                  <a:pt x="286862" y="78461"/>
                </a:lnTo>
                <a:moveTo>
                  <a:pt x="56836" y="115586"/>
                </a:moveTo>
                <a:lnTo>
                  <a:pt x="122877" y="115586"/>
                </a:lnTo>
                <a:cubicBezTo>
                  <a:pt x="154267" y="115586"/>
                  <a:pt x="179713" y="89928"/>
                  <a:pt x="179713" y="58277"/>
                </a:cubicBezTo>
                <a:cubicBezTo>
                  <a:pt x="179713" y="26625"/>
                  <a:pt x="154267" y="967"/>
                  <a:pt x="122877" y="967"/>
                </a:cubicBezTo>
                <a:lnTo>
                  <a:pt x="56836" y="967"/>
                </a:lnTo>
                <a:cubicBezTo>
                  <a:pt x="25446" y="967"/>
                  <a:pt x="0" y="26625"/>
                  <a:pt x="0" y="58277"/>
                </a:cubicBezTo>
                <a:cubicBezTo>
                  <a:pt x="0" y="89928"/>
                  <a:pt x="25446" y="115586"/>
                  <a:pt x="56836" y="115586"/>
                </a:cubicBezTo>
                <a:moveTo>
                  <a:pt x="121358" y="95402"/>
                </a:moveTo>
                <a:lnTo>
                  <a:pt x="58266" y="95402"/>
                </a:lnTo>
                <a:cubicBezTo>
                  <a:pt x="37956" y="94392"/>
                  <a:pt x="22304" y="76972"/>
                  <a:pt x="23306" y="56493"/>
                </a:cubicBezTo>
                <a:cubicBezTo>
                  <a:pt x="24238" y="37427"/>
                  <a:pt x="39358" y="22182"/>
                  <a:pt x="58266" y="21242"/>
                </a:cubicBezTo>
                <a:lnTo>
                  <a:pt x="121358" y="21242"/>
                </a:lnTo>
                <a:cubicBezTo>
                  <a:pt x="141667" y="20232"/>
                  <a:pt x="158943" y="36014"/>
                  <a:pt x="159945" y="56493"/>
                </a:cubicBezTo>
                <a:cubicBezTo>
                  <a:pt x="160946" y="76972"/>
                  <a:pt x="145294" y="94392"/>
                  <a:pt x="124984" y="95402"/>
                </a:cubicBezTo>
                <a:cubicBezTo>
                  <a:pt x="123776" y="95462"/>
                  <a:pt x="122566" y="95462"/>
                  <a:pt x="121358" y="95402"/>
                </a:cubicBezTo>
                <a:moveTo>
                  <a:pt x="536190" y="115586"/>
                </a:moveTo>
                <a:lnTo>
                  <a:pt x="603571" y="115586"/>
                </a:lnTo>
                <a:lnTo>
                  <a:pt x="616618" y="95402"/>
                </a:lnTo>
                <a:lnTo>
                  <a:pt x="537709" y="95402"/>
                </a:lnTo>
                <a:cubicBezTo>
                  <a:pt x="517399" y="96411"/>
                  <a:pt x="500123" y="80629"/>
                  <a:pt x="499122" y="60150"/>
                </a:cubicBezTo>
                <a:cubicBezTo>
                  <a:pt x="498120" y="39671"/>
                  <a:pt x="513773" y="22251"/>
                  <a:pt x="534082" y="21242"/>
                </a:cubicBezTo>
                <a:cubicBezTo>
                  <a:pt x="535290" y="21182"/>
                  <a:pt x="536501" y="21182"/>
                  <a:pt x="537709" y="21242"/>
                </a:cubicBezTo>
                <a:lnTo>
                  <a:pt x="601784" y="21242"/>
                </a:lnTo>
                <a:lnTo>
                  <a:pt x="614742" y="967"/>
                </a:lnTo>
                <a:lnTo>
                  <a:pt x="536190" y="967"/>
                </a:lnTo>
                <a:cubicBezTo>
                  <a:pt x="504800" y="967"/>
                  <a:pt x="479354" y="26625"/>
                  <a:pt x="479354" y="58277"/>
                </a:cubicBezTo>
                <a:cubicBezTo>
                  <a:pt x="479354" y="89928"/>
                  <a:pt x="504800" y="115586"/>
                  <a:pt x="536190" y="115586"/>
                </a:cubicBezTo>
                <a:moveTo>
                  <a:pt x="803391" y="95402"/>
                </a:moveTo>
                <a:cubicBezTo>
                  <a:pt x="786805" y="95513"/>
                  <a:pt x="772183" y="84455"/>
                  <a:pt x="767645" y="68369"/>
                </a:cubicBezTo>
                <a:lnTo>
                  <a:pt x="861389" y="68369"/>
                </a:lnTo>
                <a:lnTo>
                  <a:pt x="874257" y="48094"/>
                </a:lnTo>
                <a:lnTo>
                  <a:pt x="768003" y="48094"/>
                </a:lnTo>
                <a:cubicBezTo>
                  <a:pt x="772514" y="31990"/>
                  <a:pt x="787153" y="20919"/>
                  <a:pt x="803748" y="21061"/>
                </a:cubicBezTo>
                <a:lnTo>
                  <a:pt x="867823" y="21061"/>
                </a:lnTo>
                <a:lnTo>
                  <a:pt x="880334" y="967"/>
                </a:lnTo>
                <a:lnTo>
                  <a:pt x="801961" y="967"/>
                </a:lnTo>
                <a:cubicBezTo>
                  <a:pt x="770571" y="967"/>
                  <a:pt x="745125" y="26625"/>
                  <a:pt x="745125" y="58277"/>
                </a:cubicBezTo>
                <a:cubicBezTo>
                  <a:pt x="745125" y="89928"/>
                  <a:pt x="770571" y="115586"/>
                  <a:pt x="801961" y="115586"/>
                </a:cubicBezTo>
                <a:lnTo>
                  <a:pt x="869432" y="115586"/>
                </a:lnTo>
                <a:lnTo>
                  <a:pt x="882211" y="95402"/>
                </a:lnTo>
                <a:lnTo>
                  <a:pt x="803480" y="95402"/>
                </a:lnTo>
              </a:path>
            </a:pathLst>
          </a:custGeom>
          <a:solidFill>
            <a:srgbClr val="C74634"/>
          </a:solidFill>
          <a:ln w="8895" cap="flat">
            <a:noFill/>
            <a:prstDash val="solid"/>
            <a:miter/>
          </a:ln>
        </p:spPr>
        <p:txBody>
          <a:bodyPr rtlCol="0" anchor="ctr"/>
          <a:lstStyle/>
          <a:p>
            <a:endParaRPr lang="en-US">
              <a:solidFill>
                <a:srgbClr val="C74634"/>
              </a:solidFill>
            </a:endParaRPr>
          </a:p>
        </p:txBody>
      </p:sp>
      <p:sp>
        <p:nvSpPr>
          <p:cNvPr id="4" name="Plus Sign">
            <a:extLst>
              <a:ext uri="{FF2B5EF4-FFF2-40B4-BE49-F238E27FC236}">
                <a16:creationId xmlns:a16="http://schemas.microsoft.com/office/drawing/2014/main" id="{889C2474-0A48-87B9-ED6A-FD2EF7F367F7}"/>
              </a:ext>
            </a:extLst>
          </p:cNvPr>
          <p:cNvSpPr txBox="1"/>
          <p:nvPr userDrawn="1"/>
        </p:nvSpPr>
        <p:spPr>
          <a:xfrm>
            <a:off x="1983598" y="988684"/>
            <a:ext cx="338554" cy="400110"/>
          </a:xfrm>
          <a:prstGeom prst="rect">
            <a:avLst/>
          </a:prstGeom>
          <a:noFill/>
        </p:spPr>
        <p:txBody>
          <a:bodyPr wrap="none" rtlCol="0">
            <a:spAutoFit/>
          </a:bodyPr>
          <a:lstStyle/>
          <a:p>
            <a:r>
              <a:rPr lang="en-US" sz="2000" dirty="0">
                <a:latin typeface="Oracle Sans Light" panose="020B0403020204020204" pitchFamily="34" charset="0"/>
                <a:cs typeface="Oracle Sans Light" panose="020B0403020204020204" pitchFamily="34" charset="0"/>
              </a:rPr>
              <a:t>+</a:t>
            </a:r>
          </a:p>
        </p:txBody>
      </p:sp>
      <p:sp>
        <p:nvSpPr>
          <p:cNvPr id="8" name="Content Placeholder 7">
            <a:extLst>
              <a:ext uri="{FF2B5EF4-FFF2-40B4-BE49-F238E27FC236}">
                <a16:creationId xmlns:a16="http://schemas.microsoft.com/office/drawing/2014/main" id="{356453F7-AD72-2B27-04B4-727D2A71230B}"/>
              </a:ext>
            </a:extLst>
          </p:cNvPr>
          <p:cNvSpPr>
            <a:spLocks noGrp="1"/>
          </p:cNvSpPr>
          <p:nvPr>
            <p:ph sz="quarter" idx="28" hasCustomPrompt="1"/>
          </p:nvPr>
        </p:nvSpPr>
        <p:spPr>
          <a:xfrm>
            <a:off x="2451100" y="946150"/>
            <a:ext cx="1241425" cy="466344"/>
          </a:xfrm>
        </p:spPr>
        <p:txBody>
          <a:bodyPr/>
          <a:lstStyle>
            <a:lvl1pPr>
              <a:defRPr sz="800">
                <a:latin typeface="Oracle Sans Light" panose="020B0403020204020204" pitchFamily="34" charset="0"/>
                <a:cs typeface="Oracle Sans Light" panose="020B0403020204020204" pitchFamily="34" charset="0"/>
              </a:defRPr>
            </a:lvl1pPr>
          </a:lstStyle>
          <a:p>
            <a:pPr lvl="0"/>
            <a:r>
              <a:rPr lang="en-US" dirty="0"/>
              <a:t>Click to insert partner logo</a:t>
            </a:r>
          </a:p>
        </p:txBody>
      </p:sp>
      <p:sp>
        <p:nvSpPr>
          <p:cNvPr id="9" name="Plus Sign">
            <a:extLst>
              <a:ext uri="{FF2B5EF4-FFF2-40B4-BE49-F238E27FC236}">
                <a16:creationId xmlns:a16="http://schemas.microsoft.com/office/drawing/2014/main" id="{2455AA71-3BEC-2B9C-31FA-38B9F090AB84}"/>
              </a:ext>
            </a:extLst>
          </p:cNvPr>
          <p:cNvSpPr txBox="1"/>
          <p:nvPr userDrawn="1"/>
        </p:nvSpPr>
        <p:spPr>
          <a:xfrm>
            <a:off x="3808218" y="988684"/>
            <a:ext cx="338554" cy="400110"/>
          </a:xfrm>
          <a:prstGeom prst="rect">
            <a:avLst/>
          </a:prstGeom>
          <a:noFill/>
        </p:spPr>
        <p:txBody>
          <a:bodyPr wrap="none" rtlCol="0">
            <a:spAutoFit/>
          </a:bodyPr>
          <a:lstStyle/>
          <a:p>
            <a:r>
              <a:rPr lang="en-US" sz="2000" dirty="0">
                <a:latin typeface="Oracle Sans Light" panose="020B0403020204020204" pitchFamily="34" charset="0"/>
                <a:cs typeface="Oracle Sans Light" panose="020B0403020204020204" pitchFamily="34" charset="0"/>
              </a:rPr>
              <a:t>+</a:t>
            </a:r>
          </a:p>
        </p:txBody>
      </p:sp>
      <p:sp>
        <p:nvSpPr>
          <p:cNvPr id="13" name="Content Placeholder 7">
            <a:extLst>
              <a:ext uri="{FF2B5EF4-FFF2-40B4-BE49-F238E27FC236}">
                <a16:creationId xmlns:a16="http://schemas.microsoft.com/office/drawing/2014/main" id="{9E18BBA1-19C4-870F-F537-11692DAF51CE}"/>
              </a:ext>
            </a:extLst>
          </p:cNvPr>
          <p:cNvSpPr>
            <a:spLocks noGrp="1"/>
          </p:cNvSpPr>
          <p:nvPr>
            <p:ph sz="quarter" idx="29" hasCustomPrompt="1"/>
          </p:nvPr>
        </p:nvSpPr>
        <p:spPr>
          <a:xfrm>
            <a:off x="4270375" y="946150"/>
            <a:ext cx="1241425" cy="466344"/>
          </a:xfrm>
        </p:spPr>
        <p:txBody>
          <a:bodyPr/>
          <a:lstStyle>
            <a:lvl1pPr>
              <a:defRPr sz="800">
                <a:latin typeface="Oracle Sans Light" panose="020B0403020204020204" pitchFamily="34" charset="0"/>
                <a:cs typeface="Oracle Sans Light" panose="020B0403020204020204" pitchFamily="34" charset="0"/>
              </a:defRPr>
            </a:lvl1pPr>
          </a:lstStyle>
          <a:p>
            <a:pPr lvl="0"/>
            <a:r>
              <a:rPr lang="en-US" dirty="0"/>
              <a:t>Click to insert partner logo</a:t>
            </a:r>
          </a:p>
        </p:txBody>
      </p:sp>
      <p:pic>
        <p:nvPicPr>
          <p:cNvPr id="24" name="OTag">
            <a:extLst>
              <a:ext uri="{FF2B5EF4-FFF2-40B4-BE49-F238E27FC236}">
                <a16:creationId xmlns:a16="http://schemas.microsoft.com/office/drawing/2014/main" id="{AF10765D-B53C-4C54-9062-242A8453AEA0}"/>
              </a:ext>
              <a:ext uri="{C183D7F6-B498-43B3-948B-1728B52AA6E4}">
                <adec:decorative xmlns:adec="http://schemas.microsoft.com/office/drawing/2017/decorative" val="1"/>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pic>
        <p:nvPicPr>
          <p:cNvPr id="22" name="OTag">
            <a:extLst>
              <a:ext uri="{FF2B5EF4-FFF2-40B4-BE49-F238E27FC236}">
                <a16:creationId xmlns:a16="http://schemas.microsoft.com/office/drawing/2014/main" id="{50F1F99F-0C05-D3F9-FCBF-A99EF4BC1FAD}"/>
              </a:ext>
              <a:ext uri="{C183D7F6-B498-43B3-948B-1728B52AA6E4}">
                <adec:decorative xmlns:adec="http://schemas.microsoft.com/office/drawing/2017/decorative" val="1"/>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29" name="Content Placeholder 9">
            <a:extLst>
              <a:ext uri="{FF2B5EF4-FFF2-40B4-BE49-F238E27FC236}">
                <a16:creationId xmlns:a16="http://schemas.microsoft.com/office/drawing/2014/main" id="{6E79F5EE-7F29-78CD-F338-E0CFC9D905D3}"/>
              </a:ext>
            </a:extLst>
          </p:cNvPr>
          <p:cNvSpPr>
            <a:spLocks noGrp="1"/>
          </p:cNvSpPr>
          <p:nvPr>
            <p:ph sz="quarter" idx="23" hasCustomPrompt="1"/>
          </p:nvPr>
        </p:nvSpPr>
        <p:spPr>
          <a:xfrm>
            <a:off x="6209414" y="0"/>
            <a:ext cx="5982586" cy="3428999"/>
          </a:xfrm>
          <a:solidFill>
            <a:schemeClr val="tx1">
              <a:lumMod val="10000"/>
              <a:lumOff val="90000"/>
            </a:schemeClr>
          </a:solidFill>
        </p:spPr>
        <p:txBody>
          <a:bodyPr anchor="ctr"/>
          <a:lstStyle>
            <a:lvl1pPr algn="ctr">
              <a:defRPr sz="1400" b="0" i="0">
                <a:latin typeface="Oracle Sans Light" panose="020B0403020204020204" pitchFamily="34" charset="0"/>
                <a:cs typeface="Oracle Sans Light" panose="020B0403020204020204" pitchFamily="34" charset="0"/>
              </a:defRPr>
            </a:lvl1pPr>
          </a:lstStyle>
          <a:p>
            <a:pPr lvl="0"/>
            <a:r>
              <a:rPr lang="en-GB" dirty="0"/>
              <a:t>Picture/Video here</a:t>
            </a:r>
            <a:endParaRPr lang="en-US" dirty="0"/>
          </a:p>
        </p:txBody>
      </p:sp>
      <p:sp>
        <p:nvSpPr>
          <p:cNvPr id="2" name="Text Placeholder 21">
            <a:extLst>
              <a:ext uri="{FF2B5EF4-FFF2-40B4-BE49-F238E27FC236}">
                <a16:creationId xmlns:a16="http://schemas.microsoft.com/office/drawing/2014/main" id="{AB9C8856-65D1-7984-A224-8505682E354B}"/>
              </a:ext>
            </a:extLst>
          </p:cNvPr>
          <p:cNvSpPr>
            <a:spLocks noGrp="1"/>
          </p:cNvSpPr>
          <p:nvPr>
            <p:ph type="body" sz="quarter" idx="14" hasCustomPrompt="1"/>
          </p:nvPr>
        </p:nvSpPr>
        <p:spPr>
          <a:xfrm>
            <a:off x="6763067" y="3878232"/>
            <a:ext cx="1590912" cy="614174"/>
          </a:xfrm>
          <a:prstGeom prst="rect">
            <a:avLst/>
          </a:prstGeom>
        </p:spPr>
        <p:txBody>
          <a:bodyPr lIns="0" tIns="0" rIns="0" bIns="0" anchor="b"/>
          <a:lstStyle>
            <a:lvl1pPr algn="l">
              <a:defRPr sz="3600" b="1" i="0">
                <a:solidFill>
                  <a:srgbClr val="2C5266"/>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10" name="Text Placeholder 21">
            <a:extLst>
              <a:ext uri="{FF2B5EF4-FFF2-40B4-BE49-F238E27FC236}">
                <a16:creationId xmlns:a16="http://schemas.microsoft.com/office/drawing/2014/main" id="{5BEC0A4B-6796-957A-10DB-5BEB6A3F8537}"/>
              </a:ext>
            </a:extLst>
          </p:cNvPr>
          <p:cNvSpPr>
            <a:spLocks noGrp="1"/>
          </p:cNvSpPr>
          <p:nvPr>
            <p:ph type="body" sz="quarter" idx="44" hasCustomPrompt="1"/>
          </p:nvPr>
        </p:nvSpPr>
        <p:spPr>
          <a:xfrm>
            <a:off x="6763067" y="4689859"/>
            <a:ext cx="1590912" cy="614174"/>
          </a:xfrm>
          <a:prstGeom prst="rect">
            <a:avLst/>
          </a:prstGeom>
        </p:spPr>
        <p:txBody>
          <a:bodyPr lIns="0" tIns="0" rIns="0" bIns="0" anchor="b"/>
          <a:lstStyle>
            <a:lvl1pPr algn="l">
              <a:defRPr sz="3600" b="1" i="0">
                <a:solidFill>
                  <a:srgbClr val="2C5266"/>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23" name="Text Placeholder 21">
            <a:extLst>
              <a:ext uri="{FF2B5EF4-FFF2-40B4-BE49-F238E27FC236}">
                <a16:creationId xmlns:a16="http://schemas.microsoft.com/office/drawing/2014/main" id="{C7FE0B1A-B255-3F67-6EF3-4C40226DF4B0}"/>
              </a:ext>
            </a:extLst>
          </p:cNvPr>
          <p:cNvSpPr>
            <a:spLocks noGrp="1"/>
          </p:cNvSpPr>
          <p:nvPr>
            <p:ph type="body" sz="quarter" idx="33" hasCustomPrompt="1"/>
          </p:nvPr>
        </p:nvSpPr>
        <p:spPr>
          <a:xfrm>
            <a:off x="6763067" y="5502568"/>
            <a:ext cx="1590912" cy="614174"/>
          </a:xfrm>
          <a:prstGeom prst="rect">
            <a:avLst/>
          </a:prstGeom>
        </p:spPr>
        <p:txBody>
          <a:bodyPr lIns="0" tIns="0" rIns="0" bIns="0" anchor="b"/>
          <a:lstStyle>
            <a:lvl1pPr algn="l">
              <a:defRPr sz="3600" b="1" i="0">
                <a:solidFill>
                  <a:srgbClr val="2C5266"/>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25" name="Title 4">
            <a:extLst>
              <a:ext uri="{FF2B5EF4-FFF2-40B4-BE49-F238E27FC236}">
                <a16:creationId xmlns:a16="http://schemas.microsoft.com/office/drawing/2014/main" id="{B6E02968-62EA-5104-D2C9-8F143C153D64}"/>
              </a:ext>
            </a:extLst>
          </p:cNvPr>
          <p:cNvSpPr>
            <a:spLocks noGrp="1"/>
          </p:cNvSpPr>
          <p:nvPr>
            <p:ph type="title" hasCustomPrompt="1"/>
          </p:nvPr>
        </p:nvSpPr>
        <p:spPr>
          <a:xfrm>
            <a:off x="761994" y="1613847"/>
            <a:ext cx="4758468" cy="822960"/>
          </a:xfrm>
          <a:noFill/>
        </p:spPr>
        <p:txBody>
          <a:bodyPr vert="horz" lIns="0" tIns="0" rIns="0" bIns="0" rtlCol="0" anchor="b">
            <a:noAutofit/>
          </a:bodyPr>
          <a:lstStyle>
            <a:lvl1pPr>
              <a:defRPr lang="en-US" sz="2000" b="1" i="0">
                <a:solidFill>
                  <a:srgbClr val="312D2A"/>
                </a:solidFill>
                <a:latin typeface="Oracle Sans Extra Bold" panose="020B0503020204020204" pitchFamily="34" charset="0"/>
                <a:cs typeface="Oracle Sans Extra Bold" panose="020B0503020204020204" pitchFamily="34" charset="0"/>
              </a:defRPr>
            </a:lvl1pPr>
          </a:lstStyle>
          <a:p>
            <a:pPr lvl="0"/>
            <a:r>
              <a:rPr lang="en-US" dirty="0"/>
              <a:t>Click to edit title text styles</a:t>
            </a:r>
          </a:p>
        </p:txBody>
      </p:sp>
      <p:sp>
        <p:nvSpPr>
          <p:cNvPr id="26" name="Text Placeholder 21">
            <a:extLst>
              <a:ext uri="{FF2B5EF4-FFF2-40B4-BE49-F238E27FC236}">
                <a16:creationId xmlns:a16="http://schemas.microsoft.com/office/drawing/2014/main" id="{B2620998-E7D2-1E7D-B73A-B4BC4E27E045}"/>
              </a:ext>
            </a:extLst>
          </p:cNvPr>
          <p:cNvSpPr>
            <a:spLocks noGrp="1"/>
          </p:cNvSpPr>
          <p:nvPr>
            <p:ph type="body" sz="quarter" idx="35" hasCustomPrompt="1"/>
          </p:nvPr>
        </p:nvSpPr>
        <p:spPr>
          <a:xfrm>
            <a:off x="761994" y="2499926"/>
            <a:ext cx="4762530" cy="720907"/>
          </a:xfrm>
          <a:prstGeom prst="rect">
            <a:avLst/>
          </a:prstGeom>
        </p:spPr>
        <p:txBody>
          <a:bodyPr lIns="0" tIns="0" rIns="0" bIns="0"/>
          <a:lstStyle>
            <a:lvl1pPr algn="l">
              <a:lnSpc>
                <a:spcPct val="120000"/>
              </a:lnSpc>
              <a:spcBef>
                <a:spcPts val="0"/>
              </a:spcBef>
              <a:spcAft>
                <a:spcPts val="400"/>
              </a:spcAft>
              <a:defRPr sz="1200" b="1" i="0">
                <a:solidFill>
                  <a:srgbClr val="312D2A"/>
                </a:solidFill>
                <a:latin typeface="Oracle Sans Extra Bold" panose="020B0503020204020204" pitchFamily="34" charset="0"/>
                <a:cs typeface="Oracle Sans Extra Bold" panose="020B05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labore et dolore magna </a:t>
            </a:r>
            <a:r>
              <a:rPr lang="en-IN" dirty="0" err="1"/>
              <a:t>aliqua</a:t>
            </a:r>
            <a:r>
              <a:rPr lang="en-IN" dirty="0"/>
              <a:t>.</a:t>
            </a:r>
            <a:br>
              <a:rPr lang="en-IN" dirty="0"/>
            </a:br>
            <a:r>
              <a:rPr lang="en-IN" dirty="0"/>
              <a:t>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11" name="Text Placeholder 21">
            <a:extLst>
              <a:ext uri="{FF2B5EF4-FFF2-40B4-BE49-F238E27FC236}">
                <a16:creationId xmlns:a16="http://schemas.microsoft.com/office/drawing/2014/main" id="{C46197CC-7568-CEEC-26C1-0D9BC79B2CC1}"/>
              </a:ext>
            </a:extLst>
          </p:cNvPr>
          <p:cNvSpPr>
            <a:spLocks noGrp="1"/>
          </p:cNvSpPr>
          <p:nvPr>
            <p:ph type="body" sz="quarter" idx="32" hasCustomPrompt="1"/>
          </p:nvPr>
        </p:nvSpPr>
        <p:spPr>
          <a:xfrm>
            <a:off x="761994" y="3347761"/>
            <a:ext cx="4762532" cy="162478"/>
          </a:xfrm>
          <a:prstGeom prst="rect">
            <a:avLst/>
          </a:prstGeom>
        </p:spPr>
        <p:txBody>
          <a:bodyPr lIns="0" tIns="0" rIns="0" bIns="0"/>
          <a:lstStyle>
            <a:lvl1pPr marL="180975" indent="-180975" algn="l">
              <a:spcAft>
                <a:spcPts val="600"/>
              </a:spcAft>
              <a:buClr>
                <a:srgbClr val="8B8580"/>
              </a:buClr>
              <a:buSzPct val="80000"/>
              <a:buFont typeface="Arial" panose="020B0604020202020204" pitchFamily="34" charset="0"/>
              <a:buChar char="•"/>
              <a:tabLst/>
              <a:defRPr sz="1400" b="1" i="0">
                <a:solidFill>
                  <a:srgbClr val="312D2A"/>
                </a:solidFill>
                <a:latin typeface="Oracle Sans Extra Bold" panose="020B0503020204020204" pitchFamily="34" charset="0"/>
                <a:cs typeface="Oracle Sans Extra Bold" panose="020B0503020204020204" pitchFamily="34" charset="0"/>
              </a:defRPr>
            </a:lvl1pPr>
          </a:lstStyle>
          <a:p>
            <a:pPr lvl="0"/>
            <a:r>
              <a:rPr lang="en-IN" dirty="0"/>
              <a:t>Subhead goes here</a:t>
            </a:r>
            <a:endParaRPr lang="en-US" dirty="0"/>
          </a:p>
        </p:txBody>
      </p:sp>
      <p:sp>
        <p:nvSpPr>
          <p:cNvPr id="14" name="Text Placeholder 21">
            <a:extLst>
              <a:ext uri="{FF2B5EF4-FFF2-40B4-BE49-F238E27FC236}">
                <a16:creationId xmlns:a16="http://schemas.microsoft.com/office/drawing/2014/main" id="{8FA4465A-E70F-DFEC-7D55-0848B3C21AD2}"/>
              </a:ext>
            </a:extLst>
          </p:cNvPr>
          <p:cNvSpPr>
            <a:spLocks noGrp="1"/>
          </p:cNvSpPr>
          <p:nvPr>
            <p:ph type="body" sz="quarter" idx="39" hasCustomPrompt="1"/>
          </p:nvPr>
        </p:nvSpPr>
        <p:spPr>
          <a:xfrm>
            <a:off x="761994" y="4350689"/>
            <a:ext cx="4762532" cy="162478"/>
          </a:xfrm>
          <a:prstGeom prst="rect">
            <a:avLst/>
          </a:prstGeom>
        </p:spPr>
        <p:txBody>
          <a:bodyPr lIns="0" tIns="0" rIns="0" bIns="0"/>
          <a:lstStyle>
            <a:lvl1pPr marL="180975" indent="-180975" algn="l">
              <a:spcAft>
                <a:spcPts val="600"/>
              </a:spcAft>
              <a:buClr>
                <a:srgbClr val="8B8580"/>
              </a:buClr>
              <a:buSzPct val="80000"/>
              <a:buFont typeface="Arial" panose="020B0604020202020204" pitchFamily="34" charset="0"/>
              <a:buChar char="•"/>
              <a:tabLst/>
              <a:defRPr sz="1400" b="1" i="0">
                <a:solidFill>
                  <a:srgbClr val="312D2A"/>
                </a:solidFill>
                <a:latin typeface="Oracle Sans Extra Bold" panose="020B0503020204020204" pitchFamily="34" charset="0"/>
                <a:cs typeface="Oracle Sans Extra Bold" panose="020B0503020204020204" pitchFamily="34" charset="0"/>
              </a:defRPr>
            </a:lvl1pPr>
          </a:lstStyle>
          <a:p>
            <a:pPr lvl="0"/>
            <a:r>
              <a:rPr lang="en-IN" dirty="0"/>
              <a:t>Subhead goes here</a:t>
            </a:r>
            <a:endParaRPr lang="en-US" dirty="0"/>
          </a:p>
        </p:txBody>
      </p:sp>
      <p:sp>
        <p:nvSpPr>
          <p:cNvPr id="16" name="Text Placeholder 21">
            <a:extLst>
              <a:ext uri="{FF2B5EF4-FFF2-40B4-BE49-F238E27FC236}">
                <a16:creationId xmlns:a16="http://schemas.microsoft.com/office/drawing/2014/main" id="{443D53DD-A13E-4DAB-8DBF-433461F421D8}"/>
              </a:ext>
            </a:extLst>
          </p:cNvPr>
          <p:cNvSpPr>
            <a:spLocks noGrp="1"/>
          </p:cNvSpPr>
          <p:nvPr>
            <p:ph type="body" sz="quarter" idx="41" hasCustomPrompt="1"/>
          </p:nvPr>
        </p:nvSpPr>
        <p:spPr>
          <a:xfrm>
            <a:off x="761994" y="5353617"/>
            <a:ext cx="4762532" cy="162478"/>
          </a:xfrm>
          <a:prstGeom prst="rect">
            <a:avLst/>
          </a:prstGeom>
        </p:spPr>
        <p:txBody>
          <a:bodyPr lIns="0" tIns="0" rIns="0" bIns="0"/>
          <a:lstStyle>
            <a:lvl1pPr marL="180975" indent="-180975" algn="l">
              <a:spcAft>
                <a:spcPts val="600"/>
              </a:spcAft>
              <a:buClr>
                <a:srgbClr val="8B8580"/>
              </a:buClr>
              <a:buSzPct val="80000"/>
              <a:buFont typeface="Arial" panose="020B0604020202020204" pitchFamily="34" charset="0"/>
              <a:buChar char="•"/>
              <a:tabLst/>
              <a:defRPr sz="1400" b="1" i="0">
                <a:solidFill>
                  <a:srgbClr val="312D2A"/>
                </a:solidFill>
                <a:latin typeface="Oracle Sans Extra Bold" panose="020B0503020204020204" pitchFamily="34" charset="0"/>
                <a:cs typeface="Oracle Sans Extra Bold" panose="020B0503020204020204" pitchFamily="34" charset="0"/>
              </a:defRPr>
            </a:lvl1pPr>
          </a:lstStyle>
          <a:p>
            <a:pPr lvl="0"/>
            <a:r>
              <a:rPr lang="en-IN" dirty="0"/>
              <a:t>Subhead goes here</a:t>
            </a:r>
            <a:endParaRPr lang="en-US" dirty="0"/>
          </a:p>
        </p:txBody>
      </p:sp>
      <p:sp>
        <p:nvSpPr>
          <p:cNvPr id="18" name="Text Placeholder 21">
            <a:extLst>
              <a:ext uri="{FF2B5EF4-FFF2-40B4-BE49-F238E27FC236}">
                <a16:creationId xmlns:a16="http://schemas.microsoft.com/office/drawing/2014/main" id="{E11A3479-ED47-5E62-844E-4D924D77D46F}"/>
              </a:ext>
            </a:extLst>
          </p:cNvPr>
          <p:cNvSpPr>
            <a:spLocks noGrp="1"/>
          </p:cNvSpPr>
          <p:nvPr>
            <p:ph type="body" sz="quarter" idx="43" hasCustomPrompt="1"/>
          </p:nvPr>
        </p:nvSpPr>
        <p:spPr>
          <a:xfrm>
            <a:off x="768875" y="3589693"/>
            <a:ext cx="4762530" cy="606635"/>
          </a:xfrm>
          <a:prstGeom prst="rect">
            <a:avLst/>
          </a:prstGeom>
        </p:spPr>
        <p:txBody>
          <a:bodyPr lIns="180000" tIns="0" rIns="0" bIns="0"/>
          <a:lstStyle>
            <a:lvl1pPr algn="l">
              <a:lnSpc>
                <a:spcPts val="1680"/>
              </a:lnSpc>
              <a:defRPr sz="1200" b="0" i="0">
                <a:solidFill>
                  <a:srgbClr val="312D2A"/>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19" name="Text Placeholder 21">
            <a:extLst>
              <a:ext uri="{FF2B5EF4-FFF2-40B4-BE49-F238E27FC236}">
                <a16:creationId xmlns:a16="http://schemas.microsoft.com/office/drawing/2014/main" id="{BF683295-4B45-8FFF-1E3A-2A7AC0C6B2C8}"/>
              </a:ext>
            </a:extLst>
          </p:cNvPr>
          <p:cNvSpPr>
            <a:spLocks noGrp="1"/>
          </p:cNvSpPr>
          <p:nvPr>
            <p:ph type="body" sz="quarter" idx="46" hasCustomPrompt="1"/>
          </p:nvPr>
        </p:nvSpPr>
        <p:spPr>
          <a:xfrm>
            <a:off x="768875" y="4588760"/>
            <a:ext cx="4762530" cy="606635"/>
          </a:xfrm>
          <a:prstGeom prst="rect">
            <a:avLst/>
          </a:prstGeom>
        </p:spPr>
        <p:txBody>
          <a:bodyPr lIns="180000" tIns="0" rIns="0" bIns="0"/>
          <a:lstStyle>
            <a:lvl1pPr algn="l">
              <a:lnSpc>
                <a:spcPts val="1680"/>
              </a:lnSpc>
              <a:defRPr sz="1200" b="0" i="0">
                <a:solidFill>
                  <a:srgbClr val="312D2A"/>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27" name="Text Placeholder 21">
            <a:extLst>
              <a:ext uri="{FF2B5EF4-FFF2-40B4-BE49-F238E27FC236}">
                <a16:creationId xmlns:a16="http://schemas.microsoft.com/office/drawing/2014/main" id="{90124FE4-1395-5C70-AF24-9697875032E1}"/>
              </a:ext>
            </a:extLst>
          </p:cNvPr>
          <p:cNvSpPr>
            <a:spLocks noGrp="1"/>
          </p:cNvSpPr>
          <p:nvPr>
            <p:ph type="body" sz="quarter" idx="47" hasCustomPrompt="1"/>
          </p:nvPr>
        </p:nvSpPr>
        <p:spPr>
          <a:xfrm>
            <a:off x="768875" y="5596293"/>
            <a:ext cx="4762530" cy="606635"/>
          </a:xfrm>
          <a:prstGeom prst="rect">
            <a:avLst/>
          </a:prstGeom>
        </p:spPr>
        <p:txBody>
          <a:bodyPr lIns="180000" tIns="0" rIns="0" bIns="0"/>
          <a:lstStyle>
            <a:lvl1pPr algn="l">
              <a:lnSpc>
                <a:spcPts val="1680"/>
              </a:lnSpc>
              <a:defRPr sz="1200" b="0" i="0">
                <a:solidFill>
                  <a:srgbClr val="312D2A"/>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28" name="Text Placeholder 21">
            <a:extLst>
              <a:ext uri="{FF2B5EF4-FFF2-40B4-BE49-F238E27FC236}">
                <a16:creationId xmlns:a16="http://schemas.microsoft.com/office/drawing/2014/main" id="{489A57E7-CE11-3ED2-A4F4-520290B986CD}"/>
              </a:ext>
            </a:extLst>
          </p:cNvPr>
          <p:cNvSpPr>
            <a:spLocks noGrp="1"/>
          </p:cNvSpPr>
          <p:nvPr>
            <p:ph type="body" sz="quarter" idx="30" hasCustomPrompt="1"/>
          </p:nvPr>
        </p:nvSpPr>
        <p:spPr>
          <a:xfrm>
            <a:off x="8472476" y="3889390"/>
            <a:ext cx="3237574" cy="603016"/>
          </a:xfrm>
          <a:prstGeom prst="rect">
            <a:avLst/>
          </a:prstGeom>
        </p:spPr>
        <p:txBody>
          <a:bodyPr lIns="0" tIns="0" rIns="0" bIns="0" anchor="ctr"/>
          <a:lstStyle>
            <a:lvl1pPr algn="l">
              <a:lnSpc>
                <a:spcPct val="100000"/>
              </a:lnSpc>
              <a:spcBef>
                <a:spcPts val="0"/>
              </a:spcBef>
              <a:spcAft>
                <a:spcPts val="400"/>
              </a:spcAft>
              <a:defRPr sz="1200" b="0" i="0">
                <a:solidFill>
                  <a:srgbClr val="312D2A"/>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endParaRPr lang="en-US" dirty="0"/>
          </a:p>
        </p:txBody>
      </p:sp>
      <p:sp>
        <p:nvSpPr>
          <p:cNvPr id="31" name="Text Placeholder 21">
            <a:extLst>
              <a:ext uri="{FF2B5EF4-FFF2-40B4-BE49-F238E27FC236}">
                <a16:creationId xmlns:a16="http://schemas.microsoft.com/office/drawing/2014/main" id="{03CEBCF7-F507-ED0B-CDCB-7BF152F6D073}"/>
              </a:ext>
            </a:extLst>
          </p:cNvPr>
          <p:cNvSpPr>
            <a:spLocks noGrp="1"/>
          </p:cNvSpPr>
          <p:nvPr>
            <p:ph type="body" sz="quarter" idx="45" hasCustomPrompt="1"/>
          </p:nvPr>
        </p:nvSpPr>
        <p:spPr>
          <a:xfrm>
            <a:off x="8472476" y="4701017"/>
            <a:ext cx="3237574" cy="603016"/>
          </a:xfrm>
          <a:prstGeom prst="rect">
            <a:avLst/>
          </a:prstGeom>
          <a:noFill/>
        </p:spPr>
        <p:txBody>
          <a:bodyPr vert="horz" lIns="0" tIns="0" rIns="0" bIns="0" rtlCol="0" anchor="ctr">
            <a:noAutofit/>
          </a:bodyPr>
          <a:lstStyle>
            <a:lvl1pPr>
              <a:defRPr lang="en-US" sz="1200" dirty="0">
                <a:solidFill>
                  <a:srgbClr val="312D2A"/>
                </a:solidFill>
                <a:latin typeface="Oracle Sans Light" panose="020B0403020204020204" pitchFamily="34" charset="0"/>
                <a:cs typeface="Oracle Sans Light" panose="020B0403020204020204" pitchFamily="34" charset="0"/>
              </a:defRPr>
            </a:lvl1pPr>
          </a:lstStyle>
          <a:p>
            <a:pPr lvl="0">
              <a:lnSpc>
                <a:spcPct val="100000"/>
              </a:lnSpc>
              <a:spcBef>
                <a:spcPts val="0"/>
              </a:spcBef>
              <a:spcAft>
                <a:spcPts val="400"/>
              </a:spcAft>
            </a:pPr>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endParaRPr lang="en-US" dirty="0"/>
          </a:p>
        </p:txBody>
      </p:sp>
      <p:sp>
        <p:nvSpPr>
          <p:cNvPr id="32" name="Text Placeholder 21">
            <a:extLst>
              <a:ext uri="{FF2B5EF4-FFF2-40B4-BE49-F238E27FC236}">
                <a16:creationId xmlns:a16="http://schemas.microsoft.com/office/drawing/2014/main" id="{00F9E766-1D66-36E7-0134-451941EC5431}"/>
              </a:ext>
            </a:extLst>
          </p:cNvPr>
          <p:cNvSpPr>
            <a:spLocks noGrp="1"/>
          </p:cNvSpPr>
          <p:nvPr>
            <p:ph type="body" sz="quarter" idx="34" hasCustomPrompt="1"/>
          </p:nvPr>
        </p:nvSpPr>
        <p:spPr>
          <a:xfrm>
            <a:off x="8472476" y="5513726"/>
            <a:ext cx="3237574" cy="603016"/>
          </a:xfrm>
          <a:prstGeom prst="rect">
            <a:avLst/>
          </a:prstGeom>
          <a:noFill/>
        </p:spPr>
        <p:txBody>
          <a:bodyPr vert="horz" lIns="0" tIns="0" rIns="0" bIns="0" rtlCol="0" anchor="ctr">
            <a:noAutofit/>
          </a:bodyPr>
          <a:lstStyle>
            <a:lvl1pPr>
              <a:defRPr lang="en-US" sz="1200" dirty="0">
                <a:solidFill>
                  <a:srgbClr val="312D2A"/>
                </a:solidFill>
                <a:latin typeface="Oracle Sans Light" panose="020B0403020204020204" pitchFamily="34" charset="0"/>
                <a:cs typeface="Oracle Sans Light" panose="020B0403020204020204" pitchFamily="34" charset="0"/>
              </a:defRPr>
            </a:lvl1pPr>
          </a:lstStyle>
          <a:p>
            <a:pPr lvl="0">
              <a:lnSpc>
                <a:spcPct val="100000"/>
              </a:lnSpc>
              <a:spcBef>
                <a:spcPts val="0"/>
              </a:spcBef>
              <a:spcAft>
                <a:spcPts val="400"/>
              </a:spcAft>
            </a:pPr>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endParaRPr lang="en-US" dirty="0"/>
          </a:p>
        </p:txBody>
      </p:sp>
    </p:spTree>
    <p:extLst>
      <p:ext uri="{BB962C8B-B14F-4D97-AF65-F5344CB8AC3E}">
        <p14:creationId xmlns:p14="http://schemas.microsoft.com/office/powerpoint/2010/main" val="22964832"/>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preserve="1" userDrawn="1">
  <p:cSld name="1_Light - Picture + Layout">
    <p:bg>
      <p:bgPr>
        <a:solidFill>
          <a:srgbClr val="E5E2DE"/>
        </a:solidFill>
        <a:effectLst/>
      </p:bgPr>
    </p:bg>
    <p:spTree>
      <p:nvGrpSpPr>
        <p:cNvPr id="1" name=""/>
        <p:cNvGrpSpPr/>
        <p:nvPr/>
      </p:nvGrpSpPr>
      <p:grpSpPr>
        <a:xfrm>
          <a:off x="0" y="0"/>
          <a:ext cx="0" cy="0"/>
          <a:chOff x="0" y="0"/>
          <a:chExt cx="0" cy="0"/>
        </a:xfrm>
      </p:grpSpPr>
      <p:sp>
        <p:nvSpPr>
          <p:cNvPr id="5" name="Slide Number">
            <a:extLst>
              <a:ext uri="{FF2B5EF4-FFF2-40B4-BE49-F238E27FC236}">
                <a16:creationId xmlns:a16="http://schemas.microsoft.com/office/drawing/2014/main" id="{FA2E7555-617F-514A-998A-B4FD6333A9F5}"/>
              </a:ext>
            </a:extLst>
          </p:cNvPr>
          <p:cNvSpPr>
            <a:spLocks noGrp="1"/>
          </p:cNvSpPr>
          <p:nvPr>
            <p:ph type="sldNum" sz="quarter" idx="4"/>
          </p:nvPr>
        </p:nvSpPr>
        <p:spPr>
          <a:xfrm>
            <a:off x="762000" y="6423660"/>
            <a:ext cx="365760" cy="365760"/>
          </a:xfrm>
          <a:prstGeom prst="rect">
            <a:avLst/>
          </a:prstGeom>
        </p:spPr>
        <p:txBody>
          <a:bodyPr vert="horz" lIns="0" tIns="0" rIns="0" bIns="0" rtlCol="0" anchor="ctr"/>
          <a:lstStyle>
            <a:lvl1pPr algn="l">
              <a:defRPr sz="700">
                <a:solidFill>
                  <a:srgbClr val="8B8580"/>
                </a:solidFill>
              </a:defRPr>
            </a:lvl1pPr>
          </a:lstStyle>
          <a:p>
            <a:fld id="{345D60D9-5372-5F40-9443-0F9AE5BDC3C8}" type="slidenum">
              <a:rPr lang="en-US" smtClean="0"/>
              <a:pPr/>
              <a:t>‹#›</a:t>
            </a:fld>
            <a:endParaRPr lang="en-US" dirty="0"/>
          </a:p>
        </p:txBody>
      </p:sp>
      <p:sp>
        <p:nvSpPr>
          <p:cNvPr id="6" name="Footer">
            <a:extLst>
              <a:ext uri="{FF2B5EF4-FFF2-40B4-BE49-F238E27FC236}">
                <a16:creationId xmlns:a16="http://schemas.microsoft.com/office/drawing/2014/main" id="{B348A6A2-2DAA-8349-9F70-D848FE897B02}"/>
              </a:ext>
            </a:extLst>
          </p:cNvPr>
          <p:cNvSpPr>
            <a:spLocks noGrp="1"/>
          </p:cNvSpPr>
          <p:nvPr>
            <p:ph type="ftr" sz="quarter" idx="3"/>
          </p:nvPr>
        </p:nvSpPr>
        <p:spPr>
          <a:xfrm>
            <a:off x="1127759" y="6423978"/>
            <a:ext cx="5745379" cy="365125"/>
          </a:xfrm>
          <a:prstGeom prst="rect">
            <a:avLst/>
          </a:prstGeom>
        </p:spPr>
        <p:txBody>
          <a:bodyPr vert="horz" lIns="0" tIns="0" rIns="0" bIns="0" rtlCol="0" anchor="ctr"/>
          <a:lstStyle>
            <a:lvl1pPr algn="l">
              <a:defRPr sz="700">
                <a:solidFill>
                  <a:srgbClr val="8B8580"/>
                </a:solidFill>
              </a:defRPr>
            </a:lvl1pPr>
          </a:lstStyle>
          <a:p>
            <a:r>
              <a:rPr lang="en-US"/>
              <a:t>Copyright © 2025, Oracle and/or its affiliates</a:t>
            </a:r>
            <a:endParaRPr lang="en-US" dirty="0"/>
          </a:p>
        </p:txBody>
      </p:sp>
      <p:sp>
        <p:nvSpPr>
          <p:cNvPr id="3" name="Oracle Logo">
            <a:extLst>
              <a:ext uri="{FF2B5EF4-FFF2-40B4-BE49-F238E27FC236}">
                <a16:creationId xmlns:a16="http://schemas.microsoft.com/office/drawing/2014/main" id="{D6220EA6-E230-EF5E-1E96-CF13C1127E57}"/>
              </a:ext>
            </a:extLst>
          </p:cNvPr>
          <p:cNvSpPr/>
          <p:nvPr userDrawn="1"/>
        </p:nvSpPr>
        <p:spPr>
          <a:xfrm>
            <a:off x="761994" y="1130946"/>
            <a:ext cx="882210" cy="115586"/>
          </a:xfrm>
          <a:custGeom>
            <a:avLst/>
            <a:gdLst>
              <a:gd name="connsiteX0" fmla="*/ 380873 w 882210"/>
              <a:gd name="connsiteY0" fmla="*/ 75127 h 115586"/>
              <a:gd name="connsiteX1" fmla="*/ 439139 w 882210"/>
              <a:gd name="connsiteY1" fmla="*/ 75127 h 115586"/>
              <a:gd name="connsiteX2" fmla="*/ 408398 w 882210"/>
              <a:gd name="connsiteY2" fmla="*/ 25026 h 115586"/>
              <a:gd name="connsiteX3" fmla="*/ 351830 w 882210"/>
              <a:gd name="connsiteY3" fmla="*/ 115586 h 115586"/>
              <a:gd name="connsiteX4" fmla="*/ 326003 w 882210"/>
              <a:gd name="connsiteY4" fmla="*/ 115586 h 115586"/>
              <a:gd name="connsiteX5" fmla="*/ 394814 w 882210"/>
              <a:gd name="connsiteY5" fmla="*/ 6914 h 115586"/>
              <a:gd name="connsiteX6" fmla="*/ 417896 w 882210"/>
              <a:gd name="connsiteY6" fmla="*/ 3155 h 115586"/>
              <a:gd name="connsiteX7" fmla="*/ 421624 w 882210"/>
              <a:gd name="connsiteY7" fmla="*/ 6914 h 115586"/>
              <a:gd name="connsiteX8" fmla="*/ 490614 w 882210"/>
              <a:gd name="connsiteY8" fmla="*/ 115586 h 115586"/>
              <a:gd name="connsiteX9" fmla="*/ 464698 w 882210"/>
              <a:gd name="connsiteY9" fmla="*/ 115586 h 115586"/>
              <a:gd name="connsiteX10" fmla="*/ 452544 w 882210"/>
              <a:gd name="connsiteY10" fmla="*/ 95312 h 115586"/>
              <a:gd name="connsiteX11" fmla="*/ 393563 w 882210"/>
              <a:gd name="connsiteY11" fmla="*/ 95312 h 115586"/>
              <a:gd name="connsiteX12" fmla="*/ 380873 w 882210"/>
              <a:gd name="connsiteY12" fmla="*/ 75127 h 115586"/>
              <a:gd name="connsiteX13" fmla="*/ 648253 w 882210"/>
              <a:gd name="connsiteY13" fmla="*/ 95312 h 115586"/>
              <a:gd name="connsiteX14" fmla="*/ 648253 w 882210"/>
              <a:gd name="connsiteY14" fmla="*/ 967 h 115586"/>
              <a:gd name="connsiteX15" fmla="*/ 626359 w 882210"/>
              <a:gd name="connsiteY15" fmla="*/ 967 h 115586"/>
              <a:gd name="connsiteX16" fmla="*/ 626359 w 882210"/>
              <a:gd name="connsiteY16" fmla="*/ 104593 h 115586"/>
              <a:gd name="connsiteX17" fmla="*/ 637619 w 882210"/>
              <a:gd name="connsiteY17" fmla="*/ 115586 h 115586"/>
              <a:gd name="connsiteX18" fmla="*/ 737172 w 882210"/>
              <a:gd name="connsiteY18" fmla="*/ 115586 h 115586"/>
              <a:gd name="connsiteX19" fmla="*/ 750130 w 882210"/>
              <a:gd name="connsiteY19" fmla="*/ 95312 h 115586"/>
              <a:gd name="connsiteX20" fmla="*/ 648253 w 882210"/>
              <a:gd name="connsiteY20" fmla="*/ 95312 h 115586"/>
              <a:gd name="connsiteX21" fmla="*/ 286862 w 882210"/>
              <a:gd name="connsiteY21" fmla="*/ 78461 h 115586"/>
              <a:gd name="connsiteX22" fmla="*/ 325288 w 882210"/>
              <a:gd name="connsiteY22" fmla="*/ 39714 h 115586"/>
              <a:gd name="connsiteX23" fmla="*/ 286862 w 882210"/>
              <a:gd name="connsiteY23" fmla="*/ 967 h 115586"/>
              <a:gd name="connsiteX24" fmla="*/ 191241 w 882210"/>
              <a:gd name="connsiteY24" fmla="*/ 967 h 115586"/>
              <a:gd name="connsiteX25" fmla="*/ 191241 w 882210"/>
              <a:gd name="connsiteY25" fmla="*/ 115586 h 115586"/>
              <a:gd name="connsiteX26" fmla="*/ 213135 w 882210"/>
              <a:gd name="connsiteY26" fmla="*/ 115586 h 115586"/>
              <a:gd name="connsiteX27" fmla="*/ 213135 w 882210"/>
              <a:gd name="connsiteY27" fmla="*/ 21242 h 115586"/>
              <a:gd name="connsiteX28" fmla="*/ 285432 w 882210"/>
              <a:gd name="connsiteY28" fmla="*/ 21242 h 115586"/>
              <a:gd name="connsiteX29" fmla="*/ 302514 w 882210"/>
              <a:gd name="connsiteY29" fmla="*/ 41052 h 115586"/>
              <a:gd name="connsiteX30" fmla="*/ 285432 w 882210"/>
              <a:gd name="connsiteY30" fmla="*/ 58277 h 115586"/>
              <a:gd name="connsiteX31" fmla="*/ 223412 w 882210"/>
              <a:gd name="connsiteY31" fmla="*/ 58277 h 115586"/>
              <a:gd name="connsiteX32" fmla="*/ 288649 w 882210"/>
              <a:gd name="connsiteY32" fmla="*/ 115586 h 115586"/>
              <a:gd name="connsiteX33" fmla="*/ 320373 w 882210"/>
              <a:gd name="connsiteY33" fmla="*/ 115586 h 115586"/>
              <a:gd name="connsiteX34" fmla="*/ 277031 w 882210"/>
              <a:gd name="connsiteY34" fmla="*/ 78461 h 115586"/>
              <a:gd name="connsiteX35" fmla="*/ 286862 w 882210"/>
              <a:gd name="connsiteY35" fmla="*/ 78461 h 115586"/>
              <a:gd name="connsiteX36" fmla="*/ 56836 w 882210"/>
              <a:gd name="connsiteY36" fmla="*/ 115586 h 115586"/>
              <a:gd name="connsiteX37" fmla="*/ 122877 w 882210"/>
              <a:gd name="connsiteY37" fmla="*/ 115586 h 115586"/>
              <a:gd name="connsiteX38" fmla="*/ 179713 w 882210"/>
              <a:gd name="connsiteY38" fmla="*/ 58277 h 115586"/>
              <a:gd name="connsiteX39" fmla="*/ 122877 w 882210"/>
              <a:gd name="connsiteY39" fmla="*/ 967 h 115586"/>
              <a:gd name="connsiteX40" fmla="*/ 56836 w 882210"/>
              <a:gd name="connsiteY40" fmla="*/ 967 h 115586"/>
              <a:gd name="connsiteX41" fmla="*/ 0 w 882210"/>
              <a:gd name="connsiteY41" fmla="*/ 58277 h 115586"/>
              <a:gd name="connsiteX42" fmla="*/ 56836 w 882210"/>
              <a:gd name="connsiteY42" fmla="*/ 115586 h 115586"/>
              <a:gd name="connsiteX43" fmla="*/ 121358 w 882210"/>
              <a:gd name="connsiteY43" fmla="*/ 95402 h 115586"/>
              <a:gd name="connsiteX44" fmla="*/ 58266 w 882210"/>
              <a:gd name="connsiteY44" fmla="*/ 95402 h 115586"/>
              <a:gd name="connsiteX45" fmla="*/ 23306 w 882210"/>
              <a:gd name="connsiteY45" fmla="*/ 56493 h 115586"/>
              <a:gd name="connsiteX46" fmla="*/ 58266 w 882210"/>
              <a:gd name="connsiteY46" fmla="*/ 21242 h 115586"/>
              <a:gd name="connsiteX47" fmla="*/ 121358 w 882210"/>
              <a:gd name="connsiteY47" fmla="*/ 21242 h 115586"/>
              <a:gd name="connsiteX48" fmla="*/ 159945 w 882210"/>
              <a:gd name="connsiteY48" fmla="*/ 56493 h 115586"/>
              <a:gd name="connsiteX49" fmla="*/ 124984 w 882210"/>
              <a:gd name="connsiteY49" fmla="*/ 95402 h 115586"/>
              <a:gd name="connsiteX50" fmla="*/ 121358 w 882210"/>
              <a:gd name="connsiteY50" fmla="*/ 95402 h 115586"/>
              <a:gd name="connsiteX51" fmla="*/ 536190 w 882210"/>
              <a:gd name="connsiteY51" fmla="*/ 115586 h 115586"/>
              <a:gd name="connsiteX52" fmla="*/ 603571 w 882210"/>
              <a:gd name="connsiteY52" fmla="*/ 115586 h 115586"/>
              <a:gd name="connsiteX53" fmla="*/ 616618 w 882210"/>
              <a:gd name="connsiteY53" fmla="*/ 95402 h 115586"/>
              <a:gd name="connsiteX54" fmla="*/ 537709 w 882210"/>
              <a:gd name="connsiteY54" fmla="*/ 95402 h 115586"/>
              <a:gd name="connsiteX55" fmla="*/ 499122 w 882210"/>
              <a:gd name="connsiteY55" fmla="*/ 60150 h 115586"/>
              <a:gd name="connsiteX56" fmla="*/ 534082 w 882210"/>
              <a:gd name="connsiteY56" fmla="*/ 21242 h 115586"/>
              <a:gd name="connsiteX57" fmla="*/ 537709 w 882210"/>
              <a:gd name="connsiteY57" fmla="*/ 21242 h 115586"/>
              <a:gd name="connsiteX58" fmla="*/ 601784 w 882210"/>
              <a:gd name="connsiteY58" fmla="*/ 21242 h 115586"/>
              <a:gd name="connsiteX59" fmla="*/ 614742 w 882210"/>
              <a:gd name="connsiteY59" fmla="*/ 967 h 115586"/>
              <a:gd name="connsiteX60" fmla="*/ 536190 w 882210"/>
              <a:gd name="connsiteY60" fmla="*/ 967 h 115586"/>
              <a:gd name="connsiteX61" fmla="*/ 479354 w 882210"/>
              <a:gd name="connsiteY61" fmla="*/ 58277 h 115586"/>
              <a:gd name="connsiteX62" fmla="*/ 536190 w 882210"/>
              <a:gd name="connsiteY62" fmla="*/ 115586 h 115586"/>
              <a:gd name="connsiteX63" fmla="*/ 803391 w 882210"/>
              <a:gd name="connsiteY63" fmla="*/ 95402 h 115586"/>
              <a:gd name="connsiteX64" fmla="*/ 767645 w 882210"/>
              <a:gd name="connsiteY64" fmla="*/ 68369 h 115586"/>
              <a:gd name="connsiteX65" fmla="*/ 861389 w 882210"/>
              <a:gd name="connsiteY65" fmla="*/ 68369 h 115586"/>
              <a:gd name="connsiteX66" fmla="*/ 874257 w 882210"/>
              <a:gd name="connsiteY66" fmla="*/ 48094 h 115586"/>
              <a:gd name="connsiteX67" fmla="*/ 768003 w 882210"/>
              <a:gd name="connsiteY67" fmla="*/ 48094 h 115586"/>
              <a:gd name="connsiteX68" fmla="*/ 803748 w 882210"/>
              <a:gd name="connsiteY68" fmla="*/ 21061 h 115586"/>
              <a:gd name="connsiteX69" fmla="*/ 867823 w 882210"/>
              <a:gd name="connsiteY69" fmla="*/ 21061 h 115586"/>
              <a:gd name="connsiteX70" fmla="*/ 880334 w 882210"/>
              <a:gd name="connsiteY70" fmla="*/ 967 h 115586"/>
              <a:gd name="connsiteX71" fmla="*/ 801961 w 882210"/>
              <a:gd name="connsiteY71" fmla="*/ 967 h 115586"/>
              <a:gd name="connsiteX72" fmla="*/ 745125 w 882210"/>
              <a:gd name="connsiteY72" fmla="*/ 58277 h 115586"/>
              <a:gd name="connsiteX73" fmla="*/ 801961 w 882210"/>
              <a:gd name="connsiteY73" fmla="*/ 115586 h 115586"/>
              <a:gd name="connsiteX74" fmla="*/ 869432 w 882210"/>
              <a:gd name="connsiteY74" fmla="*/ 115586 h 115586"/>
              <a:gd name="connsiteX75" fmla="*/ 882211 w 882210"/>
              <a:gd name="connsiteY75" fmla="*/ 95402 h 115586"/>
              <a:gd name="connsiteX76" fmla="*/ 803480 w 882210"/>
              <a:gd name="connsiteY76" fmla="*/ 95402 h 115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882210" h="115586">
                <a:moveTo>
                  <a:pt x="380873" y="75127"/>
                </a:moveTo>
                <a:lnTo>
                  <a:pt x="439139" y="75127"/>
                </a:lnTo>
                <a:lnTo>
                  <a:pt x="408398" y="25026"/>
                </a:lnTo>
                <a:lnTo>
                  <a:pt x="351830" y="115586"/>
                </a:lnTo>
                <a:lnTo>
                  <a:pt x="326003" y="115586"/>
                </a:lnTo>
                <a:lnTo>
                  <a:pt x="394814" y="6914"/>
                </a:lnTo>
                <a:cubicBezTo>
                  <a:pt x="400159" y="-551"/>
                  <a:pt x="410493" y="-2234"/>
                  <a:pt x="417896" y="3155"/>
                </a:cubicBezTo>
                <a:cubicBezTo>
                  <a:pt x="419330" y="4199"/>
                  <a:pt x="420589" y="5468"/>
                  <a:pt x="421624" y="6914"/>
                </a:cubicBezTo>
                <a:lnTo>
                  <a:pt x="490614" y="115586"/>
                </a:lnTo>
                <a:lnTo>
                  <a:pt x="464698" y="115586"/>
                </a:lnTo>
                <a:lnTo>
                  <a:pt x="452544" y="95312"/>
                </a:lnTo>
                <a:lnTo>
                  <a:pt x="393563" y="95312"/>
                </a:lnTo>
                <a:lnTo>
                  <a:pt x="380873" y="75127"/>
                </a:lnTo>
                <a:moveTo>
                  <a:pt x="648253" y="95312"/>
                </a:moveTo>
                <a:lnTo>
                  <a:pt x="648253" y="967"/>
                </a:lnTo>
                <a:lnTo>
                  <a:pt x="626359" y="967"/>
                </a:lnTo>
                <a:lnTo>
                  <a:pt x="626359" y="104593"/>
                </a:lnTo>
                <a:cubicBezTo>
                  <a:pt x="626642" y="110682"/>
                  <a:pt x="631574" y="115498"/>
                  <a:pt x="637619" y="115586"/>
                </a:cubicBezTo>
                <a:lnTo>
                  <a:pt x="737172" y="115586"/>
                </a:lnTo>
                <a:lnTo>
                  <a:pt x="750130" y="95312"/>
                </a:lnTo>
                <a:lnTo>
                  <a:pt x="648253" y="95312"/>
                </a:lnTo>
                <a:moveTo>
                  <a:pt x="286862" y="78461"/>
                </a:moveTo>
                <a:cubicBezTo>
                  <a:pt x="308084" y="78461"/>
                  <a:pt x="325288" y="61113"/>
                  <a:pt x="325288" y="39714"/>
                </a:cubicBezTo>
                <a:cubicBezTo>
                  <a:pt x="325288" y="18315"/>
                  <a:pt x="308084" y="967"/>
                  <a:pt x="286862" y="967"/>
                </a:cubicBezTo>
                <a:lnTo>
                  <a:pt x="191241" y="967"/>
                </a:lnTo>
                <a:lnTo>
                  <a:pt x="191241" y="115586"/>
                </a:lnTo>
                <a:lnTo>
                  <a:pt x="213135" y="115586"/>
                </a:lnTo>
                <a:lnTo>
                  <a:pt x="213135" y="21242"/>
                </a:lnTo>
                <a:lnTo>
                  <a:pt x="285432" y="21242"/>
                </a:lnTo>
                <a:cubicBezTo>
                  <a:pt x="295574" y="21955"/>
                  <a:pt x="303222" y="30825"/>
                  <a:pt x="302514" y="41052"/>
                </a:cubicBezTo>
                <a:cubicBezTo>
                  <a:pt x="301875" y="50285"/>
                  <a:pt x="294588" y="57632"/>
                  <a:pt x="285432" y="58277"/>
                </a:cubicBezTo>
                <a:lnTo>
                  <a:pt x="223412" y="58277"/>
                </a:lnTo>
                <a:lnTo>
                  <a:pt x="288649" y="115586"/>
                </a:lnTo>
                <a:lnTo>
                  <a:pt x="320373" y="115586"/>
                </a:lnTo>
                <a:lnTo>
                  <a:pt x="277031" y="78461"/>
                </a:lnTo>
                <a:lnTo>
                  <a:pt x="286862" y="78461"/>
                </a:lnTo>
                <a:moveTo>
                  <a:pt x="56836" y="115586"/>
                </a:moveTo>
                <a:lnTo>
                  <a:pt x="122877" y="115586"/>
                </a:lnTo>
                <a:cubicBezTo>
                  <a:pt x="154267" y="115586"/>
                  <a:pt x="179713" y="89928"/>
                  <a:pt x="179713" y="58277"/>
                </a:cubicBezTo>
                <a:cubicBezTo>
                  <a:pt x="179713" y="26625"/>
                  <a:pt x="154267" y="967"/>
                  <a:pt x="122877" y="967"/>
                </a:cubicBezTo>
                <a:lnTo>
                  <a:pt x="56836" y="967"/>
                </a:lnTo>
                <a:cubicBezTo>
                  <a:pt x="25446" y="967"/>
                  <a:pt x="0" y="26625"/>
                  <a:pt x="0" y="58277"/>
                </a:cubicBezTo>
                <a:cubicBezTo>
                  <a:pt x="0" y="89928"/>
                  <a:pt x="25446" y="115586"/>
                  <a:pt x="56836" y="115586"/>
                </a:cubicBezTo>
                <a:moveTo>
                  <a:pt x="121358" y="95402"/>
                </a:moveTo>
                <a:lnTo>
                  <a:pt x="58266" y="95402"/>
                </a:lnTo>
                <a:cubicBezTo>
                  <a:pt x="37956" y="94392"/>
                  <a:pt x="22304" y="76972"/>
                  <a:pt x="23306" y="56493"/>
                </a:cubicBezTo>
                <a:cubicBezTo>
                  <a:pt x="24238" y="37427"/>
                  <a:pt x="39358" y="22182"/>
                  <a:pt x="58266" y="21242"/>
                </a:cubicBezTo>
                <a:lnTo>
                  <a:pt x="121358" y="21242"/>
                </a:lnTo>
                <a:cubicBezTo>
                  <a:pt x="141667" y="20232"/>
                  <a:pt x="158943" y="36014"/>
                  <a:pt x="159945" y="56493"/>
                </a:cubicBezTo>
                <a:cubicBezTo>
                  <a:pt x="160946" y="76972"/>
                  <a:pt x="145294" y="94392"/>
                  <a:pt x="124984" y="95402"/>
                </a:cubicBezTo>
                <a:cubicBezTo>
                  <a:pt x="123776" y="95462"/>
                  <a:pt x="122566" y="95462"/>
                  <a:pt x="121358" y="95402"/>
                </a:cubicBezTo>
                <a:moveTo>
                  <a:pt x="536190" y="115586"/>
                </a:moveTo>
                <a:lnTo>
                  <a:pt x="603571" y="115586"/>
                </a:lnTo>
                <a:lnTo>
                  <a:pt x="616618" y="95402"/>
                </a:lnTo>
                <a:lnTo>
                  <a:pt x="537709" y="95402"/>
                </a:lnTo>
                <a:cubicBezTo>
                  <a:pt x="517399" y="96411"/>
                  <a:pt x="500123" y="80629"/>
                  <a:pt x="499122" y="60150"/>
                </a:cubicBezTo>
                <a:cubicBezTo>
                  <a:pt x="498120" y="39671"/>
                  <a:pt x="513773" y="22251"/>
                  <a:pt x="534082" y="21242"/>
                </a:cubicBezTo>
                <a:cubicBezTo>
                  <a:pt x="535290" y="21182"/>
                  <a:pt x="536501" y="21182"/>
                  <a:pt x="537709" y="21242"/>
                </a:cubicBezTo>
                <a:lnTo>
                  <a:pt x="601784" y="21242"/>
                </a:lnTo>
                <a:lnTo>
                  <a:pt x="614742" y="967"/>
                </a:lnTo>
                <a:lnTo>
                  <a:pt x="536190" y="967"/>
                </a:lnTo>
                <a:cubicBezTo>
                  <a:pt x="504800" y="967"/>
                  <a:pt x="479354" y="26625"/>
                  <a:pt x="479354" y="58277"/>
                </a:cubicBezTo>
                <a:cubicBezTo>
                  <a:pt x="479354" y="89928"/>
                  <a:pt x="504800" y="115586"/>
                  <a:pt x="536190" y="115586"/>
                </a:cubicBezTo>
                <a:moveTo>
                  <a:pt x="803391" y="95402"/>
                </a:moveTo>
                <a:cubicBezTo>
                  <a:pt x="786805" y="95513"/>
                  <a:pt x="772183" y="84455"/>
                  <a:pt x="767645" y="68369"/>
                </a:cubicBezTo>
                <a:lnTo>
                  <a:pt x="861389" y="68369"/>
                </a:lnTo>
                <a:lnTo>
                  <a:pt x="874257" y="48094"/>
                </a:lnTo>
                <a:lnTo>
                  <a:pt x="768003" y="48094"/>
                </a:lnTo>
                <a:cubicBezTo>
                  <a:pt x="772514" y="31990"/>
                  <a:pt x="787153" y="20919"/>
                  <a:pt x="803748" y="21061"/>
                </a:cubicBezTo>
                <a:lnTo>
                  <a:pt x="867823" y="21061"/>
                </a:lnTo>
                <a:lnTo>
                  <a:pt x="880334" y="967"/>
                </a:lnTo>
                <a:lnTo>
                  <a:pt x="801961" y="967"/>
                </a:lnTo>
                <a:cubicBezTo>
                  <a:pt x="770571" y="967"/>
                  <a:pt x="745125" y="26625"/>
                  <a:pt x="745125" y="58277"/>
                </a:cubicBezTo>
                <a:cubicBezTo>
                  <a:pt x="745125" y="89928"/>
                  <a:pt x="770571" y="115586"/>
                  <a:pt x="801961" y="115586"/>
                </a:cubicBezTo>
                <a:lnTo>
                  <a:pt x="869432" y="115586"/>
                </a:lnTo>
                <a:lnTo>
                  <a:pt x="882211" y="95402"/>
                </a:lnTo>
                <a:lnTo>
                  <a:pt x="803480" y="95402"/>
                </a:lnTo>
              </a:path>
            </a:pathLst>
          </a:custGeom>
          <a:solidFill>
            <a:srgbClr val="C74634"/>
          </a:solidFill>
          <a:ln w="8895" cap="flat">
            <a:noFill/>
            <a:prstDash val="solid"/>
            <a:miter/>
          </a:ln>
        </p:spPr>
        <p:txBody>
          <a:bodyPr rtlCol="0" anchor="ctr"/>
          <a:lstStyle/>
          <a:p>
            <a:endParaRPr lang="en-US">
              <a:solidFill>
                <a:srgbClr val="C74634"/>
              </a:solidFill>
            </a:endParaRPr>
          </a:p>
        </p:txBody>
      </p:sp>
      <p:sp>
        <p:nvSpPr>
          <p:cNvPr id="11" name="Title 4">
            <a:extLst>
              <a:ext uri="{FF2B5EF4-FFF2-40B4-BE49-F238E27FC236}">
                <a16:creationId xmlns:a16="http://schemas.microsoft.com/office/drawing/2014/main" id="{E36534E6-577C-4DA9-AC74-3CE11FF2D520}"/>
              </a:ext>
            </a:extLst>
          </p:cNvPr>
          <p:cNvSpPr>
            <a:spLocks noGrp="1"/>
          </p:cNvSpPr>
          <p:nvPr>
            <p:ph type="title" hasCustomPrompt="1"/>
          </p:nvPr>
        </p:nvSpPr>
        <p:spPr>
          <a:xfrm>
            <a:off x="761994" y="1613847"/>
            <a:ext cx="4758468" cy="822960"/>
          </a:xfrm>
          <a:noFill/>
        </p:spPr>
        <p:txBody>
          <a:bodyPr vert="horz" lIns="0" tIns="0" rIns="0" bIns="0" rtlCol="0" anchor="b">
            <a:noAutofit/>
          </a:bodyPr>
          <a:lstStyle>
            <a:lvl1pPr>
              <a:defRPr lang="en-US" sz="2000" b="1" i="0">
                <a:solidFill>
                  <a:srgbClr val="312D2A"/>
                </a:solidFill>
                <a:latin typeface="Oracle Sans Extra Bold" panose="020B0503020204020204" pitchFamily="34" charset="0"/>
                <a:cs typeface="Oracle Sans Extra Bold" panose="020B0503020204020204" pitchFamily="34" charset="0"/>
              </a:defRPr>
            </a:lvl1pPr>
          </a:lstStyle>
          <a:p>
            <a:pPr lvl="0"/>
            <a:r>
              <a:rPr lang="en-US" dirty="0"/>
              <a:t>Click to edit title text styles</a:t>
            </a:r>
          </a:p>
        </p:txBody>
      </p:sp>
      <p:sp>
        <p:nvSpPr>
          <p:cNvPr id="12" name="Text Placeholder 21">
            <a:extLst>
              <a:ext uri="{FF2B5EF4-FFF2-40B4-BE49-F238E27FC236}">
                <a16:creationId xmlns:a16="http://schemas.microsoft.com/office/drawing/2014/main" id="{D279FAD0-A905-0E2A-0AFF-1DB1303DEF13}"/>
              </a:ext>
            </a:extLst>
          </p:cNvPr>
          <p:cNvSpPr>
            <a:spLocks noGrp="1"/>
          </p:cNvSpPr>
          <p:nvPr>
            <p:ph type="body" sz="quarter" idx="35" hasCustomPrompt="1"/>
          </p:nvPr>
        </p:nvSpPr>
        <p:spPr>
          <a:xfrm>
            <a:off x="761994" y="2499926"/>
            <a:ext cx="4762530" cy="1741585"/>
          </a:xfrm>
          <a:prstGeom prst="rect">
            <a:avLst/>
          </a:prstGeom>
        </p:spPr>
        <p:txBody>
          <a:bodyPr lIns="0" tIns="0" rIns="0" bIns="0"/>
          <a:lstStyle>
            <a:lvl1pPr algn="l">
              <a:lnSpc>
                <a:spcPct val="120000"/>
              </a:lnSpc>
              <a:spcBef>
                <a:spcPts val="0"/>
              </a:spcBef>
              <a:spcAft>
                <a:spcPts val="400"/>
              </a:spcAft>
              <a:defRPr sz="1200" b="0" i="0">
                <a:solidFill>
                  <a:srgbClr val="312D2A"/>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labore et dolore magna </a:t>
            </a:r>
            <a:r>
              <a:rPr lang="en-IN" dirty="0" err="1"/>
              <a:t>aliqua</a:t>
            </a:r>
            <a:r>
              <a:rPr lang="en-IN" dirty="0"/>
              <a:t>.</a:t>
            </a:r>
            <a:br>
              <a:rPr lang="en-IN" dirty="0"/>
            </a:br>
            <a:r>
              <a:rPr lang="en-IN" dirty="0"/>
              <a:t>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13" name="Text Placeholder 21">
            <a:extLst>
              <a:ext uri="{FF2B5EF4-FFF2-40B4-BE49-F238E27FC236}">
                <a16:creationId xmlns:a16="http://schemas.microsoft.com/office/drawing/2014/main" id="{B8D8C09C-F0D5-99BF-FBDA-DABD6EE7F019}"/>
              </a:ext>
            </a:extLst>
          </p:cNvPr>
          <p:cNvSpPr>
            <a:spLocks noGrp="1"/>
          </p:cNvSpPr>
          <p:nvPr>
            <p:ph type="body" sz="quarter" idx="14" hasCustomPrompt="1"/>
          </p:nvPr>
        </p:nvSpPr>
        <p:spPr>
          <a:xfrm>
            <a:off x="761994" y="4629979"/>
            <a:ext cx="1498606" cy="614174"/>
          </a:xfrm>
          <a:prstGeom prst="rect">
            <a:avLst/>
          </a:prstGeom>
        </p:spPr>
        <p:txBody>
          <a:bodyPr lIns="0" tIns="0" rIns="0" bIns="0" anchor="b"/>
          <a:lstStyle>
            <a:lvl1pPr algn="l">
              <a:defRPr sz="2800" b="1" i="0">
                <a:solidFill>
                  <a:srgbClr val="2C5266"/>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20" name="Text Placeholder 21">
            <a:extLst>
              <a:ext uri="{FF2B5EF4-FFF2-40B4-BE49-F238E27FC236}">
                <a16:creationId xmlns:a16="http://schemas.microsoft.com/office/drawing/2014/main" id="{83703A7C-EA73-7A97-F6BD-BE30E0C765C9}"/>
              </a:ext>
            </a:extLst>
          </p:cNvPr>
          <p:cNvSpPr>
            <a:spLocks noGrp="1"/>
          </p:cNvSpPr>
          <p:nvPr>
            <p:ph type="body" sz="quarter" idx="30" hasCustomPrompt="1"/>
          </p:nvPr>
        </p:nvSpPr>
        <p:spPr>
          <a:xfrm>
            <a:off x="761994" y="5325986"/>
            <a:ext cx="1498606" cy="603016"/>
          </a:xfrm>
          <a:prstGeom prst="rect">
            <a:avLst/>
          </a:prstGeom>
        </p:spPr>
        <p:txBody>
          <a:bodyPr lIns="0" tIns="0" rIns="0" bIns="0"/>
          <a:lstStyle>
            <a:lvl1pPr algn="l">
              <a:defRPr sz="1100" b="0" i="0">
                <a:solidFill>
                  <a:srgbClr val="312D2A"/>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endParaRPr lang="en-US" dirty="0"/>
          </a:p>
        </p:txBody>
      </p:sp>
      <p:sp>
        <p:nvSpPr>
          <p:cNvPr id="22" name="Text Placeholder 21">
            <a:extLst>
              <a:ext uri="{FF2B5EF4-FFF2-40B4-BE49-F238E27FC236}">
                <a16:creationId xmlns:a16="http://schemas.microsoft.com/office/drawing/2014/main" id="{2106C2D2-ACAD-2F9E-6819-0DC0F68F0B5C}"/>
              </a:ext>
            </a:extLst>
          </p:cNvPr>
          <p:cNvSpPr>
            <a:spLocks noGrp="1"/>
          </p:cNvSpPr>
          <p:nvPr>
            <p:ph type="body" sz="quarter" idx="44" hasCustomPrompt="1"/>
          </p:nvPr>
        </p:nvSpPr>
        <p:spPr>
          <a:xfrm>
            <a:off x="2391925" y="4629979"/>
            <a:ext cx="1498606" cy="614174"/>
          </a:xfrm>
          <a:prstGeom prst="rect">
            <a:avLst/>
          </a:prstGeom>
        </p:spPr>
        <p:txBody>
          <a:bodyPr lIns="0" tIns="0" rIns="0" bIns="0" anchor="b"/>
          <a:lstStyle>
            <a:lvl1pPr algn="l">
              <a:defRPr sz="2800" b="1" i="0">
                <a:solidFill>
                  <a:srgbClr val="2C5266"/>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23" name="Text Placeholder 21">
            <a:extLst>
              <a:ext uri="{FF2B5EF4-FFF2-40B4-BE49-F238E27FC236}">
                <a16:creationId xmlns:a16="http://schemas.microsoft.com/office/drawing/2014/main" id="{B049014C-ECCB-2A92-0B0F-EBFE880DA00A}"/>
              </a:ext>
            </a:extLst>
          </p:cNvPr>
          <p:cNvSpPr>
            <a:spLocks noGrp="1"/>
          </p:cNvSpPr>
          <p:nvPr>
            <p:ph type="body" sz="quarter" idx="45" hasCustomPrompt="1"/>
          </p:nvPr>
        </p:nvSpPr>
        <p:spPr>
          <a:xfrm>
            <a:off x="2391925" y="5307699"/>
            <a:ext cx="1498606" cy="603016"/>
          </a:xfrm>
          <a:prstGeom prst="rect">
            <a:avLst/>
          </a:prstGeom>
        </p:spPr>
        <p:txBody>
          <a:bodyPr lIns="0" tIns="0" rIns="0" bIns="0"/>
          <a:lstStyle>
            <a:lvl1pPr algn="l">
              <a:defRPr sz="1100" b="0" i="0">
                <a:solidFill>
                  <a:srgbClr val="312D2A"/>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endParaRPr lang="en-US" dirty="0"/>
          </a:p>
        </p:txBody>
      </p:sp>
      <p:sp>
        <p:nvSpPr>
          <p:cNvPr id="24" name="Text Placeholder 21">
            <a:extLst>
              <a:ext uri="{FF2B5EF4-FFF2-40B4-BE49-F238E27FC236}">
                <a16:creationId xmlns:a16="http://schemas.microsoft.com/office/drawing/2014/main" id="{5990E5F4-C326-A001-0901-8F29F041A599}"/>
              </a:ext>
            </a:extLst>
          </p:cNvPr>
          <p:cNvSpPr>
            <a:spLocks noGrp="1"/>
          </p:cNvSpPr>
          <p:nvPr>
            <p:ph type="body" sz="quarter" idx="33" hasCustomPrompt="1"/>
          </p:nvPr>
        </p:nvSpPr>
        <p:spPr>
          <a:xfrm>
            <a:off x="4021856" y="4629979"/>
            <a:ext cx="1498606" cy="614174"/>
          </a:xfrm>
          <a:prstGeom prst="rect">
            <a:avLst/>
          </a:prstGeom>
        </p:spPr>
        <p:txBody>
          <a:bodyPr lIns="0" tIns="0" rIns="0" bIns="0" anchor="b"/>
          <a:lstStyle>
            <a:lvl1pPr algn="l">
              <a:defRPr sz="2800" b="1" i="0">
                <a:solidFill>
                  <a:srgbClr val="2C5266"/>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25" name="Text Placeholder 21">
            <a:extLst>
              <a:ext uri="{FF2B5EF4-FFF2-40B4-BE49-F238E27FC236}">
                <a16:creationId xmlns:a16="http://schemas.microsoft.com/office/drawing/2014/main" id="{B8299B64-5D00-C5AE-65E2-C23CFA82208F}"/>
              </a:ext>
            </a:extLst>
          </p:cNvPr>
          <p:cNvSpPr>
            <a:spLocks noGrp="1"/>
          </p:cNvSpPr>
          <p:nvPr>
            <p:ph type="body" sz="quarter" idx="34" hasCustomPrompt="1"/>
          </p:nvPr>
        </p:nvSpPr>
        <p:spPr>
          <a:xfrm>
            <a:off x="4021856" y="5307699"/>
            <a:ext cx="1498606" cy="603016"/>
          </a:xfrm>
          <a:prstGeom prst="rect">
            <a:avLst/>
          </a:prstGeom>
        </p:spPr>
        <p:txBody>
          <a:bodyPr lIns="0" tIns="0" rIns="0" bIns="0"/>
          <a:lstStyle>
            <a:lvl1pPr algn="l">
              <a:defRPr sz="1100" b="0" i="0">
                <a:solidFill>
                  <a:srgbClr val="312D2A"/>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endParaRPr lang="en-US" dirty="0"/>
          </a:p>
        </p:txBody>
      </p:sp>
      <p:pic>
        <p:nvPicPr>
          <p:cNvPr id="8" name="OTag">
            <a:extLst>
              <a:ext uri="{FF2B5EF4-FFF2-40B4-BE49-F238E27FC236}">
                <a16:creationId xmlns:a16="http://schemas.microsoft.com/office/drawing/2014/main" id="{E6605E2D-21D5-08C3-5B85-64A87BAAED63}"/>
              </a:ext>
              <a:ext uri="{C183D7F6-B498-43B3-948B-1728B52AA6E4}">
                <adec:decorative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9" name="Picture Placeholder 4">
            <a:extLst>
              <a:ext uri="{FF2B5EF4-FFF2-40B4-BE49-F238E27FC236}">
                <a16:creationId xmlns:a16="http://schemas.microsoft.com/office/drawing/2014/main" id="{8C05B5D7-E115-67A0-1B4B-2056DB3A2BB4}"/>
              </a:ext>
            </a:extLst>
          </p:cNvPr>
          <p:cNvSpPr>
            <a:spLocks noGrp="1"/>
          </p:cNvSpPr>
          <p:nvPr>
            <p:ph type="pic" sz="quarter" idx="10"/>
          </p:nvPr>
        </p:nvSpPr>
        <p:spPr>
          <a:xfrm>
            <a:off x="6205352" y="0"/>
            <a:ext cx="5986648" cy="6858000"/>
          </a:xfrm>
        </p:spPr>
        <p:txBody>
          <a:bodyPr anchor="ctr"/>
          <a:lstStyle>
            <a:lvl1pPr algn="ctr">
              <a:defRPr sz="1400">
                <a:solidFill>
                  <a:srgbClr val="312D2A"/>
                </a:solidFill>
              </a:defRPr>
            </a:lvl1pPr>
          </a:lstStyle>
          <a:p>
            <a:r>
              <a:rPr lang="en-GB"/>
              <a:t>Click icon to add picture</a:t>
            </a:r>
            <a:endParaRPr lang="en-US" dirty="0"/>
          </a:p>
        </p:txBody>
      </p:sp>
    </p:spTree>
    <p:extLst>
      <p:ext uri="{BB962C8B-B14F-4D97-AF65-F5344CB8AC3E}">
        <p14:creationId xmlns:p14="http://schemas.microsoft.com/office/powerpoint/2010/main" val="3446279161"/>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preserve="1" userDrawn="1">
  <p:cSld name="2_Light - Picture + Layout">
    <p:bg>
      <p:bgPr>
        <a:solidFill>
          <a:srgbClr val="E5E2DE"/>
        </a:solidFill>
        <a:effectLst/>
      </p:bgPr>
    </p:bg>
    <p:spTree>
      <p:nvGrpSpPr>
        <p:cNvPr id="1" name=""/>
        <p:cNvGrpSpPr/>
        <p:nvPr/>
      </p:nvGrpSpPr>
      <p:grpSpPr>
        <a:xfrm>
          <a:off x="0" y="0"/>
          <a:ext cx="0" cy="0"/>
          <a:chOff x="0" y="0"/>
          <a:chExt cx="0" cy="0"/>
        </a:xfrm>
      </p:grpSpPr>
      <p:sp>
        <p:nvSpPr>
          <p:cNvPr id="5" name="Slide Number">
            <a:extLst>
              <a:ext uri="{FF2B5EF4-FFF2-40B4-BE49-F238E27FC236}">
                <a16:creationId xmlns:a16="http://schemas.microsoft.com/office/drawing/2014/main" id="{FA2E7555-617F-514A-998A-B4FD6333A9F5}"/>
              </a:ext>
            </a:extLst>
          </p:cNvPr>
          <p:cNvSpPr>
            <a:spLocks noGrp="1"/>
          </p:cNvSpPr>
          <p:nvPr>
            <p:ph type="sldNum" sz="quarter" idx="4"/>
          </p:nvPr>
        </p:nvSpPr>
        <p:spPr>
          <a:xfrm>
            <a:off x="762000" y="6423660"/>
            <a:ext cx="365760" cy="365760"/>
          </a:xfrm>
          <a:prstGeom prst="rect">
            <a:avLst/>
          </a:prstGeom>
        </p:spPr>
        <p:txBody>
          <a:bodyPr vert="horz" lIns="0" tIns="0" rIns="0" bIns="0" rtlCol="0" anchor="ctr"/>
          <a:lstStyle>
            <a:lvl1pPr algn="l">
              <a:defRPr sz="700">
                <a:solidFill>
                  <a:srgbClr val="8B8580"/>
                </a:solidFill>
              </a:defRPr>
            </a:lvl1pPr>
          </a:lstStyle>
          <a:p>
            <a:fld id="{345D60D9-5372-5F40-9443-0F9AE5BDC3C8}" type="slidenum">
              <a:rPr lang="en-US" smtClean="0"/>
              <a:pPr/>
              <a:t>‹#›</a:t>
            </a:fld>
            <a:endParaRPr lang="en-US" dirty="0"/>
          </a:p>
        </p:txBody>
      </p:sp>
      <p:sp>
        <p:nvSpPr>
          <p:cNvPr id="6" name="Footer">
            <a:extLst>
              <a:ext uri="{FF2B5EF4-FFF2-40B4-BE49-F238E27FC236}">
                <a16:creationId xmlns:a16="http://schemas.microsoft.com/office/drawing/2014/main" id="{B348A6A2-2DAA-8349-9F70-D848FE897B02}"/>
              </a:ext>
            </a:extLst>
          </p:cNvPr>
          <p:cNvSpPr>
            <a:spLocks noGrp="1"/>
          </p:cNvSpPr>
          <p:nvPr>
            <p:ph type="ftr" sz="quarter" idx="3"/>
          </p:nvPr>
        </p:nvSpPr>
        <p:spPr>
          <a:xfrm>
            <a:off x="1127759" y="6423978"/>
            <a:ext cx="5745379" cy="365125"/>
          </a:xfrm>
          <a:prstGeom prst="rect">
            <a:avLst/>
          </a:prstGeom>
        </p:spPr>
        <p:txBody>
          <a:bodyPr vert="horz" lIns="0" tIns="0" rIns="0" bIns="0" rtlCol="0" anchor="ctr"/>
          <a:lstStyle>
            <a:lvl1pPr algn="l">
              <a:defRPr sz="700">
                <a:solidFill>
                  <a:srgbClr val="8B8580"/>
                </a:solidFill>
              </a:defRPr>
            </a:lvl1pPr>
          </a:lstStyle>
          <a:p>
            <a:r>
              <a:rPr lang="en-US"/>
              <a:t>Copyright © 2025, Oracle and/or its affiliates</a:t>
            </a:r>
            <a:endParaRPr lang="en-US" dirty="0"/>
          </a:p>
        </p:txBody>
      </p:sp>
      <p:sp>
        <p:nvSpPr>
          <p:cNvPr id="3" name="Oracle Logo">
            <a:extLst>
              <a:ext uri="{FF2B5EF4-FFF2-40B4-BE49-F238E27FC236}">
                <a16:creationId xmlns:a16="http://schemas.microsoft.com/office/drawing/2014/main" id="{D6220EA6-E230-EF5E-1E96-CF13C1127E57}"/>
              </a:ext>
            </a:extLst>
          </p:cNvPr>
          <p:cNvSpPr/>
          <p:nvPr userDrawn="1"/>
        </p:nvSpPr>
        <p:spPr>
          <a:xfrm>
            <a:off x="761994" y="1130946"/>
            <a:ext cx="882210" cy="115586"/>
          </a:xfrm>
          <a:custGeom>
            <a:avLst/>
            <a:gdLst>
              <a:gd name="connsiteX0" fmla="*/ 380873 w 882210"/>
              <a:gd name="connsiteY0" fmla="*/ 75127 h 115586"/>
              <a:gd name="connsiteX1" fmla="*/ 439139 w 882210"/>
              <a:gd name="connsiteY1" fmla="*/ 75127 h 115586"/>
              <a:gd name="connsiteX2" fmla="*/ 408398 w 882210"/>
              <a:gd name="connsiteY2" fmla="*/ 25026 h 115586"/>
              <a:gd name="connsiteX3" fmla="*/ 351830 w 882210"/>
              <a:gd name="connsiteY3" fmla="*/ 115586 h 115586"/>
              <a:gd name="connsiteX4" fmla="*/ 326003 w 882210"/>
              <a:gd name="connsiteY4" fmla="*/ 115586 h 115586"/>
              <a:gd name="connsiteX5" fmla="*/ 394814 w 882210"/>
              <a:gd name="connsiteY5" fmla="*/ 6914 h 115586"/>
              <a:gd name="connsiteX6" fmla="*/ 417896 w 882210"/>
              <a:gd name="connsiteY6" fmla="*/ 3155 h 115586"/>
              <a:gd name="connsiteX7" fmla="*/ 421624 w 882210"/>
              <a:gd name="connsiteY7" fmla="*/ 6914 h 115586"/>
              <a:gd name="connsiteX8" fmla="*/ 490614 w 882210"/>
              <a:gd name="connsiteY8" fmla="*/ 115586 h 115586"/>
              <a:gd name="connsiteX9" fmla="*/ 464698 w 882210"/>
              <a:gd name="connsiteY9" fmla="*/ 115586 h 115586"/>
              <a:gd name="connsiteX10" fmla="*/ 452544 w 882210"/>
              <a:gd name="connsiteY10" fmla="*/ 95312 h 115586"/>
              <a:gd name="connsiteX11" fmla="*/ 393563 w 882210"/>
              <a:gd name="connsiteY11" fmla="*/ 95312 h 115586"/>
              <a:gd name="connsiteX12" fmla="*/ 380873 w 882210"/>
              <a:gd name="connsiteY12" fmla="*/ 75127 h 115586"/>
              <a:gd name="connsiteX13" fmla="*/ 648253 w 882210"/>
              <a:gd name="connsiteY13" fmla="*/ 95312 h 115586"/>
              <a:gd name="connsiteX14" fmla="*/ 648253 w 882210"/>
              <a:gd name="connsiteY14" fmla="*/ 967 h 115586"/>
              <a:gd name="connsiteX15" fmla="*/ 626359 w 882210"/>
              <a:gd name="connsiteY15" fmla="*/ 967 h 115586"/>
              <a:gd name="connsiteX16" fmla="*/ 626359 w 882210"/>
              <a:gd name="connsiteY16" fmla="*/ 104593 h 115586"/>
              <a:gd name="connsiteX17" fmla="*/ 637619 w 882210"/>
              <a:gd name="connsiteY17" fmla="*/ 115586 h 115586"/>
              <a:gd name="connsiteX18" fmla="*/ 737172 w 882210"/>
              <a:gd name="connsiteY18" fmla="*/ 115586 h 115586"/>
              <a:gd name="connsiteX19" fmla="*/ 750130 w 882210"/>
              <a:gd name="connsiteY19" fmla="*/ 95312 h 115586"/>
              <a:gd name="connsiteX20" fmla="*/ 648253 w 882210"/>
              <a:gd name="connsiteY20" fmla="*/ 95312 h 115586"/>
              <a:gd name="connsiteX21" fmla="*/ 286862 w 882210"/>
              <a:gd name="connsiteY21" fmla="*/ 78461 h 115586"/>
              <a:gd name="connsiteX22" fmla="*/ 325288 w 882210"/>
              <a:gd name="connsiteY22" fmla="*/ 39714 h 115586"/>
              <a:gd name="connsiteX23" fmla="*/ 286862 w 882210"/>
              <a:gd name="connsiteY23" fmla="*/ 967 h 115586"/>
              <a:gd name="connsiteX24" fmla="*/ 191241 w 882210"/>
              <a:gd name="connsiteY24" fmla="*/ 967 h 115586"/>
              <a:gd name="connsiteX25" fmla="*/ 191241 w 882210"/>
              <a:gd name="connsiteY25" fmla="*/ 115586 h 115586"/>
              <a:gd name="connsiteX26" fmla="*/ 213135 w 882210"/>
              <a:gd name="connsiteY26" fmla="*/ 115586 h 115586"/>
              <a:gd name="connsiteX27" fmla="*/ 213135 w 882210"/>
              <a:gd name="connsiteY27" fmla="*/ 21242 h 115586"/>
              <a:gd name="connsiteX28" fmla="*/ 285432 w 882210"/>
              <a:gd name="connsiteY28" fmla="*/ 21242 h 115586"/>
              <a:gd name="connsiteX29" fmla="*/ 302514 w 882210"/>
              <a:gd name="connsiteY29" fmla="*/ 41052 h 115586"/>
              <a:gd name="connsiteX30" fmla="*/ 285432 w 882210"/>
              <a:gd name="connsiteY30" fmla="*/ 58277 h 115586"/>
              <a:gd name="connsiteX31" fmla="*/ 223412 w 882210"/>
              <a:gd name="connsiteY31" fmla="*/ 58277 h 115586"/>
              <a:gd name="connsiteX32" fmla="*/ 288649 w 882210"/>
              <a:gd name="connsiteY32" fmla="*/ 115586 h 115586"/>
              <a:gd name="connsiteX33" fmla="*/ 320373 w 882210"/>
              <a:gd name="connsiteY33" fmla="*/ 115586 h 115586"/>
              <a:gd name="connsiteX34" fmla="*/ 277031 w 882210"/>
              <a:gd name="connsiteY34" fmla="*/ 78461 h 115586"/>
              <a:gd name="connsiteX35" fmla="*/ 286862 w 882210"/>
              <a:gd name="connsiteY35" fmla="*/ 78461 h 115586"/>
              <a:gd name="connsiteX36" fmla="*/ 56836 w 882210"/>
              <a:gd name="connsiteY36" fmla="*/ 115586 h 115586"/>
              <a:gd name="connsiteX37" fmla="*/ 122877 w 882210"/>
              <a:gd name="connsiteY37" fmla="*/ 115586 h 115586"/>
              <a:gd name="connsiteX38" fmla="*/ 179713 w 882210"/>
              <a:gd name="connsiteY38" fmla="*/ 58277 h 115586"/>
              <a:gd name="connsiteX39" fmla="*/ 122877 w 882210"/>
              <a:gd name="connsiteY39" fmla="*/ 967 h 115586"/>
              <a:gd name="connsiteX40" fmla="*/ 56836 w 882210"/>
              <a:gd name="connsiteY40" fmla="*/ 967 h 115586"/>
              <a:gd name="connsiteX41" fmla="*/ 0 w 882210"/>
              <a:gd name="connsiteY41" fmla="*/ 58277 h 115586"/>
              <a:gd name="connsiteX42" fmla="*/ 56836 w 882210"/>
              <a:gd name="connsiteY42" fmla="*/ 115586 h 115586"/>
              <a:gd name="connsiteX43" fmla="*/ 121358 w 882210"/>
              <a:gd name="connsiteY43" fmla="*/ 95402 h 115586"/>
              <a:gd name="connsiteX44" fmla="*/ 58266 w 882210"/>
              <a:gd name="connsiteY44" fmla="*/ 95402 h 115586"/>
              <a:gd name="connsiteX45" fmla="*/ 23306 w 882210"/>
              <a:gd name="connsiteY45" fmla="*/ 56493 h 115586"/>
              <a:gd name="connsiteX46" fmla="*/ 58266 w 882210"/>
              <a:gd name="connsiteY46" fmla="*/ 21242 h 115586"/>
              <a:gd name="connsiteX47" fmla="*/ 121358 w 882210"/>
              <a:gd name="connsiteY47" fmla="*/ 21242 h 115586"/>
              <a:gd name="connsiteX48" fmla="*/ 159945 w 882210"/>
              <a:gd name="connsiteY48" fmla="*/ 56493 h 115586"/>
              <a:gd name="connsiteX49" fmla="*/ 124984 w 882210"/>
              <a:gd name="connsiteY49" fmla="*/ 95402 h 115586"/>
              <a:gd name="connsiteX50" fmla="*/ 121358 w 882210"/>
              <a:gd name="connsiteY50" fmla="*/ 95402 h 115586"/>
              <a:gd name="connsiteX51" fmla="*/ 536190 w 882210"/>
              <a:gd name="connsiteY51" fmla="*/ 115586 h 115586"/>
              <a:gd name="connsiteX52" fmla="*/ 603571 w 882210"/>
              <a:gd name="connsiteY52" fmla="*/ 115586 h 115586"/>
              <a:gd name="connsiteX53" fmla="*/ 616618 w 882210"/>
              <a:gd name="connsiteY53" fmla="*/ 95402 h 115586"/>
              <a:gd name="connsiteX54" fmla="*/ 537709 w 882210"/>
              <a:gd name="connsiteY54" fmla="*/ 95402 h 115586"/>
              <a:gd name="connsiteX55" fmla="*/ 499122 w 882210"/>
              <a:gd name="connsiteY55" fmla="*/ 60150 h 115586"/>
              <a:gd name="connsiteX56" fmla="*/ 534082 w 882210"/>
              <a:gd name="connsiteY56" fmla="*/ 21242 h 115586"/>
              <a:gd name="connsiteX57" fmla="*/ 537709 w 882210"/>
              <a:gd name="connsiteY57" fmla="*/ 21242 h 115586"/>
              <a:gd name="connsiteX58" fmla="*/ 601784 w 882210"/>
              <a:gd name="connsiteY58" fmla="*/ 21242 h 115586"/>
              <a:gd name="connsiteX59" fmla="*/ 614742 w 882210"/>
              <a:gd name="connsiteY59" fmla="*/ 967 h 115586"/>
              <a:gd name="connsiteX60" fmla="*/ 536190 w 882210"/>
              <a:gd name="connsiteY60" fmla="*/ 967 h 115586"/>
              <a:gd name="connsiteX61" fmla="*/ 479354 w 882210"/>
              <a:gd name="connsiteY61" fmla="*/ 58277 h 115586"/>
              <a:gd name="connsiteX62" fmla="*/ 536190 w 882210"/>
              <a:gd name="connsiteY62" fmla="*/ 115586 h 115586"/>
              <a:gd name="connsiteX63" fmla="*/ 803391 w 882210"/>
              <a:gd name="connsiteY63" fmla="*/ 95402 h 115586"/>
              <a:gd name="connsiteX64" fmla="*/ 767645 w 882210"/>
              <a:gd name="connsiteY64" fmla="*/ 68369 h 115586"/>
              <a:gd name="connsiteX65" fmla="*/ 861389 w 882210"/>
              <a:gd name="connsiteY65" fmla="*/ 68369 h 115586"/>
              <a:gd name="connsiteX66" fmla="*/ 874257 w 882210"/>
              <a:gd name="connsiteY66" fmla="*/ 48094 h 115586"/>
              <a:gd name="connsiteX67" fmla="*/ 768003 w 882210"/>
              <a:gd name="connsiteY67" fmla="*/ 48094 h 115586"/>
              <a:gd name="connsiteX68" fmla="*/ 803748 w 882210"/>
              <a:gd name="connsiteY68" fmla="*/ 21061 h 115586"/>
              <a:gd name="connsiteX69" fmla="*/ 867823 w 882210"/>
              <a:gd name="connsiteY69" fmla="*/ 21061 h 115586"/>
              <a:gd name="connsiteX70" fmla="*/ 880334 w 882210"/>
              <a:gd name="connsiteY70" fmla="*/ 967 h 115586"/>
              <a:gd name="connsiteX71" fmla="*/ 801961 w 882210"/>
              <a:gd name="connsiteY71" fmla="*/ 967 h 115586"/>
              <a:gd name="connsiteX72" fmla="*/ 745125 w 882210"/>
              <a:gd name="connsiteY72" fmla="*/ 58277 h 115586"/>
              <a:gd name="connsiteX73" fmla="*/ 801961 w 882210"/>
              <a:gd name="connsiteY73" fmla="*/ 115586 h 115586"/>
              <a:gd name="connsiteX74" fmla="*/ 869432 w 882210"/>
              <a:gd name="connsiteY74" fmla="*/ 115586 h 115586"/>
              <a:gd name="connsiteX75" fmla="*/ 882211 w 882210"/>
              <a:gd name="connsiteY75" fmla="*/ 95402 h 115586"/>
              <a:gd name="connsiteX76" fmla="*/ 803480 w 882210"/>
              <a:gd name="connsiteY76" fmla="*/ 95402 h 115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882210" h="115586">
                <a:moveTo>
                  <a:pt x="380873" y="75127"/>
                </a:moveTo>
                <a:lnTo>
                  <a:pt x="439139" y="75127"/>
                </a:lnTo>
                <a:lnTo>
                  <a:pt x="408398" y="25026"/>
                </a:lnTo>
                <a:lnTo>
                  <a:pt x="351830" y="115586"/>
                </a:lnTo>
                <a:lnTo>
                  <a:pt x="326003" y="115586"/>
                </a:lnTo>
                <a:lnTo>
                  <a:pt x="394814" y="6914"/>
                </a:lnTo>
                <a:cubicBezTo>
                  <a:pt x="400159" y="-551"/>
                  <a:pt x="410493" y="-2234"/>
                  <a:pt x="417896" y="3155"/>
                </a:cubicBezTo>
                <a:cubicBezTo>
                  <a:pt x="419330" y="4199"/>
                  <a:pt x="420589" y="5468"/>
                  <a:pt x="421624" y="6914"/>
                </a:cubicBezTo>
                <a:lnTo>
                  <a:pt x="490614" y="115586"/>
                </a:lnTo>
                <a:lnTo>
                  <a:pt x="464698" y="115586"/>
                </a:lnTo>
                <a:lnTo>
                  <a:pt x="452544" y="95312"/>
                </a:lnTo>
                <a:lnTo>
                  <a:pt x="393563" y="95312"/>
                </a:lnTo>
                <a:lnTo>
                  <a:pt x="380873" y="75127"/>
                </a:lnTo>
                <a:moveTo>
                  <a:pt x="648253" y="95312"/>
                </a:moveTo>
                <a:lnTo>
                  <a:pt x="648253" y="967"/>
                </a:lnTo>
                <a:lnTo>
                  <a:pt x="626359" y="967"/>
                </a:lnTo>
                <a:lnTo>
                  <a:pt x="626359" y="104593"/>
                </a:lnTo>
                <a:cubicBezTo>
                  <a:pt x="626642" y="110682"/>
                  <a:pt x="631574" y="115498"/>
                  <a:pt x="637619" y="115586"/>
                </a:cubicBezTo>
                <a:lnTo>
                  <a:pt x="737172" y="115586"/>
                </a:lnTo>
                <a:lnTo>
                  <a:pt x="750130" y="95312"/>
                </a:lnTo>
                <a:lnTo>
                  <a:pt x="648253" y="95312"/>
                </a:lnTo>
                <a:moveTo>
                  <a:pt x="286862" y="78461"/>
                </a:moveTo>
                <a:cubicBezTo>
                  <a:pt x="308084" y="78461"/>
                  <a:pt x="325288" y="61113"/>
                  <a:pt x="325288" y="39714"/>
                </a:cubicBezTo>
                <a:cubicBezTo>
                  <a:pt x="325288" y="18315"/>
                  <a:pt x="308084" y="967"/>
                  <a:pt x="286862" y="967"/>
                </a:cubicBezTo>
                <a:lnTo>
                  <a:pt x="191241" y="967"/>
                </a:lnTo>
                <a:lnTo>
                  <a:pt x="191241" y="115586"/>
                </a:lnTo>
                <a:lnTo>
                  <a:pt x="213135" y="115586"/>
                </a:lnTo>
                <a:lnTo>
                  <a:pt x="213135" y="21242"/>
                </a:lnTo>
                <a:lnTo>
                  <a:pt x="285432" y="21242"/>
                </a:lnTo>
                <a:cubicBezTo>
                  <a:pt x="295574" y="21955"/>
                  <a:pt x="303222" y="30825"/>
                  <a:pt x="302514" y="41052"/>
                </a:cubicBezTo>
                <a:cubicBezTo>
                  <a:pt x="301875" y="50285"/>
                  <a:pt x="294588" y="57632"/>
                  <a:pt x="285432" y="58277"/>
                </a:cubicBezTo>
                <a:lnTo>
                  <a:pt x="223412" y="58277"/>
                </a:lnTo>
                <a:lnTo>
                  <a:pt x="288649" y="115586"/>
                </a:lnTo>
                <a:lnTo>
                  <a:pt x="320373" y="115586"/>
                </a:lnTo>
                <a:lnTo>
                  <a:pt x="277031" y="78461"/>
                </a:lnTo>
                <a:lnTo>
                  <a:pt x="286862" y="78461"/>
                </a:lnTo>
                <a:moveTo>
                  <a:pt x="56836" y="115586"/>
                </a:moveTo>
                <a:lnTo>
                  <a:pt x="122877" y="115586"/>
                </a:lnTo>
                <a:cubicBezTo>
                  <a:pt x="154267" y="115586"/>
                  <a:pt x="179713" y="89928"/>
                  <a:pt x="179713" y="58277"/>
                </a:cubicBezTo>
                <a:cubicBezTo>
                  <a:pt x="179713" y="26625"/>
                  <a:pt x="154267" y="967"/>
                  <a:pt x="122877" y="967"/>
                </a:cubicBezTo>
                <a:lnTo>
                  <a:pt x="56836" y="967"/>
                </a:lnTo>
                <a:cubicBezTo>
                  <a:pt x="25446" y="967"/>
                  <a:pt x="0" y="26625"/>
                  <a:pt x="0" y="58277"/>
                </a:cubicBezTo>
                <a:cubicBezTo>
                  <a:pt x="0" y="89928"/>
                  <a:pt x="25446" y="115586"/>
                  <a:pt x="56836" y="115586"/>
                </a:cubicBezTo>
                <a:moveTo>
                  <a:pt x="121358" y="95402"/>
                </a:moveTo>
                <a:lnTo>
                  <a:pt x="58266" y="95402"/>
                </a:lnTo>
                <a:cubicBezTo>
                  <a:pt x="37956" y="94392"/>
                  <a:pt x="22304" y="76972"/>
                  <a:pt x="23306" y="56493"/>
                </a:cubicBezTo>
                <a:cubicBezTo>
                  <a:pt x="24238" y="37427"/>
                  <a:pt x="39358" y="22182"/>
                  <a:pt x="58266" y="21242"/>
                </a:cubicBezTo>
                <a:lnTo>
                  <a:pt x="121358" y="21242"/>
                </a:lnTo>
                <a:cubicBezTo>
                  <a:pt x="141667" y="20232"/>
                  <a:pt x="158943" y="36014"/>
                  <a:pt x="159945" y="56493"/>
                </a:cubicBezTo>
                <a:cubicBezTo>
                  <a:pt x="160946" y="76972"/>
                  <a:pt x="145294" y="94392"/>
                  <a:pt x="124984" y="95402"/>
                </a:cubicBezTo>
                <a:cubicBezTo>
                  <a:pt x="123776" y="95462"/>
                  <a:pt x="122566" y="95462"/>
                  <a:pt x="121358" y="95402"/>
                </a:cubicBezTo>
                <a:moveTo>
                  <a:pt x="536190" y="115586"/>
                </a:moveTo>
                <a:lnTo>
                  <a:pt x="603571" y="115586"/>
                </a:lnTo>
                <a:lnTo>
                  <a:pt x="616618" y="95402"/>
                </a:lnTo>
                <a:lnTo>
                  <a:pt x="537709" y="95402"/>
                </a:lnTo>
                <a:cubicBezTo>
                  <a:pt x="517399" y="96411"/>
                  <a:pt x="500123" y="80629"/>
                  <a:pt x="499122" y="60150"/>
                </a:cubicBezTo>
                <a:cubicBezTo>
                  <a:pt x="498120" y="39671"/>
                  <a:pt x="513773" y="22251"/>
                  <a:pt x="534082" y="21242"/>
                </a:cubicBezTo>
                <a:cubicBezTo>
                  <a:pt x="535290" y="21182"/>
                  <a:pt x="536501" y="21182"/>
                  <a:pt x="537709" y="21242"/>
                </a:cubicBezTo>
                <a:lnTo>
                  <a:pt x="601784" y="21242"/>
                </a:lnTo>
                <a:lnTo>
                  <a:pt x="614742" y="967"/>
                </a:lnTo>
                <a:lnTo>
                  <a:pt x="536190" y="967"/>
                </a:lnTo>
                <a:cubicBezTo>
                  <a:pt x="504800" y="967"/>
                  <a:pt x="479354" y="26625"/>
                  <a:pt x="479354" y="58277"/>
                </a:cubicBezTo>
                <a:cubicBezTo>
                  <a:pt x="479354" y="89928"/>
                  <a:pt x="504800" y="115586"/>
                  <a:pt x="536190" y="115586"/>
                </a:cubicBezTo>
                <a:moveTo>
                  <a:pt x="803391" y="95402"/>
                </a:moveTo>
                <a:cubicBezTo>
                  <a:pt x="786805" y="95513"/>
                  <a:pt x="772183" y="84455"/>
                  <a:pt x="767645" y="68369"/>
                </a:cubicBezTo>
                <a:lnTo>
                  <a:pt x="861389" y="68369"/>
                </a:lnTo>
                <a:lnTo>
                  <a:pt x="874257" y="48094"/>
                </a:lnTo>
                <a:lnTo>
                  <a:pt x="768003" y="48094"/>
                </a:lnTo>
                <a:cubicBezTo>
                  <a:pt x="772514" y="31990"/>
                  <a:pt x="787153" y="20919"/>
                  <a:pt x="803748" y="21061"/>
                </a:cubicBezTo>
                <a:lnTo>
                  <a:pt x="867823" y="21061"/>
                </a:lnTo>
                <a:lnTo>
                  <a:pt x="880334" y="967"/>
                </a:lnTo>
                <a:lnTo>
                  <a:pt x="801961" y="967"/>
                </a:lnTo>
                <a:cubicBezTo>
                  <a:pt x="770571" y="967"/>
                  <a:pt x="745125" y="26625"/>
                  <a:pt x="745125" y="58277"/>
                </a:cubicBezTo>
                <a:cubicBezTo>
                  <a:pt x="745125" y="89928"/>
                  <a:pt x="770571" y="115586"/>
                  <a:pt x="801961" y="115586"/>
                </a:cubicBezTo>
                <a:lnTo>
                  <a:pt x="869432" y="115586"/>
                </a:lnTo>
                <a:lnTo>
                  <a:pt x="882211" y="95402"/>
                </a:lnTo>
                <a:lnTo>
                  <a:pt x="803480" y="95402"/>
                </a:lnTo>
              </a:path>
            </a:pathLst>
          </a:custGeom>
          <a:solidFill>
            <a:srgbClr val="C74634"/>
          </a:solidFill>
          <a:ln w="8895" cap="flat">
            <a:noFill/>
            <a:prstDash val="solid"/>
            <a:miter/>
          </a:ln>
        </p:spPr>
        <p:txBody>
          <a:bodyPr rtlCol="0" anchor="ctr"/>
          <a:lstStyle/>
          <a:p>
            <a:endParaRPr lang="en-US">
              <a:solidFill>
                <a:srgbClr val="C74634"/>
              </a:solidFill>
            </a:endParaRPr>
          </a:p>
        </p:txBody>
      </p:sp>
      <p:sp>
        <p:nvSpPr>
          <p:cNvPr id="4" name="Plus Sign">
            <a:extLst>
              <a:ext uri="{FF2B5EF4-FFF2-40B4-BE49-F238E27FC236}">
                <a16:creationId xmlns:a16="http://schemas.microsoft.com/office/drawing/2014/main" id="{889C2474-0A48-87B9-ED6A-FD2EF7F367F7}"/>
              </a:ext>
            </a:extLst>
          </p:cNvPr>
          <p:cNvSpPr txBox="1"/>
          <p:nvPr userDrawn="1"/>
        </p:nvSpPr>
        <p:spPr>
          <a:xfrm>
            <a:off x="1983598" y="988684"/>
            <a:ext cx="338554" cy="400110"/>
          </a:xfrm>
          <a:prstGeom prst="rect">
            <a:avLst/>
          </a:prstGeom>
          <a:noFill/>
        </p:spPr>
        <p:txBody>
          <a:bodyPr wrap="none" rtlCol="0">
            <a:spAutoFit/>
          </a:bodyPr>
          <a:lstStyle/>
          <a:p>
            <a:r>
              <a:rPr lang="en-US" sz="2000" dirty="0">
                <a:latin typeface="Oracle Sans Light" panose="020B0403020204020204" pitchFamily="34" charset="0"/>
                <a:cs typeface="Oracle Sans Light" panose="020B0403020204020204" pitchFamily="34" charset="0"/>
              </a:rPr>
              <a:t>+</a:t>
            </a:r>
          </a:p>
        </p:txBody>
      </p:sp>
      <p:sp>
        <p:nvSpPr>
          <p:cNvPr id="8" name="Content Placeholder 7">
            <a:extLst>
              <a:ext uri="{FF2B5EF4-FFF2-40B4-BE49-F238E27FC236}">
                <a16:creationId xmlns:a16="http://schemas.microsoft.com/office/drawing/2014/main" id="{356453F7-AD72-2B27-04B4-727D2A71230B}"/>
              </a:ext>
            </a:extLst>
          </p:cNvPr>
          <p:cNvSpPr>
            <a:spLocks noGrp="1"/>
          </p:cNvSpPr>
          <p:nvPr>
            <p:ph sz="quarter" idx="28" hasCustomPrompt="1"/>
          </p:nvPr>
        </p:nvSpPr>
        <p:spPr>
          <a:xfrm>
            <a:off x="2451100" y="946150"/>
            <a:ext cx="1241425" cy="466344"/>
          </a:xfrm>
        </p:spPr>
        <p:txBody>
          <a:bodyPr/>
          <a:lstStyle>
            <a:lvl1pPr>
              <a:defRPr sz="800">
                <a:latin typeface="Oracle Sans Light" panose="020B0403020204020204" pitchFamily="34" charset="0"/>
                <a:cs typeface="Oracle Sans Light" panose="020B0403020204020204" pitchFamily="34" charset="0"/>
              </a:defRPr>
            </a:lvl1pPr>
          </a:lstStyle>
          <a:p>
            <a:pPr lvl="0"/>
            <a:r>
              <a:rPr lang="en-US" dirty="0"/>
              <a:t>Click to insert partner logo</a:t>
            </a:r>
          </a:p>
        </p:txBody>
      </p:sp>
      <p:sp>
        <p:nvSpPr>
          <p:cNvPr id="26" name="Text Placeholder 21">
            <a:extLst>
              <a:ext uri="{FF2B5EF4-FFF2-40B4-BE49-F238E27FC236}">
                <a16:creationId xmlns:a16="http://schemas.microsoft.com/office/drawing/2014/main" id="{E6873078-812F-65C5-C233-D2B76F281D9C}"/>
              </a:ext>
            </a:extLst>
          </p:cNvPr>
          <p:cNvSpPr>
            <a:spLocks noGrp="1"/>
          </p:cNvSpPr>
          <p:nvPr>
            <p:ph type="body" sz="quarter" idx="14" hasCustomPrompt="1"/>
          </p:nvPr>
        </p:nvSpPr>
        <p:spPr>
          <a:xfrm>
            <a:off x="761994" y="4629979"/>
            <a:ext cx="1498606" cy="614174"/>
          </a:xfrm>
          <a:prstGeom prst="rect">
            <a:avLst/>
          </a:prstGeom>
        </p:spPr>
        <p:txBody>
          <a:bodyPr lIns="0" tIns="0" rIns="0" bIns="0" anchor="b"/>
          <a:lstStyle>
            <a:lvl1pPr algn="l">
              <a:defRPr sz="2800" b="1" i="0">
                <a:solidFill>
                  <a:srgbClr val="2C5266"/>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27" name="Text Placeholder 21">
            <a:extLst>
              <a:ext uri="{FF2B5EF4-FFF2-40B4-BE49-F238E27FC236}">
                <a16:creationId xmlns:a16="http://schemas.microsoft.com/office/drawing/2014/main" id="{EEDFFABF-52CF-D2A3-889C-AF22FAFF3BDD}"/>
              </a:ext>
            </a:extLst>
          </p:cNvPr>
          <p:cNvSpPr>
            <a:spLocks noGrp="1"/>
          </p:cNvSpPr>
          <p:nvPr>
            <p:ph type="body" sz="quarter" idx="30" hasCustomPrompt="1"/>
          </p:nvPr>
        </p:nvSpPr>
        <p:spPr>
          <a:xfrm>
            <a:off x="761994" y="5325986"/>
            <a:ext cx="1498606" cy="603016"/>
          </a:xfrm>
          <a:prstGeom prst="rect">
            <a:avLst/>
          </a:prstGeom>
        </p:spPr>
        <p:txBody>
          <a:bodyPr lIns="0" tIns="0" rIns="0" bIns="0"/>
          <a:lstStyle>
            <a:lvl1pPr algn="l">
              <a:defRPr sz="1100" b="0" i="0">
                <a:solidFill>
                  <a:srgbClr val="312D2A"/>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endParaRPr lang="en-US" dirty="0"/>
          </a:p>
        </p:txBody>
      </p:sp>
      <p:sp>
        <p:nvSpPr>
          <p:cNvPr id="30" name="Text Placeholder 21">
            <a:extLst>
              <a:ext uri="{FF2B5EF4-FFF2-40B4-BE49-F238E27FC236}">
                <a16:creationId xmlns:a16="http://schemas.microsoft.com/office/drawing/2014/main" id="{4FA97366-1933-4699-AF76-774D4672F1AD}"/>
              </a:ext>
            </a:extLst>
          </p:cNvPr>
          <p:cNvSpPr>
            <a:spLocks noGrp="1"/>
          </p:cNvSpPr>
          <p:nvPr>
            <p:ph type="body" sz="quarter" idx="44" hasCustomPrompt="1"/>
          </p:nvPr>
        </p:nvSpPr>
        <p:spPr>
          <a:xfrm>
            <a:off x="2391925" y="4629979"/>
            <a:ext cx="1498606" cy="614174"/>
          </a:xfrm>
          <a:prstGeom prst="rect">
            <a:avLst/>
          </a:prstGeom>
        </p:spPr>
        <p:txBody>
          <a:bodyPr lIns="0" tIns="0" rIns="0" bIns="0" anchor="b"/>
          <a:lstStyle>
            <a:lvl1pPr algn="l">
              <a:defRPr sz="2800" b="1" i="0">
                <a:solidFill>
                  <a:srgbClr val="2C5266"/>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31" name="Text Placeholder 21">
            <a:extLst>
              <a:ext uri="{FF2B5EF4-FFF2-40B4-BE49-F238E27FC236}">
                <a16:creationId xmlns:a16="http://schemas.microsoft.com/office/drawing/2014/main" id="{0C5139D7-54C3-ACA6-7D91-D5D96969DB87}"/>
              </a:ext>
            </a:extLst>
          </p:cNvPr>
          <p:cNvSpPr>
            <a:spLocks noGrp="1"/>
          </p:cNvSpPr>
          <p:nvPr>
            <p:ph type="body" sz="quarter" idx="45" hasCustomPrompt="1"/>
          </p:nvPr>
        </p:nvSpPr>
        <p:spPr>
          <a:xfrm>
            <a:off x="2391925" y="5307699"/>
            <a:ext cx="1498606" cy="603016"/>
          </a:xfrm>
          <a:prstGeom prst="rect">
            <a:avLst/>
          </a:prstGeom>
        </p:spPr>
        <p:txBody>
          <a:bodyPr lIns="0" tIns="0" rIns="0" bIns="0"/>
          <a:lstStyle>
            <a:lvl1pPr algn="l">
              <a:defRPr sz="1100" b="0" i="0">
                <a:solidFill>
                  <a:srgbClr val="312D2A"/>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endParaRPr lang="en-US" dirty="0"/>
          </a:p>
        </p:txBody>
      </p:sp>
      <p:sp>
        <p:nvSpPr>
          <p:cNvPr id="32" name="Text Placeholder 21">
            <a:extLst>
              <a:ext uri="{FF2B5EF4-FFF2-40B4-BE49-F238E27FC236}">
                <a16:creationId xmlns:a16="http://schemas.microsoft.com/office/drawing/2014/main" id="{B8A55487-28D8-F7EC-D465-CA174C53791A}"/>
              </a:ext>
            </a:extLst>
          </p:cNvPr>
          <p:cNvSpPr>
            <a:spLocks noGrp="1"/>
          </p:cNvSpPr>
          <p:nvPr>
            <p:ph type="body" sz="quarter" idx="33" hasCustomPrompt="1"/>
          </p:nvPr>
        </p:nvSpPr>
        <p:spPr>
          <a:xfrm>
            <a:off x="4021856" y="4629979"/>
            <a:ext cx="1498606" cy="614174"/>
          </a:xfrm>
          <a:prstGeom prst="rect">
            <a:avLst/>
          </a:prstGeom>
        </p:spPr>
        <p:txBody>
          <a:bodyPr lIns="0" tIns="0" rIns="0" bIns="0" anchor="b"/>
          <a:lstStyle>
            <a:lvl1pPr algn="l">
              <a:defRPr sz="2800" b="1" i="0">
                <a:solidFill>
                  <a:srgbClr val="2C5266"/>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33" name="Text Placeholder 21">
            <a:extLst>
              <a:ext uri="{FF2B5EF4-FFF2-40B4-BE49-F238E27FC236}">
                <a16:creationId xmlns:a16="http://schemas.microsoft.com/office/drawing/2014/main" id="{82B96EDD-BC97-7D98-73A6-710D14462F21}"/>
              </a:ext>
            </a:extLst>
          </p:cNvPr>
          <p:cNvSpPr>
            <a:spLocks noGrp="1"/>
          </p:cNvSpPr>
          <p:nvPr>
            <p:ph type="body" sz="quarter" idx="34" hasCustomPrompt="1"/>
          </p:nvPr>
        </p:nvSpPr>
        <p:spPr>
          <a:xfrm>
            <a:off x="4021856" y="5307699"/>
            <a:ext cx="1498606" cy="603016"/>
          </a:xfrm>
          <a:prstGeom prst="rect">
            <a:avLst/>
          </a:prstGeom>
        </p:spPr>
        <p:txBody>
          <a:bodyPr lIns="0" tIns="0" rIns="0" bIns="0"/>
          <a:lstStyle>
            <a:lvl1pPr algn="l">
              <a:defRPr sz="1100" b="0" i="0">
                <a:solidFill>
                  <a:srgbClr val="312D2A"/>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endParaRPr lang="en-US" dirty="0"/>
          </a:p>
        </p:txBody>
      </p:sp>
      <p:sp>
        <p:nvSpPr>
          <p:cNvPr id="2" name="Title 4">
            <a:extLst>
              <a:ext uri="{FF2B5EF4-FFF2-40B4-BE49-F238E27FC236}">
                <a16:creationId xmlns:a16="http://schemas.microsoft.com/office/drawing/2014/main" id="{91B2FC8B-A2AA-4C16-EABF-2A5DFFB9C717}"/>
              </a:ext>
            </a:extLst>
          </p:cNvPr>
          <p:cNvSpPr>
            <a:spLocks noGrp="1"/>
          </p:cNvSpPr>
          <p:nvPr>
            <p:ph type="title" hasCustomPrompt="1"/>
          </p:nvPr>
        </p:nvSpPr>
        <p:spPr>
          <a:xfrm>
            <a:off x="761994" y="1613847"/>
            <a:ext cx="4758468" cy="822960"/>
          </a:xfrm>
          <a:noFill/>
        </p:spPr>
        <p:txBody>
          <a:bodyPr vert="horz" lIns="0" tIns="0" rIns="0" bIns="0" rtlCol="0" anchor="b">
            <a:noAutofit/>
          </a:bodyPr>
          <a:lstStyle>
            <a:lvl1pPr>
              <a:defRPr lang="en-US" sz="2000" b="1" i="0">
                <a:solidFill>
                  <a:srgbClr val="312D2A"/>
                </a:solidFill>
                <a:latin typeface="Oracle Sans Extra Bold" panose="020B0503020204020204" pitchFamily="34" charset="0"/>
                <a:cs typeface="Oracle Sans Extra Bold" panose="020B0503020204020204" pitchFamily="34" charset="0"/>
              </a:defRPr>
            </a:lvl1pPr>
          </a:lstStyle>
          <a:p>
            <a:pPr lvl="0"/>
            <a:r>
              <a:rPr lang="en-US" dirty="0"/>
              <a:t>Click to edit title text styles</a:t>
            </a:r>
          </a:p>
        </p:txBody>
      </p:sp>
      <p:sp>
        <p:nvSpPr>
          <p:cNvPr id="10" name="Text Placeholder 21">
            <a:extLst>
              <a:ext uri="{FF2B5EF4-FFF2-40B4-BE49-F238E27FC236}">
                <a16:creationId xmlns:a16="http://schemas.microsoft.com/office/drawing/2014/main" id="{3EF46D04-9B21-A763-C8C4-371FA45961E1}"/>
              </a:ext>
            </a:extLst>
          </p:cNvPr>
          <p:cNvSpPr>
            <a:spLocks noGrp="1"/>
          </p:cNvSpPr>
          <p:nvPr>
            <p:ph type="body" sz="quarter" idx="35" hasCustomPrompt="1"/>
          </p:nvPr>
        </p:nvSpPr>
        <p:spPr>
          <a:xfrm>
            <a:off x="761994" y="2499926"/>
            <a:ext cx="4762530" cy="1741585"/>
          </a:xfrm>
          <a:prstGeom prst="rect">
            <a:avLst/>
          </a:prstGeom>
        </p:spPr>
        <p:txBody>
          <a:bodyPr lIns="0" tIns="0" rIns="0" bIns="0"/>
          <a:lstStyle>
            <a:lvl1pPr algn="l">
              <a:lnSpc>
                <a:spcPct val="120000"/>
              </a:lnSpc>
              <a:spcBef>
                <a:spcPts val="0"/>
              </a:spcBef>
              <a:spcAft>
                <a:spcPts val="400"/>
              </a:spcAft>
              <a:defRPr sz="1200" b="0" i="0">
                <a:solidFill>
                  <a:srgbClr val="312D2A"/>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labore et dolore magna </a:t>
            </a:r>
            <a:r>
              <a:rPr lang="en-IN" dirty="0" err="1"/>
              <a:t>aliqua</a:t>
            </a:r>
            <a:r>
              <a:rPr lang="en-IN" dirty="0"/>
              <a:t>.</a:t>
            </a:r>
            <a:br>
              <a:rPr lang="en-IN" dirty="0"/>
            </a:br>
            <a:r>
              <a:rPr lang="en-IN" dirty="0"/>
              <a:t>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pic>
        <p:nvPicPr>
          <p:cNvPr id="12" name="OTag">
            <a:extLst>
              <a:ext uri="{FF2B5EF4-FFF2-40B4-BE49-F238E27FC236}">
                <a16:creationId xmlns:a16="http://schemas.microsoft.com/office/drawing/2014/main" id="{48027B04-3E99-649D-AC7B-E3F97FEC4E3F}"/>
              </a:ext>
              <a:ext uri="{C183D7F6-B498-43B3-948B-1728B52AA6E4}">
                <adec:decorative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13" name="Picture Placeholder 4">
            <a:extLst>
              <a:ext uri="{FF2B5EF4-FFF2-40B4-BE49-F238E27FC236}">
                <a16:creationId xmlns:a16="http://schemas.microsoft.com/office/drawing/2014/main" id="{C64D0D9E-2084-EF06-B2F4-8F9931FC4E7E}"/>
              </a:ext>
            </a:extLst>
          </p:cNvPr>
          <p:cNvSpPr>
            <a:spLocks noGrp="1"/>
          </p:cNvSpPr>
          <p:nvPr>
            <p:ph type="pic" sz="quarter" idx="10"/>
          </p:nvPr>
        </p:nvSpPr>
        <p:spPr>
          <a:xfrm>
            <a:off x="6205352" y="0"/>
            <a:ext cx="5986648" cy="6858000"/>
          </a:xfrm>
        </p:spPr>
        <p:txBody>
          <a:bodyPr anchor="ctr"/>
          <a:lstStyle>
            <a:lvl1pPr algn="ctr">
              <a:defRPr sz="1400">
                <a:solidFill>
                  <a:srgbClr val="312D2A"/>
                </a:solidFill>
              </a:defRPr>
            </a:lvl1pPr>
          </a:lstStyle>
          <a:p>
            <a:r>
              <a:rPr lang="en-GB"/>
              <a:t>Click icon to add picture</a:t>
            </a:r>
            <a:endParaRPr lang="en-US" dirty="0"/>
          </a:p>
        </p:txBody>
      </p:sp>
    </p:spTree>
    <p:extLst>
      <p:ext uri="{BB962C8B-B14F-4D97-AF65-F5344CB8AC3E}">
        <p14:creationId xmlns:p14="http://schemas.microsoft.com/office/powerpoint/2010/main" val="42752454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Dark_Speaker_1">
    <p:bg>
      <p:bgPr>
        <a:solidFill>
          <a:srgbClr val="302D29"/>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A7B142B-6137-FC6B-1E8F-50B4DC0FE463}"/>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r="50000"/>
          <a:stretch/>
        </p:blipFill>
        <p:spPr>
          <a:xfrm>
            <a:off x="6096000" y="0"/>
            <a:ext cx="6096000" cy="6858000"/>
          </a:xfrm>
          <a:prstGeom prst="rect">
            <a:avLst/>
          </a:prstGeom>
        </p:spPr>
      </p:pic>
      <p:sp>
        <p:nvSpPr>
          <p:cNvPr id="7" name="Slide Number">
            <a:extLst>
              <a:ext uri="{FF2B5EF4-FFF2-40B4-BE49-F238E27FC236}">
                <a16:creationId xmlns:a16="http://schemas.microsoft.com/office/drawing/2014/main" id="{93DA2E73-5D4C-E24A-9DBC-F14114AA2BD9}"/>
              </a:ext>
            </a:extLst>
          </p:cNvPr>
          <p:cNvSpPr txBox="1">
            <a:spLocks/>
          </p:cNvSpPr>
          <p:nvPr userDrawn="1"/>
        </p:nvSpPr>
        <p:spPr>
          <a:xfrm>
            <a:off x="762000" y="6423660"/>
            <a:ext cx="365760" cy="365760"/>
          </a:xfrm>
          <a:prstGeom prst="rect">
            <a:avLst/>
          </a:prstGeom>
        </p:spPr>
        <p:txBody>
          <a:bodyPr vert="horz" lIns="0" tIns="0" rIns="0" bIns="0" rtlCol="0" anchor="ctr"/>
          <a:lstStyle>
            <a:defPPr>
              <a:defRPr lang="en-US"/>
            </a:defPPr>
            <a:lvl1pPr marL="0" algn="l" defTabSz="914400" rtl="0" eaLnBrk="1" latinLnBrk="0" hangingPunct="1">
              <a:defRPr sz="700" kern="1200">
                <a:solidFill>
                  <a:schemeClr val="tx1">
                    <a:alpha val="30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fld id="{345D60D9-5372-5F40-9443-0F9AE5BDC3C8}" type="slidenum">
              <a:rPr kumimoji="0" lang="en-US" sz="700" b="0" i="0" u="none" strike="noStrike" kern="1200" cap="none" spc="0" normalizeH="0" baseline="0" noProof="0" smtClean="0">
                <a:ln>
                  <a:noFill/>
                </a:ln>
                <a:solidFill>
                  <a:srgbClr val="FCFBFA">
                    <a:alpha val="30000"/>
                  </a:srgbClr>
                </a:solidFill>
                <a:effectLst/>
                <a:uLnTx/>
                <a:uFillTx/>
                <a:latin typeface="Oracle Sans"/>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US" sz="700" b="0" i="0" u="none" strike="noStrike" kern="1200" cap="none" spc="0" normalizeH="0" baseline="0" noProof="0" dirty="0">
              <a:ln>
                <a:noFill/>
              </a:ln>
              <a:solidFill>
                <a:srgbClr val="FCFBFA">
                  <a:alpha val="30000"/>
                </a:srgbClr>
              </a:solidFill>
              <a:effectLst/>
              <a:uLnTx/>
              <a:uFillTx/>
              <a:latin typeface="Oracle Sans"/>
              <a:ea typeface="+mn-ea"/>
              <a:cs typeface="+mn-cs"/>
            </a:endParaRPr>
          </a:p>
        </p:txBody>
      </p:sp>
      <p:pic>
        <p:nvPicPr>
          <p:cNvPr id="9" name="OTag">
            <a:extLst>
              <a:ext uri="{FF2B5EF4-FFF2-40B4-BE49-F238E27FC236}">
                <a16:creationId xmlns:a16="http://schemas.microsoft.com/office/drawing/2014/main" id="{B2EE25E3-7DB6-7C4F-B0D9-4BAF12465AF5}"/>
              </a:ext>
              <a:ext uri="{C183D7F6-B498-43B3-948B-1728B52AA6E4}">
                <adec:decorative xmlns:adec="http://schemas.microsoft.com/office/drawing/2017/decorative" val="1"/>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5" name="Title 1">
            <a:extLst>
              <a:ext uri="{FF2B5EF4-FFF2-40B4-BE49-F238E27FC236}">
                <a16:creationId xmlns:a16="http://schemas.microsoft.com/office/drawing/2014/main" id="{E14AAD48-5F1A-411F-244B-918386DA447A}"/>
              </a:ext>
            </a:extLst>
          </p:cNvPr>
          <p:cNvSpPr>
            <a:spLocks noGrp="1"/>
          </p:cNvSpPr>
          <p:nvPr>
            <p:ph type="title" hasCustomPrompt="1"/>
          </p:nvPr>
        </p:nvSpPr>
        <p:spPr>
          <a:xfrm>
            <a:off x="762000" y="1600200"/>
            <a:ext cx="3697357" cy="1320103"/>
          </a:xfrm>
        </p:spPr>
        <p:txBody>
          <a:bodyPr vert="horz" wrap="square" lIns="0" tIns="0" rIns="0" bIns="0" rtlCol="0" anchor="b" anchorCtr="0">
            <a:normAutofit/>
          </a:bodyPr>
          <a:lstStyle>
            <a:lvl1pPr>
              <a:defRPr lang="en-US" sz="4000" b="1" i="0">
                <a:solidFill>
                  <a:schemeClr val="bg2"/>
                </a:solidFill>
                <a:latin typeface="Oracle Sans Extra Bold" panose="020B0503020204020204" pitchFamily="34" charset="0"/>
                <a:ea typeface="+mj-ea"/>
                <a:cs typeface="Oracle Sans Extra Bold" panose="020B0503020204020204" pitchFamily="34" charset="0"/>
              </a:defRPr>
            </a:lvl1pPr>
          </a:lstStyle>
          <a:p>
            <a:pPr marL="0" lvl="0">
              <a:lnSpc>
                <a:spcPct val="100000"/>
              </a:lnSpc>
            </a:pPr>
            <a:r>
              <a:rPr lang="en-US" dirty="0"/>
              <a:t>Speaker</a:t>
            </a:r>
          </a:p>
        </p:txBody>
      </p:sp>
      <p:sp>
        <p:nvSpPr>
          <p:cNvPr id="10" name="Picture Placeholder 4">
            <a:extLst>
              <a:ext uri="{FF2B5EF4-FFF2-40B4-BE49-F238E27FC236}">
                <a16:creationId xmlns:a16="http://schemas.microsoft.com/office/drawing/2014/main" id="{495962F8-0FC4-63B6-9832-696ACAE9517E}"/>
              </a:ext>
            </a:extLst>
          </p:cNvPr>
          <p:cNvSpPr>
            <a:spLocks noGrp="1"/>
          </p:cNvSpPr>
          <p:nvPr>
            <p:ph type="pic" sz="quarter" idx="10"/>
          </p:nvPr>
        </p:nvSpPr>
        <p:spPr>
          <a:xfrm>
            <a:off x="7644318" y="1602087"/>
            <a:ext cx="2907689" cy="2925386"/>
          </a:xfrm>
          <a:prstGeom prst="ellipse">
            <a:avLst/>
          </a:prstGeom>
        </p:spPr>
        <p:txBody>
          <a:bodyPr anchor="ctr"/>
          <a:lstStyle>
            <a:lvl1pPr algn="ctr">
              <a:defRPr sz="1400">
                <a:solidFill>
                  <a:schemeClr val="bg2"/>
                </a:solidFill>
              </a:defRPr>
            </a:lvl1pPr>
          </a:lstStyle>
          <a:p>
            <a:r>
              <a:rPr lang="en-GB"/>
              <a:t>Click icon to add picture</a:t>
            </a:r>
            <a:endParaRPr lang="en-US" dirty="0"/>
          </a:p>
        </p:txBody>
      </p:sp>
      <p:sp>
        <p:nvSpPr>
          <p:cNvPr id="11" name="Text Placeholder 33">
            <a:extLst>
              <a:ext uri="{FF2B5EF4-FFF2-40B4-BE49-F238E27FC236}">
                <a16:creationId xmlns:a16="http://schemas.microsoft.com/office/drawing/2014/main" id="{713980DD-6876-20A8-17F7-3F10FE0D1018}"/>
              </a:ext>
            </a:extLst>
          </p:cNvPr>
          <p:cNvSpPr>
            <a:spLocks noGrp="1"/>
          </p:cNvSpPr>
          <p:nvPr>
            <p:ph type="body" sz="quarter" idx="12" hasCustomPrompt="1"/>
          </p:nvPr>
        </p:nvSpPr>
        <p:spPr>
          <a:xfrm>
            <a:off x="7479922" y="4683844"/>
            <a:ext cx="3236480" cy="365125"/>
          </a:xfrm>
        </p:spPr>
        <p:txBody>
          <a:bodyPr vert="horz" lIns="0" tIns="0" rIns="0" bIns="0" rtlCol="0" anchor="t" anchorCtr="0">
            <a:noAutofit/>
          </a:bodyPr>
          <a:lstStyle>
            <a:lvl1pPr algn="ctr">
              <a:defRPr lang="en-US" sz="2000" b="0" dirty="0">
                <a:solidFill>
                  <a:schemeClr val="bg2"/>
                </a:solidFill>
                <a:latin typeface="Oracle Sans Extra Bold" panose="020B0803020204020204" pitchFamily="34" charset="0"/>
                <a:ea typeface="+mj-ea"/>
                <a:cs typeface="Oracle Sans Extra Bold" panose="020B0803020204020204" pitchFamily="34" charset="0"/>
              </a:defRPr>
            </a:lvl1pPr>
          </a:lstStyle>
          <a:p>
            <a:pPr lvl="0">
              <a:spcBef>
                <a:spcPct val="0"/>
              </a:spcBef>
            </a:pPr>
            <a:r>
              <a:rPr lang="en-US" dirty="0"/>
              <a:t>Add speaker name</a:t>
            </a:r>
          </a:p>
        </p:txBody>
      </p:sp>
      <p:sp>
        <p:nvSpPr>
          <p:cNvPr id="12" name="Text Placeholder 33">
            <a:extLst>
              <a:ext uri="{FF2B5EF4-FFF2-40B4-BE49-F238E27FC236}">
                <a16:creationId xmlns:a16="http://schemas.microsoft.com/office/drawing/2014/main" id="{D84A25AC-F502-C545-7BF5-F615D10DEF1B}"/>
              </a:ext>
            </a:extLst>
          </p:cNvPr>
          <p:cNvSpPr>
            <a:spLocks noGrp="1"/>
          </p:cNvSpPr>
          <p:nvPr>
            <p:ph type="body" sz="quarter" idx="13" hasCustomPrompt="1"/>
          </p:nvPr>
        </p:nvSpPr>
        <p:spPr>
          <a:xfrm>
            <a:off x="7479922" y="5022548"/>
            <a:ext cx="3236480" cy="365125"/>
          </a:xfrm>
        </p:spPr>
        <p:txBody>
          <a:bodyPr vert="horz" lIns="0" tIns="0" rIns="0" bIns="0" rtlCol="0" anchor="t" anchorCtr="0">
            <a:noAutofit/>
          </a:bodyPr>
          <a:lstStyle>
            <a:lvl1pPr algn="ctr">
              <a:defRPr lang="en-US" b="0" i="0" dirty="0">
                <a:solidFill>
                  <a:schemeClr val="bg2"/>
                </a:solidFill>
                <a:latin typeface="Oracle Sans Light" panose="020B0403020204020204" pitchFamily="34" charset="0"/>
                <a:ea typeface="+mj-ea"/>
                <a:cs typeface="Oracle Sans Light" panose="020B0403020204020204" pitchFamily="34" charset="0"/>
              </a:defRPr>
            </a:lvl1pPr>
          </a:lstStyle>
          <a:p>
            <a:pPr lvl="0">
              <a:spcBef>
                <a:spcPct val="0"/>
              </a:spcBef>
            </a:pPr>
            <a:r>
              <a:rPr lang="en-US" dirty="0"/>
              <a:t>Add speaker title</a:t>
            </a:r>
          </a:p>
        </p:txBody>
      </p:sp>
      <p:cxnSp>
        <p:nvCxnSpPr>
          <p:cNvPr id="3" name="Accent Mark">
            <a:extLst>
              <a:ext uri="{FF2B5EF4-FFF2-40B4-BE49-F238E27FC236}">
                <a16:creationId xmlns:a16="http://schemas.microsoft.com/office/drawing/2014/main" id="{49F5D1BD-004B-C538-89BF-FD8DACF194B8}"/>
              </a:ext>
              <a:ext uri="{C183D7F6-B498-43B3-948B-1728B52AA6E4}">
                <adec:decorative xmlns:adec="http://schemas.microsoft.com/office/drawing/2017/decorative" val="1"/>
              </a:ext>
            </a:extLst>
          </p:cNvPr>
          <p:cNvCxnSpPr>
            <a:cxnSpLocks/>
          </p:cNvCxnSpPr>
          <p:nvPr userDrawn="1"/>
        </p:nvCxnSpPr>
        <p:spPr>
          <a:xfrm flipH="1">
            <a:off x="787400" y="3211921"/>
            <a:ext cx="327600" cy="0"/>
          </a:xfrm>
          <a:prstGeom prst="line">
            <a:avLst/>
          </a:prstGeom>
          <a:ln w="28575" cap="flat">
            <a:solidFill>
              <a:srgbClr val="F6B53F"/>
            </a:solidFill>
            <a:prstDash val="solid"/>
          </a:ln>
        </p:spPr>
        <p:style>
          <a:lnRef idx="1">
            <a:schemeClr val="accent1"/>
          </a:lnRef>
          <a:fillRef idx="0">
            <a:schemeClr val="accent1"/>
          </a:fillRef>
          <a:effectRef idx="0">
            <a:schemeClr val="accent1"/>
          </a:effectRef>
          <a:fontRef idx="minor">
            <a:schemeClr val="tx1"/>
          </a:fontRef>
        </p:style>
      </p:cxnSp>
      <p:sp>
        <p:nvSpPr>
          <p:cNvPr id="13" name="Content Placeholder 10">
            <a:extLst>
              <a:ext uri="{FF2B5EF4-FFF2-40B4-BE49-F238E27FC236}">
                <a16:creationId xmlns:a16="http://schemas.microsoft.com/office/drawing/2014/main" id="{45E5EFBE-BC71-4B2D-F8FC-D1CA19BCB84F}"/>
              </a:ext>
            </a:extLst>
          </p:cNvPr>
          <p:cNvSpPr>
            <a:spLocks noGrp="1"/>
          </p:cNvSpPr>
          <p:nvPr>
            <p:ph sz="quarter" idx="14" hasCustomPrompt="1"/>
          </p:nvPr>
        </p:nvSpPr>
        <p:spPr>
          <a:xfrm>
            <a:off x="801076" y="694600"/>
            <a:ext cx="3567112" cy="365126"/>
          </a:xfrm>
        </p:spPr>
        <p:txBody>
          <a:bodyPr/>
          <a:lstStyle>
            <a:lvl1pPr>
              <a:defRPr lang="en-US" sz="1200" b="0" i="0" kern="1200" spc="0" baseline="0" dirty="0">
                <a:solidFill>
                  <a:schemeClr val="bg2">
                    <a:alpha val="50000"/>
                  </a:schemeClr>
                </a:solidFill>
                <a:latin typeface="Georgia" panose="02040502050405020303" pitchFamily="18" charset="0"/>
                <a:ea typeface="+mn-ea"/>
                <a:cs typeface="Oracle Sans Extra Bold" panose="020B0503020204020204" pitchFamily="34" charset="0"/>
              </a:defRPr>
            </a:lvl1pPr>
          </a:lstStyle>
          <a:p>
            <a:pPr lvl="0"/>
            <a:r>
              <a:rPr lang="en-US" dirty="0"/>
              <a:t>Presentation title</a:t>
            </a:r>
          </a:p>
        </p:txBody>
      </p:sp>
      <p:sp>
        <p:nvSpPr>
          <p:cNvPr id="2" name="Footer">
            <a:extLst>
              <a:ext uri="{FF2B5EF4-FFF2-40B4-BE49-F238E27FC236}">
                <a16:creationId xmlns:a16="http://schemas.microsoft.com/office/drawing/2014/main" id="{F7CFF632-0842-7DCC-5C1F-876F1E8C3F82}"/>
              </a:ext>
            </a:extLst>
          </p:cNvPr>
          <p:cNvSpPr>
            <a:spLocks noGrp="1"/>
          </p:cNvSpPr>
          <p:nvPr>
            <p:ph type="ftr" sz="quarter" idx="3"/>
          </p:nvPr>
        </p:nvSpPr>
        <p:spPr>
          <a:xfrm>
            <a:off x="1127759" y="6423978"/>
            <a:ext cx="5745379" cy="365125"/>
          </a:xfrm>
          <a:prstGeom prst="rect">
            <a:avLst/>
          </a:prstGeom>
        </p:spPr>
        <p:txBody>
          <a:bodyPr vert="horz" lIns="0" tIns="0" rIns="0" bIns="0" rtlCol="0" anchor="ctr"/>
          <a:lstStyle>
            <a:lvl1pPr algn="l">
              <a:defRPr sz="700">
                <a:solidFill>
                  <a:srgbClr val="8B8580"/>
                </a:solidFill>
              </a:defRPr>
            </a:lvl1pPr>
          </a:lstStyle>
          <a:p>
            <a:r>
              <a:rPr lang="en-US"/>
              <a:t>Copyright © 2025, Oracle and/or its affiliates</a:t>
            </a:r>
            <a:endParaRPr lang="en-US" dirty="0"/>
          </a:p>
        </p:txBody>
      </p:sp>
    </p:spTree>
    <p:extLst>
      <p:ext uri="{BB962C8B-B14F-4D97-AF65-F5344CB8AC3E}">
        <p14:creationId xmlns:p14="http://schemas.microsoft.com/office/powerpoint/2010/main" val="259696543"/>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preserve="1" userDrawn="1">
  <p:cSld name="3_Light - Picture + Layout">
    <p:bg>
      <p:bgPr>
        <a:solidFill>
          <a:srgbClr val="E5E2DE"/>
        </a:solidFill>
        <a:effectLst/>
      </p:bgPr>
    </p:bg>
    <p:spTree>
      <p:nvGrpSpPr>
        <p:cNvPr id="1" name=""/>
        <p:cNvGrpSpPr/>
        <p:nvPr/>
      </p:nvGrpSpPr>
      <p:grpSpPr>
        <a:xfrm>
          <a:off x="0" y="0"/>
          <a:ext cx="0" cy="0"/>
          <a:chOff x="0" y="0"/>
          <a:chExt cx="0" cy="0"/>
        </a:xfrm>
      </p:grpSpPr>
      <p:sp>
        <p:nvSpPr>
          <p:cNvPr id="5" name="Slide Number">
            <a:extLst>
              <a:ext uri="{FF2B5EF4-FFF2-40B4-BE49-F238E27FC236}">
                <a16:creationId xmlns:a16="http://schemas.microsoft.com/office/drawing/2014/main" id="{FA2E7555-617F-514A-998A-B4FD6333A9F5}"/>
              </a:ext>
            </a:extLst>
          </p:cNvPr>
          <p:cNvSpPr>
            <a:spLocks noGrp="1"/>
          </p:cNvSpPr>
          <p:nvPr>
            <p:ph type="sldNum" sz="quarter" idx="4"/>
          </p:nvPr>
        </p:nvSpPr>
        <p:spPr>
          <a:xfrm>
            <a:off x="762000" y="6423660"/>
            <a:ext cx="365760" cy="365760"/>
          </a:xfrm>
          <a:prstGeom prst="rect">
            <a:avLst/>
          </a:prstGeom>
        </p:spPr>
        <p:txBody>
          <a:bodyPr vert="horz" lIns="0" tIns="0" rIns="0" bIns="0" rtlCol="0" anchor="ctr"/>
          <a:lstStyle>
            <a:lvl1pPr algn="l">
              <a:defRPr sz="700">
                <a:solidFill>
                  <a:srgbClr val="8B8580"/>
                </a:solidFill>
              </a:defRPr>
            </a:lvl1pPr>
          </a:lstStyle>
          <a:p>
            <a:fld id="{345D60D9-5372-5F40-9443-0F9AE5BDC3C8}" type="slidenum">
              <a:rPr lang="en-US" smtClean="0"/>
              <a:pPr/>
              <a:t>‹#›</a:t>
            </a:fld>
            <a:endParaRPr lang="en-US" dirty="0"/>
          </a:p>
        </p:txBody>
      </p:sp>
      <p:sp>
        <p:nvSpPr>
          <p:cNvPr id="6" name="Footer">
            <a:extLst>
              <a:ext uri="{FF2B5EF4-FFF2-40B4-BE49-F238E27FC236}">
                <a16:creationId xmlns:a16="http://schemas.microsoft.com/office/drawing/2014/main" id="{B348A6A2-2DAA-8349-9F70-D848FE897B02}"/>
              </a:ext>
            </a:extLst>
          </p:cNvPr>
          <p:cNvSpPr>
            <a:spLocks noGrp="1"/>
          </p:cNvSpPr>
          <p:nvPr>
            <p:ph type="ftr" sz="quarter" idx="3"/>
          </p:nvPr>
        </p:nvSpPr>
        <p:spPr>
          <a:xfrm>
            <a:off x="1127759" y="6423978"/>
            <a:ext cx="5745379" cy="365125"/>
          </a:xfrm>
          <a:prstGeom prst="rect">
            <a:avLst/>
          </a:prstGeom>
        </p:spPr>
        <p:txBody>
          <a:bodyPr vert="horz" lIns="0" tIns="0" rIns="0" bIns="0" rtlCol="0" anchor="ctr"/>
          <a:lstStyle>
            <a:lvl1pPr algn="l">
              <a:defRPr sz="700">
                <a:solidFill>
                  <a:srgbClr val="8B8580"/>
                </a:solidFill>
              </a:defRPr>
            </a:lvl1pPr>
          </a:lstStyle>
          <a:p>
            <a:r>
              <a:rPr lang="en-US"/>
              <a:t>Copyright © 2025, Oracle and/or its affiliates</a:t>
            </a:r>
            <a:endParaRPr lang="en-US" dirty="0"/>
          </a:p>
        </p:txBody>
      </p:sp>
      <p:sp>
        <p:nvSpPr>
          <p:cNvPr id="3" name="Oracle Logo">
            <a:extLst>
              <a:ext uri="{FF2B5EF4-FFF2-40B4-BE49-F238E27FC236}">
                <a16:creationId xmlns:a16="http://schemas.microsoft.com/office/drawing/2014/main" id="{D6220EA6-E230-EF5E-1E96-CF13C1127E57}"/>
              </a:ext>
            </a:extLst>
          </p:cNvPr>
          <p:cNvSpPr/>
          <p:nvPr userDrawn="1"/>
        </p:nvSpPr>
        <p:spPr>
          <a:xfrm>
            <a:off x="761994" y="1130946"/>
            <a:ext cx="882210" cy="115586"/>
          </a:xfrm>
          <a:custGeom>
            <a:avLst/>
            <a:gdLst>
              <a:gd name="connsiteX0" fmla="*/ 380873 w 882210"/>
              <a:gd name="connsiteY0" fmla="*/ 75127 h 115586"/>
              <a:gd name="connsiteX1" fmla="*/ 439139 w 882210"/>
              <a:gd name="connsiteY1" fmla="*/ 75127 h 115586"/>
              <a:gd name="connsiteX2" fmla="*/ 408398 w 882210"/>
              <a:gd name="connsiteY2" fmla="*/ 25026 h 115586"/>
              <a:gd name="connsiteX3" fmla="*/ 351830 w 882210"/>
              <a:gd name="connsiteY3" fmla="*/ 115586 h 115586"/>
              <a:gd name="connsiteX4" fmla="*/ 326003 w 882210"/>
              <a:gd name="connsiteY4" fmla="*/ 115586 h 115586"/>
              <a:gd name="connsiteX5" fmla="*/ 394814 w 882210"/>
              <a:gd name="connsiteY5" fmla="*/ 6914 h 115586"/>
              <a:gd name="connsiteX6" fmla="*/ 417896 w 882210"/>
              <a:gd name="connsiteY6" fmla="*/ 3155 h 115586"/>
              <a:gd name="connsiteX7" fmla="*/ 421624 w 882210"/>
              <a:gd name="connsiteY7" fmla="*/ 6914 h 115586"/>
              <a:gd name="connsiteX8" fmla="*/ 490614 w 882210"/>
              <a:gd name="connsiteY8" fmla="*/ 115586 h 115586"/>
              <a:gd name="connsiteX9" fmla="*/ 464698 w 882210"/>
              <a:gd name="connsiteY9" fmla="*/ 115586 h 115586"/>
              <a:gd name="connsiteX10" fmla="*/ 452544 w 882210"/>
              <a:gd name="connsiteY10" fmla="*/ 95312 h 115586"/>
              <a:gd name="connsiteX11" fmla="*/ 393563 w 882210"/>
              <a:gd name="connsiteY11" fmla="*/ 95312 h 115586"/>
              <a:gd name="connsiteX12" fmla="*/ 380873 w 882210"/>
              <a:gd name="connsiteY12" fmla="*/ 75127 h 115586"/>
              <a:gd name="connsiteX13" fmla="*/ 648253 w 882210"/>
              <a:gd name="connsiteY13" fmla="*/ 95312 h 115586"/>
              <a:gd name="connsiteX14" fmla="*/ 648253 w 882210"/>
              <a:gd name="connsiteY14" fmla="*/ 967 h 115586"/>
              <a:gd name="connsiteX15" fmla="*/ 626359 w 882210"/>
              <a:gd name="connsiteY15" fmla="*/ 967 h 115586"/>
              <a:gd name="connsiteX16" fmla="*/ 626359 w 882210"/>
              <a:gd name="connsiteY16" fmla="*/ 104593 h 115586"/>
              <a:gd name="connsiteX17" fmla="*/ 637619 w 882210"/>
              <a:gd name="connsiteY17" fmla="*/ 115586 h 115586"/>
              <a:gd name="connsiteX18" fmla="*/ 737172 w 882210"/>
              <a:gd name="connsiteY18" fmla="*/ 115586 h 115586"/>
              <a:gd name="connsiteX19" fmla="*/ 750130 w 882210"/>
              <a:gd name="connsiteY19" fmla="*/ 95312 h 115586"/>
              <a:gd name="connsiteX20" fmla="*/ 648253 w 882210"/>
              <a:gd name="connsiteY20" fmla="*/ 95312 h 115586"/>
              <a:gd name="connsiteX21" fmla="*/ 286862 w 882210"/>
              <a:gd name="connsiteY21" fmla="*/ 78461 h 115586"/>
              <a:gd name="connsiteX22" fmla="*/ 325288 w 882210"/>
              <a:gd name="connsiteY22" fmla="*/ 39714 h 115586"/>
              <a:gd name="connsiteX23" fmla="*/ 286862 w 882210"/>
              <a:gd name="connsiteY23" fmla="*/ 967 h 115586"/>
              <a:gd name="connsiteX24" fmla="*/ 191241 w 882210"/>
              <a:gd name="connsiteY24" fmla="*/ 967 h 115586"/>
              <a:gd name="connsiteX25" fmla="*/ 191241 w 882210"/>
              <a:gd name="connsiteY25" fmla="*/ 115586 h 115586"/>
              <a:gd name="connsiteX26" fmla="*/ 213135 w 882210"/>
              <a:gd name="connsiteY26" fmla="*/ 115586 h 115586"/>
              <a:gd name="connsiteX27" fmla="*/ 213135 w 882210"/>
              <a:gd name="connsiteY27" fmla="*/ 21242 h 115586"/>
              <a:gd name="connsiteX28" fmla="*/ 285432 w 882210"/>
              <a:gd name="connsiteY28" fmla="*/ 21242 h 115586"/>
              <a:gd name="connsiteX29" fmla="*/ 302514 w 882210"/>
              <a:gd name="connsiteY29" fmla="*/ 41052 h 115586"/>
              <a:gd name="connsiteX30" fmla="*/ 285432 w 882210"/>
              <a:gd name="connsiteY30" fmla="*/ 58277 h 115586"/>
              <a:gd name="connsiteX31" fmla="*/ 223412 w 882210"/>
              <a:gd name="connsiteY31" fmla="*/ 58277 h 115586"/>
              <a:gd name="connsiteX32" fmla="*/ 288649 w 882210"/>
              <a:gd name="connsiteY32" fmla="*/ 115586 h 115586"/>
              <a:gd name="connsiteX33" fmla="*/ 320373 w 882210"/>
              <a:gd name="connsiteY33" fmla="*/ 115586 h 115586"/>
              <a:gd name="connsiteX34" fmla="*/ 277031 w 882210"/>
              <a:gd name="connsiteY34" fmla="*/ 78461 h 115586"/>
              <a:gd name="connsiteX35" fmla="*/ 286862 w 882210"/>
              <a:gd name="connsiteY35" fmla="*/ 78461 h 115586"/>
              <a:gd name="connsiteX36" fmla="*/ 56836 w 882210"/>
              <a:gd name="connsiteY36" fmla="*/ 115586 h 115586"/>
              <a:gd name="connsiteX37" fmla="*/ 122877 w 882210"/>
              <a:gd name="connsiteY37" fmla="*/ 115586 h 115586"/>
              <a:gd name="connsiteX38" fmla="*/ 179713 w 882210"/>
              <a:gd name="connsiteY38" fmla="*/ 58277 h 115586"/>
              <a:gd name="connsiteX39" fmla="*/ 122877 w 882210"/>
              <a:gd name="connsiteY39" fmla="*/ 967 h 115586"/>
              <a:gd name="connsiteX40" fmla="*/ 56836 w 882210"/>
              <a:gd name="connsiteY40" fmla="*/ 967 h 115586"/>
              <a:gd name="connsiteX41" fmla="*/ 0 w 882210"/>
              <a:gd name="connsiteY41" fmla="*/ 58277 h 115586"/>
              <a:gd name="connsiteX42" fmla="*/ 56836 w 882210"/>
              <a:gd name="connsiteY42" fmla="*/ 115586 h 115586"/>
              <a:gd name="connsiteX43" fmla="*/ 121358 w 882210"/>
              <a:gd name="connsiteY43" fmla="*/ 95402 h 115586"/>
              <a:gd name="connsiteX44" fmla="*/ 58266 w 882210"/>
              <a:gd name="connsiteY44" fmla="*/ 95402 h 115586"/>
              <a:gd name="connsiteX45" fmla="*/ 23306 w 882210"/>
              <a:gd name="connsiteY45" fmla="*/ 56493 h 115586"/>
              <a:gd name="connsiteX46" fmla="*/ 58266 w 882210"/>
              <a:gd name="connsiteY46" fmla="*/ 21242 h 115586"/>
              <a:gd name="connsiteX47" fmla="*/ 121358 w 882210"/>
              <a:gd name="connsiteY47" fmla="*/ 21242 h 115586"/>
              <a:gd name="connsiteX48" fmla="*/ 159945 w 882210"/>
              <a:gd name="connsiteY48" fmla="*/ 56493 h 115586"/>
              <a:gd name="connsiteX49" fmla="*/ 124984 w 882210"/>
              <a:gd name="connsiteY49" fmla="*/ 95402 h 115586"/>
              <a:gd name="connsiteX50" fmla="*/ 121358 w 882210"/>
              <a:gd name="connsiteY50" fmla="*/ 95402 h 115586"/>
              <a:gd name="connsiteX51" fmla="*/ 536190 w 882210"/>
              <a:gd name="connsiteY51" fmla="*/ 115586 h 115586"/>
              <a:gd name="connsiteX52" fmla="*/ 603571 w 882210"/>
              <a:gd name="connsiteY52" fmla="*/ 115586 h 115586"/>
              <a:gd name="connsiteX53" fmla="*/ 616618 w 882210"/>
              <a:gd name="connsiteY53" fmla="*/ 95402 h 115586"/>
              <a:gd name="connsiteX54" fmla="*/ 537709 w 882210"/>
              <a:gd name="connsiteY54" fmla="*/ 95402 h 115586"/>
              <a:gd name="connsiteX55" fmla="*/ 499122 w 882210"/>
              <a:gd name="connsiteY55" fmla="*/ 60150 h 115586"/>
              <a:gd name="connsiteX56" fmla="*/ 534082 w 882210"/>
              <a:gd name="connsiteY56" fmla="*/ 21242 h 115586"/>
              <a:gd name="connsiteX57" fmla="*/ 537709 w 882210"/>
              <a:gd name="connsiteY57" fmla="*/ 21242 h 115586"/>
              <a:gd name="connsiteX58" fmla="*/ 601784 w 882210"/>
              <a:gd name="connsiteY58" fmla="*/ 21242 h 115586"/>
              <a:gd name="connsiteX59" fmla="*/ 614742 w 882210"/>
              <a:gd name="connsiteY59" fmla="*/ 967 h 115586"/>
              <a:gd name="connsiteX60" fmla="*/ 536190 w 882210"/>
              <a:gd name="connsiteY60" fmla="*/ 967 h 115586"/>
              <a:gd name="connsiteX61" fmla="*/ 479354 w 882210"/>
              <a:gd name="connsiteY61" fmla="*/ 58277 h 115586"/>
              <a:gd name="connsiteX62" fmla="*/ 536190 w 882210"/>
              <a:gd name="connsiteY62" fmla="*/ 115586 h 115586"/>
              <a:gd name="connsiteX63" fmla="*/ 803391 w 882210"/>
              <a:gd name="connsiteY63" fmla="*/ 95402 h 115586"/>
              <a:gd name="connsiteX64" fmla="*/ 767645 w 882210"/>
              <a:gd name="connsiteY64" fmla="*/ 68369 h 115586"/>
              <a:gd name="connsiteX65" fmla="*/ 861389 w 882210"/>
              <a:gd name="connsiteY65" fmla="*/ 68369 h 115586"/>
              <a:gd name="connsiteX66" fmla="*/ 874257 w 882210"/>
              <a:gd name="connsiteY66" fmla="*/ 48094 h 115586"/>
              <a:gd name="connsiteX67" fmla="*/ 768003 w 882210"/>
              <a:gd name="connsiteY67" fmla="*/ 48094 h 115586"/>
              <a:gd name="connsiteX68" fmla="*/ 803748 w 882210"/>
              <a:gd name="connsiteY68" fmla="*/ 21061 h 115586"/>
              <a:gd name="connsiteX69" fmla="*/ 867823 w 882210"/>
              <a:gd name="connsiteY69" fmla="*/ 21061 h 115586"/>
              <a:gd name="connsiteX70" fmla="*/ 880334 w 882210"/>
              <a:gd name="connsiteY70" fmla="*/ 967 h 115586"/>
              <a:gd name="connsiteX71" fmla="*/ 801961 w 882210"/>
              <a:gd name="connsiteY71" fmla="*/ 967 h 115586"/>
              <a:gd name="connsiteX72" fmla="*/ 745125 w 882210"/>
              <a:gd name="connsiteY72" fmla="*/ 58277 h 115586"/>
              <a:gd name="connsiteX73" fmla="*/ 801961 w 882210"/>
              <a:gd name="connsiteY73" fmla="*/ 115586 h 115586"/>
              <a:gd name="connsiteX74" fmla="*/ 869432 w 882210"/>
              <a:gd name="connsiteY74" fmla="*/ 115586 h 115586"/>
              <a:gd name="connsiteX75" fmla="*/ 882211 w 882210"/>
              <a:gd name="connsiteY75" fmla="*/ 95402 h 115586"/>
              <a:gd name="connsiteX76" fmla="*/ 803480 w 882210"/>
              <a:gd name="connsiteY76" fmla="*/ 95402 h 115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882210" h="115586">
                <a:moveTo>
                  <a:pt x="380873" y="75127"/>
                </a:moveTo>
                <a:lnTo>
                  <a:pt x="439139" y="75127"/>
                </a:lnTo>
                <a:lnTo>
                  <a:pt x="408398" y="25026"/>
                </a:lnTo>
                <a:lnTo>
                  <a:pt x="351830" y="115586"/>
                </a:lnTo>
                <a:lnTo>
                  <a:pt x="326003" y="115586"/>
                </a:lnTo>
                <a:lnTo>
                  <a:pt x="394814" y="6914"/>
                </a:lnTo>
                <a:cubicBezTo>
                  <a:pt x="400159" y="-551"/>
                  <a:pt x="410493" y="-2234"/>
                  <a:pt x="417896" y="3155"/>
                </a:cubicBezTo>
                <a:cubicBezTo>
                  <a:pt x="419330" y="4199"/>
                  <a:pt x="420589" y="5468"/>
                  <a:pt x="421624" y="6914"/>
                </a:cubicBezTo>
                <a:lnTo>
                  <a:pt x="490614" y="115586"/>
                </a:lnTo>
                <a:lnTo>
                  <a:pt x="464698" y="115586"/>
                </a:lnTo>
                <a:lnTo>
                  <a:pt x="452544" y="95312"/>
                </a:lnTo>
                <a:lnTo>
                  <a:pt x="393563" y="95312"/>
                </a:lnTo>
                <a:lnTo>
                  <a:pt x="380873" y="75127"/>
                </a:lnTo>
                <a:moveTo>
                  <a:pt x="648253" y="95312"/>
                </a:moveTo>
                <a:lnTo>
                  <a:pt x="648253" y="967"/>
                </a:lnTo>
                <a:lnTo>
                  <a:pt x="626359" y="967"/>
                </a:lnTo>
                <a:lnTo>
                  <a:pt x="626359" y="104593"/>
                </a:lnTo>
                <a:cubicBezTo>
                  <a:pt x="626642" y="110682"/>
                  <a:pt x="631574" y="115498"/>
                  <a:pt x="637619" y="115586"/>
                </a:cubicBezTo>
                <a:lnTo>
                  <a:pt x="737172" y="115586"/>
                </a:lnTo>
                <a:lnTo>
                  <a:pt x="750130" y="95312"/>
                </a:lnTo>
                <a:lnTo>
                  <a:pt x="648253" y="95312"/>
                </a:lnTo>
                <a:moveTo>
                  <a:pt x="286862" y="78461"/>
                </a:moveTo>
                <a:cubicBezTo>
                  <a:pt x="308084" y="78461"/>
                  <a:pt x="325288" y="61113"/>
                  <a:pt x="325288" y="39714"/>
                </a:cubicBezTo>
                <a:cubicBezTo>
                  <a:pt x="325288" y="18315"/>
                  <a:pt x="308084" y="967"/>
                  <a:pt x="286862" y="967"/>
                </a:cubicBezTo>
                <a:lnTo>
                  <a:pt x="191241" y="967"/>
                </a:lnTo>
                <a:lnTo>
                  <a:pt x="191241" y="115586"/>
                </a:lnTo>
                <a:lnTo>
                  <a:pt x="213135" y="115586"/>
                </a:lnTo>
                <a:lnTo>
                  <a:pt x="213135" y="21242"/>
                </a:lnTo>
                <a:lnTo>
                  <a:pt x="285432" y="21242"/>
                </a:lnTo>
                <a:cubicBezTo>
                  <a:pt x="295574" y="21955"/>
                  <a:pt x="303222" y="30825"/>
                  <a:pt x="302514" y="41052"/>
                </a:cubicBezTo>
                <a:cubicBezTo>
                  <a:pt x="301875" y="50285"/>
                  <a:pt x="294588" y="57632"/>
                  <a:pt x="285432" y="58277"/>
                </a:cubicBezTo>
                <a:lnTo>
                  <a:pt x="223412" y="58277"/>
                </a:lnTo>
                <a:lnTo>
                  <a:pt x="288649" y="115586"/>
                </a:lnTo>
                <a:lnTo>
                  <a:pt x="320373" y="115586"/>
                </a:lnTo>
                <a:lnTo>
                  <a:pt x="277031" y="78461"/>
                </a:lnTo>
                <a:lnTo>
                  <a:pt x="286862" y="78461"/>
                </a:lnTo>
                <a:moveTo>
                  <a:pt x="56836" y="115586"/>
                </a:moveTo>
                <a:lnTo>
                  <a:pt x="122877" y="115586"/>
                </a:lnTo>
                <a:cubicBezTo>
                  <a:pt x="154267" y="115586"/>
                  <a:pt x="179713" y="89928"/>
                  <a:pt x="179713" y="58277"/>
                </a:cubicBezTo>
                <a:cubicBezTo>
                  <a:pt x="179713" y="26625"/>
                  <a:pt x="154267" y="967"/>
                  <a:pt x="122877" y="967"/>
                </a:cubicBezTo>
                <a:lnTo>
                  <a:pt x="56836" y="967"/>
                </a:lnTo>
                <a:cubicBezTo>
                  <a:pt x="25446" y="967"/>
                  <a:pt x="0" y="26625"/>
                  <a:pt x="0" y="58277"/>
                </a:cubicBezTo>
                <a:cubicBezTo>
                  <a:pt x="0" y="89928"/>
                  <a:pt x="25446" y="115586"/>
                  <a:pt x="56836" y="115586"/>
                </a:cubicBezTo>
                <a:moveTo>
                  <a:pt x="121358" y="95402"/>
                </a:moveTo>
                <a:lnTo>
                  <a:pt x="58266" y="95402"/>
                </a:lnTo>
                <a:cubicBezTo>
                  <a:pt x="37956" y="94392"/>
                  <a:pt x="22304" y="76972"/>
                  <a:pt x="23306" y="56493"/>
                </a:cubicBezTo>
                <a:cubicBezTo>
                  <a:pt x="24238" y="37427"/>
                  <a:pt x="39358" y="22182"/>
                  <a:pt x="58266" y="21242"/>
                </a:cubicBezTo>
                <a:lnTo>
                  <a:pt x="121358" y="21242"/>
                </a:lnTo>
                <a:cubicBezTo>
                  <a:pt x="141667" y="20232"/>
                  <a:pt x="158943" y="36014"/>
                  <a:pt x="159945" y="56493"/>
                </a:cubicBezTo>
                <a:cubicBezTo>
                  <a:pt x="160946" y="76972"/>
                  <a:pt x="145294" y="94392"/>
                  <a:pt x="124984" y="95402"/>
                </a:cubicBezTo>
                <a:cubicBezTo>
                  <a:pt x="123776" y="95462"/>
                  <a:pt x="122566" y="95462"/>
                  <a:pt x="121358" y="95402"/>
                </a:cubicBezTo>
                <a:moveTo>
                  <a:pt x="536190" y="115586"/>
                </a:moveTo>
                <a:lnTo>
                  <a:pt x="603571" y="115586"/>
                </a:lnTo>
                <a:lnTo>
                  <a:pt x="616618" y="95402"/>
                </a:lnTo>
                <a:lnTo>
                  <a:pt x="537709" y="95402"/>
                </a:lnTo>
                <a:cubicBezTo>
                  <a:pt x="517399" y="96411"/>
                  <a:pt x="500123" y="80629"/>
                  <a:pt x="499122" y="60150"/>
                </a:cubicBezTo>
                <a:cubicBezTo>
                  <a:pt x="498120" y="39671"/>
                  <a:pt x="513773" y="22251"/>
                  <a:pt x="534082" y="21242"/>
                </a:cubicBezTo>
                <a:cubicBezTo>
                  <a:pt x="535290" y="21182"/>
                  <a:pt x="536501" y="21182"/>
                  <a:pt x="537709" y="21242"/>
                </a:cubicBezTo>
                <a:lnTo>
                  <a:pt x="601784" y="21242"/>
                </a:lnTo>
                <a:lnTo>
                  <a:pt x="614742" y="967"/>
                </a:lnTo>
                <a:lnTo>
                  <a:pt x="536190" y="967"/>
                </a:lnTo>
                <a:cubicBezTo>
                  <a:pt x="504800" y="967"/>
                  <a:pt x="479354" y="26625"/>
                  <a:pt x="479354" y="58277"/>
                </a:cubicBezTo>
                <a:cubicBezTo>
                  <a:pt x="479354" y="89928"/>
                  <a:pt x="504800" y="115586"/>
                  <a:pt x="536190" y="115586"/>
                </a:cubicBezTo>
                <a:moveTo>
                  <a:pt x="803391" y="95402"/>
                </a:moveTo>
                <a:cubicBezTo>
                  <a:pt x="786805" y="95513"/>
                  <a:pt x="772183" y="84455"/>
                  <a:pt x="767645" y="68369"/>
                </a:cubicBezTo>
                <a:lnTo>
                  <a:pt x="861389" y="68369"/>
                </a:lnTo>
                <a:lnTo>
                  <a:pt x="874257" y="48094"/>
                </a:lnTo>
                <a:lnTo>
                  <a:pt x="768003" y="48094"/>
                </a:lnTo>
                <a:cubicBezTo>
                  <a:pt x="772514" y="31990"/>
                  <a:pt x="787153" y="20919"/>
                  <a:pt x="803748" y="21061"/>
                </a:cubicBezTo>
                <a:lnTo>
                  <a:pt x="867823" y="21061"/>
                </a:lnTo>
                <a:lnTo>
                  <a:pt x="880334" y="967"/>
                </a:lnTo>
                <a:lnTo>
                  <a:pt x="801961" y="967"/>
                </a:lnTo>
                <a:cubicBezTo>
                  <a:pt x="770571" y="967"/>
                  <a:pt x="745125" y="26625"/>
                  <a:pt x="745125" y="58277"/>
                </a:cubicBezTo>
                <a:cubicBezTo>
                  <a:pt x="745125" y="89928"/>
                  <a:pt x="770571" y="115586"/>
                  <a:pt x="801961" y="115586"/>
                </a:cubicBezTo>
                <a:lnTo>
                  <a:pt x="869432" y="115586"/>
                </a:lnTo>
                <a:lnTo>
                  <a:pt x="882211" y="95402"/>
                </a:lnTo>
                <a:lnTo>
                  <a:pt x="803480" y="95402"/>
                </a:lnTo>
              </a:path>
            </a:pathLst>
          </a:custGeom>
          <a:solidFill>
            <a:srgbClr val="C74634"/>
          </a:solidFill>
          <a:ln w="8895" cap="flat">
            <a:noFill/>
            <a:prstDash val="solid"/>
            <a:miter/>
          </a:ln>
        </p:spPr>
        <p:txBody>
          <a:bodyPr rtlCol="0" anchor="ctr"/>
          <a:lstStyle/>
          <a:p>
            <a:endParaRPr lang="en-US">
              <a:solidFill>
                <a:srgbClr val="C74634"/>
              </a:solidFill>
            </a:endParaRPr>
          </a:p>
        </p:txBody>
      </p:sp>
      <p:sp>
        <p:nvSpPr>
          <p:cNvPr id="4" name="Plus Sign">
            <a:extLst>
              <a:ext uri="{FF2B5EF4-FFF2-40B4-BE49-F238E27FC236}">
                <a16:creationId xmlns:a16="http://schemas.microsoft.com/office/drawing/2014/main" id="{889C2474-0A48-87B9-ED6A-FD2EF7F367F7}"/>
              </a:ext>
            </a:extLst>
          </p:cNvPr>
          <p:cNvSpPr txBox="1"/>
          <p:nvPr userDrawn="1"/>
        </p:nvSpPr>
        <p:spPr>
          <a:xfrm>
            <a:off x="1983598" y="988684"/>
            <a:ext cx="338554" cy="400110"/>
          </a:xfrm>
          <a:prstGeom prst="rect">
            <a:avLst/>
          </a:prstGeom>
          <a:noFill/>
        </p:spPr>
        <p:txBody>
          <a:bodyPr wrap="none" rtlCol="0">
            <a:spAutoFit/>
          </a:bodyPr>
          <a:lstStyle/>
          <a:p>
            <a:r>
              <a:rPr lang="en-US" sz="2000" dirty="0">
                <a:latin typeface="Oracle Sans Light" panose="020B0403020204020204" pitchFamily="34" charset="0"/>
                <a:cs typeface="Oracle Sans Light" panose="020B0403020204020204" pitchFamily="34" charset="0"/>
              </a:rPr>
              <a:t>+</a:t>
            </a:r>
          </a:p>
        </p:txBody>
      </p:sp>
      <p:sp>
        <p:nvSpPr>
          <p:cNvPr id="8" name="Content Placeholder 7">
            <a:extLst>
              <a:ext uri="{FF2B5EF4-FFF2-40B4-BE49-F238E27FC236}">
                <a16:creationId xmlns:a16="http://schemas.microsoft.com/office/drawing/2014/main" id="{356453F7-AD72-2B27-04B4-727D2A71230B}"/>
              </a:ext>
            </a:extLst>
          </p:cNvPr>
          <p:cNvSpPr>
            <a:spLocks noGrp="1"/>
          </p:cNvSpPr>
          <p:nvPr>
            <p:ph sz="quarter" idx="28" hasCustomPrompt="1"/>
          </p:nvPr>
        </p:nvSpPr>
        <p:spPr>
          <a:xfrm>
            <a:off x="2451100" y="946150"/>
            <a:ext cx="1241425" cy="466344"/>
          </a:xfrm>
        </p:spPr>
        <p:txBody>
          <a:bodyPr/>
          <a:lstStyle>
            <a:lvl1pPr>
              <a:defRPr sz="800">
                <a:latin typeface="Oracle Sans Light" panose="020B0403020204020204" pitchFamily="34" charset="0"/>
                <a:cs typeface="Oracle Sans Light" panose="020B0403020204020204" pitchFamily="34" charset="0"/>
              </a:defRPr>
            </a:lvl1pPr>
          </a:lstStyle>
          <a:p>
            <a:pPr lvl="0"/>
            <a:r>
              <a:rPr lang="en-US" dirty="0"/>
              <a:t>Click to insert partner logo</a:t>
            </a:r>
          </a:p>
        </p:txBody>
      </p:sp>
      <p:sp>
        <p:nvSpPr>
          <p:cNvPr id="9" name="Plus Sign">
            <a:extLst>
              <a:ext uri="{FF2B5EF4-FFF2-40B4-BE49-F238E27FC236}">
                <a16:creationId xmlns:a16="http://schemas.microsoft.com/office/drawing/2014/main" id="{2455AA71-3BEC-2B9C-31FA-38B9F090AB84}"/>
              </a:ext>
            </a:extLst>
          </p:cNvPr>
          <p:cNvSpPr txBox="1"/>
          <p:nvPr userDrawn="1"/>
        </p:nvSpPr>
        <p:spPr>
          <a:xfrm>
            <a:off x="3808218" y="988684"/>
            <a:ext cx="338554" cy="400110"/>
          </a:xfrm>
          <a:prstGeom prst="rect">
            <a:avLst/>
          </a:prstGeom>
          <a:noFill/>
        </p:spPr>
        <p:txBody>
          <a:bodyPr wrap="none" rtlCol="0">
            <a:spAutoFit/>
          </a:bodyPr>
          <a:lstStyle/>
          <a:p>
            <a:r>
              <a:rPr lang="en-US" sz="2000" dirty="0">
                <a:latin typeface="Oracle Sans Light" panose="020B0403020204020204" pitchFamily="34" charset="0"/>
                <a:cs typeface="Oracle Sans Light" panose="020B0403020204020204" pitchFamily="34" charset="0"/>
              </a:rPr>
              <a:t>+</a:t>
            </a:r>
          </a:p>
        </p:txBody>
      </p:sp>
      <p:sp>
        <p:nvSpPr>
          <p:cNvPr id="13" name="Content Placeholder 7">
            <a:extLst>
              <a:ext uri="{FF2B5EF4-FFF2-40B4-BE49-F238E27FC236}">
                <a16:creationId xmlns:a16="http://schemas.microsoft.com/office/drawing/2014/main" id="{9E18BBA1-19C4-870F-F537-11692DAF51CE}"/>
              </a:ext>
            </a:extLst>
          </p:cNvPr>
          <p:cNvSpPr>
            <a:spLocks noGrp="1"/>
          </p:cNvSpPr>
          <p:nvPr>
            <p:ph sz="quarter" idx="29" hasCustomPrompt="1"/>
          </p:nvPr>
        </p:nvSpPr>
        <p:spPr>
          <a:xfrm>
            <a:off x="4270375" y="946150"/>
            <a:ext cx="1241425" cy="466344"/>
          </a:xfrm>
        </p:spPr>
        <p:txBody>
          <a:bodyPr/>
          <a:lstStyle>
            <a:lvl1pPr>
              <a:defRPr sz="800">
                <a:latin typeface="Oracle Sans Light" panose="020B0403020204020204" pitchFamily="34" charset="0"/>
                <a:cs typeface="Oracle Sans Light" panose="020B0403020204020204" pitchFamily="34" charset="0"/>
              </a:defRPr>
            </a:lvl1pPr>
          </a:lstStyle>
          <a:p>
            <a:pPr lvl="0"/>
            <a:r>
              <a:rPr lang="en-US" dirty="0"/>
              <a:t>Click to insert partner logo</a:t>
            </a:r>
          </a:p>
        </p:txBody>
      </p:sp>
      <p:sp>
        <p:nvSpPr>
          <p:cNvPr id="27" name="Text Placeholder 21">
            <a:extLst>
              <a:ext uri="{FF2B5EF4-FFF2-40B4-BE49-F238E27FC236}">
                <a16:creationId xmlns:a16="http://schemas.microsoft.com/office/drawing/2014/main" id="{404BC813-D7AB-F1BA-AD08-ED953FB7D0F5}"/>
              </a:ext>
            </a:extLst>
          </p:cNvPr>
          <p:cNvSpPr>
            <a:spLocks noGrp="1"/>
          </p:cNvSpPr>
          <p:nvPr>
            <p:ph type="body" sz="quarter" idx="14" hasCustomPrompt="1"/>
          </p:nvPr>
        </p:nvSpPr>
        <p:spPr>
          <a:xfrm>
            <a:off x="761994" y="4629979"/>
            <a:ext cx="1498606" cy="614174"/>
          </a:xfrm>
          <a:prstGeom prst="rect">
            <a:avLst/>
          </a:prstGeom>
        </p:spPr>
        <p:txBody>
          <a:bodyPr lIns="0" tIns="0" rIns="0" bIns="0" anchor="b"/>
          <a:lstStyle>
            <a:lvl1pPr algn="l">
              <a:defRPr sz="2800" b="1" i="0">
                <a:solidFill>
                  <a:srgbClr val="2C5266"/>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28" name="Text Placeholder 21">
            <a:extLst>
              <a:ext uri="{FF2B5EF4-FFF2-40B4-BE49-F238E27FC236}">
                <a16:creationId xmlns:a16="http://schemas.microsoft.com/office/drawing/2014/main" id="{20F37456-6C8E-BEA0-85DC-911C938B6264}"/>
              </a:ext>
            </a:extLst>
          </p:cNvPr>
          <p:cNvSpPr>
            <a:spLocks noGrp="1"/>
          </p:cNvSpPr>
          <p:nvPr>
            <p:ph type="body" sz="quarter" idx="30" hasCustomPrompt="1"/>
          </p:nvPr>
        </p:nvSpPr>
        <p:spPr>
          <a:xfrm>
            <a:off x="761994" y="5325986"/>
            <a:ext cx="1498606" cy="603016"/>
          </a:xfrm>
          <a:prstGeom prst="rect">
            <a:avLst/>
          </a:prstGeom>
        </p:spPr>
        <p:txBody>
          <a:bodyPr lIns="0" tIns="0" rIns="0" bIns="0"/>
          <a:lstStyle>
            <a:lvl1pPr algn="l">
              <a:defRPr sz="1100" b="0" i="0">
                <a:solidFill>
                  <a:srgbClr val="312D2A"/>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endParaRPr lang="en-US" dirty="0"/>
          </a:p>
        </p:txBody>
      </p:sp>
      <p:sp>
        <p:nvSpPr>
          <p:cNvPr id="31" name="Text Placeholder 21">
            <a:extLst>
              <a:ext uri="{FF2B5EF4-FFF2-40B4-BE49-F238E27FC236}">
                <a16:creationId xmlns:a16="http://schemas.microsoft.com/office/drawing/2014/main" id="{8ADD2658-B18D-B13F-5DCF-22E8F5687D46}"/>
              </a:ext>
            </a:extLst>
          </p:cNvPr>
          <p:cNvSpPr>
            <a:spLocks noGrp="1"/>
          </p:cNvSpPr>
          <p:nvPr>
            <p:ph type="body" sz="quarter" idx="44" hasCustomPrompt="1"/>
          </p:nvPr>
        </p:nvSpPr>
        <p:spPr>
          <a:xfrm>
            <a:off x="2391925" y="4629979"/>
            <a:ext cx="1498606" cy="614174"/>
          </a:xfrm>
          <a:prstGeom prst="rect">
            <a:avLst/>
          </a:prstGeom>
        </p:spPr>
        <p:txBody>
          <a:bodyPr lIns="0" tIns="0" rIns="0" bIns="0" anchor="b"/>
          <a:lstStyle>
            <a:lvl1pPr algn="l">
              <a:defRPr sz="2800" b="1" i="0">
                <a:solidFill>
                  <a:srgbClr val="2C5266"/>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32" name="Text Placeholder 21">
            <a:extLst>
              <a:ext uri="{FF2B5EF4-FFF2-40B4-BE49-F238E27FC236}">
                <a16:creationId xmlns:a16="http://schemas.microsoft.com/office/drawing/2014/main" id="{E71BD6B2-59E2-11C8-AD31-0069ECC7BC6D}"/>
              </a:ext>
            </a:extLst>
          </p:cNvPr>
          <p:cNvSpPr>
            <a:spLocks noGrp="1"/>
          </p:cNvSpPr>
          <p:nvPr>
            <p:ph type="body" sz="quarter" idx="45" hasCustomPrompt="1"/>
          </p:nvPr>
        </p:nvSpPr>
        <p:spPr>
          <a:xfrm>
            <a:off x="2391925" y="5307699"/>
            <a:ext cx="1498606" cy="603016"/>
          </a:xfrm>
          <a:prstGeom prst="rect">
            <a:avLst/>
          </a:prstGeom>
        </p:spPr>
        <p:txBody>
          <a:bodyPr lIns="0" tIns="0" rIns="0" bIns="0"/>
          <a:lstStyle>
            <a:lvl1pPr algn="l">
              <a:defRPr sz="1100" b="0" i="0">
                <a:solidFill>
                  <a:srgbClr val="312D2A"/>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endParaRPr lang="en-US" dirty="0"/>
          </a:p>
        </p:txBody>
      </p:sp>
      <p:sp>
        <p:nvSpPr>
          <p:cNvPr id="33" name="Text Placeholder 21">
            <a:extLst>
              <a:ext uri="{FF2B5EF4-FFF2-40B4-BE49-F238E27FC236}">
                <a16:creationId xmlns:a16="http://schemas.microsoft.com/office/drawing/2014/main" id="{FEB3F671-EE39-D9FE-7833-F99B08E6C15D}"/>
              </a:ext>
            </a:extLst>
          </p:cNvPr>
          <p:cNvSpPr>
            <a:spLocks noGrp="1"/>
          </p:cNvSpPr>
          <p:nvPr>
            <p:ph type="body" sz="quarter" idx="33" hasCustomPrompt="1"/>
          </p:nvPr>
        </p:nvSpPr>
        <p:spPr>
          <a:xfrm>
            <a:off x="4021856" y="4629979"/>
            <a:ext cx="1498606" cy="614174"/>
          </a:xfrm>
          <a:prstGeom prst="rect">
            <a:avLst/>
          </a:prstGeom>
        </p:spPr>
        <p:txBody>
          <a:bodyPr lIns="0" tIns="0" rIns="0" bIns="0" anchor="b"/>
          <a:lstStyle>
            <a:lvl1pPr algn="l">
              <a:defRPr sz="2800" b="1" i="0">
                <a:solidFill>
                  <a:srgbClr val="2C5266"/>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34" name="Text Placeholder 21">
            <a:extLst>
              <a:ext uri="{FF2B5EF4-FFF2-40B4-BE49-F238E27FC236}">
                <a16:creationId xmlns:a16="http://schemas.microsoft.com/office/drawing/2014/main" id="{4DDF9CFF-9F97-2BCC-B8F0-5F9909EC0BFC}"/>
              </a:ext>
            </a:extLst>
          </p:cNvPr>
          <p:cNvSpPr>
            <a:spLocks noGrp="1"/>
          </p:cNvSpPr>
          <p:nvPr>
            <p:ph type="body" sz="quarter" idx="34" hasCustomPrompt="1"/>
          </p:nvPr>
        </p:nvSpPr>
        <p:spPr>
          <a:xfrm>
            <a:off x="4021856" y="5307699"/>
            <a:ext cx="1498606" cy="603016"/>
          </a:xfrm>
          <a:prstGeom prst="rect">
            <a:avLst/>
          </a:prstGeom>
        </p:spPr>
        <p:txBody>
          <a:bodyPr lIns="0" tIns="0" rIns="0" bIns="0"/>
          <a:lstStyle>
            <a:lvl1pPr algn="l">
              <a:defRPr sz="1100" b="0" i="0">
                <a:solidFill>
                  <a:srgbClr val="312D2A"/>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endParaRPr lang="en-US" dirty="0"/>
          </a:p>
        </p:txBody>
      </p:sp>
      <p:sp>
        <p:nvSpPr>
          <p:cNvPr id="2" name="Title 4">
            <a:extLst>
              <a:ext uri="{FF2B5EF4-FFF2-40B4-BE49-F238E27FC236}">
                <a16:creationId xmlns:a16="http://schemas.microsoft.com/office/drawing/2014/main" id="{7A965556-1ABB-CCFC-3AB2-CD6FFF07903F}"/>
              </a:ext>
            </a:extLst>
          </p:cNvPr>
          <p:cNvSpPr>
            <a:spLocks noGrp="1"/>
          </p:cNvSpPr>
          <p:nvPr>
            <p:ph type="title" hasCustomPrompt="1"/>
          </p:nvPr>
        </p:nvSpPr>
        <p:spPr>
          <a:xfrm>
            <a:off x="761994" y="1613847"/>
            <a:ext cx="4758468" cy="822960"/>
          </a:xfrm>
          <a:noFill/>
        </p:spPr>
        <p:txBody>
          <a:bodyPr vert="horz" lIns="0" tIns="0" rIns="0" bIns="0" rtlCol="0" anchor="b">
            <a:noAutofit/>
          </a:bodyPr>
          <a:lstStyle>
            <a:lvl1pPr>
              <a:defRPr lang="en-US" sz="2000" b="1" i="0">
                <a:solidFill>
                  <a:srgbClr val="312D2A"/>
                </a:solidFill>
                <a:latin typeface="Oracle Sans Extra Bold" panose="020B0503020204020204" pitchFamily="34" charset="0"/>
                <a:cs typeface="Oracle Sans Extra Bold" panose="020B0503020204020204" pitchFamily="34" charset="0"/>
              </a:defRPr>
            </a:lvl1pPr>
          </a:lstStyle>
          <a:p>
            <a:pPr lvl="0"/>
            <a:r>
              <a:rPr lang="en-US" dirty="0"/>
              <a:t>Click to edit title text styles</a:t>
            </a:r>
          </a:p>
        </p:txBody>
      </p:sp>
      <p:sp>
        <p:nvSpPr>
          <p:cNvPr id="10" name="Text Placeholder 21">
            <a:extLst>
              <a:ext uri="{FF2B5EF4-FFF2-40B4-BE49-F238E27FC236}">
                <a16:creationId xmlns:a16="http://schemas.microsoft.com/office/drawing/2014/main" id="{9106E9AB-ED1D-92E1-2391-8ED3B67D4644}"/>
              </a:ext>
            </a:extLst>
          </p:cNvPr>
          <p:cNvSpPr>
            <a:spLocks noGrp="1"/>
          </p:cNvSpPr>
          <p:nvPr>
            <p:ph type="body" sz="quarter" idx="35" hasCustomPrompt="1"/>
          </p:nvPr>
        </p:nvSpPr>
        <p:spPr>
          <a:xfrm>
            <a:off x="761994" y="2499926"/>
            <a:ext cx="4762530" cy="1741585"/>
          </a:xfrm>
          <a:prstGeom prst="rect">
            <a:avLst/>
          </a:prstGeom>
        </p:spPr>
        <p:txBody>
          <a:bodyPr lIns="0" tIns="0" rIns="0" bIns="0"/>
          <a:lstStyle>
            <a:lvl1pPr algn="l">
              <a:lnSpc>
                <a:spcPct val="120000"/>
              </a:lnSpc>
              <a:spcBef>
                <a:spcPts val="0"/>
              </a:spcBef>
              <a:spcAft>
                <a:spcPts val="400"/>
              </a:spcAft>
              <a:defRPr sz="1200" b="0" i="0">
                <a:solidFill>
                  <a:srgbClr val="312D2A"/>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labore et dolore magna </a:t>
            </a:r>
            <a:r>
              <a:rPr lang="en-IN" dirty="0" err="1"/>
              <a:t>aliqua</a:t>
            </a:r>
            <a:r>
              <a:rPr lang="en-IN" dirty="0"/>
              <a:t>.</a:t>
            </a:r>
            <a:br>
              <a:rPr lang="en-IN" dirty="0"/>
            </a:br>
            <a:r>
              <a:rPr lang="en-IN" dirty="0"/>
              <a:t>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pic>
        <p:nvPicPr>
          <p:cNvPr id="12" name="OTag">
            <a:extLst>
              <a:ext uri="{FF2B5EF4-FFF2-40B4-BE49-F238E27FC236}">
                <a16:creationId xmlns:a16="http://schemas.microsoft.com/office/drawing/2014/main" id="{E5F9DFB3-ABA7-F592-5DD3-B5BD3AC6FF9B}"/>
              </a:ext>
              <a:ext uri="{C183D7F6-B498-43B3-948B-1728B52AA6E4}">
                <adec:decorative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14" name="Picture Placeholder 4">
            <a:extLst>
              <a:ext uri="{FF2B5EF4-FFF2-40B4-BE49-F238E27FC236}">
                <a16:creationId xmlns:a16="http://schemas.microsoft.com/office/drawing/2014/main" id="{DDA040C8-D861-C92B-87B5-908E010F88E4}"/>
              </a:ext>
            </a:extLst>
          </p:cNvPr>
          <p:cNvSpPr>
            <a:spLocks noGrp="1"/>
          </p:cNvSpPr>
          <p:nvPr>
            <p:ph type="pic" sz="quarter" idx="10"/>
          </p:nvPr>
        </p:nvSpPr>
        <p:spPr>
          <a:xfrm>
            <a:off x="6205352" y="0"/>
            <a:ext cx="5986648" cy="6858000"/>
          </a:xfrm>
        </p:spPr>
        <p:txBody>
          <a:bodyPr anchor="ctr"/>
          <a:lstStyle>
            <a:lvl1pPr algn="ctr">
              <a:defRPr sz="1400">
                <a:solidFill>
                  <a:srgbClr val="312D2A"/>
                </a:solidFill>
              </a:defRPr>
            </a:lvl1pPr>
          </a:lstStyle>
          <a:p>
            <a:r>
              <a:rPr lang="en-GB"/>
              <a:t>Click icon to add picture</a:t>
            </a:r>
            <a:endParaRPr lang="en-US" dirty="0"/>
          </a:p>
        </p:txBody>
      </p:sp>
    </p:spTree>
    <p:extLst>
      <p:ext uri="{BB962C8B-B14F-4D97-AF65-F5344CB8AC3E}">
        <p14:creationId xmlns:p14="http://schemas.microsoft.com/office/powerpoint/2010/main" val="4046056826"/>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showMasterSp="0" preserve="1" userDrawn="1">
  <p:cSld name="1_Light - Stat + Texture">
    <p:bg>
      <p:bgPr>
        <a:solidFill>
          <a:srgbClr val="E5E2DE"/>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CD67C1B4-F333-424F-AE9A-70F09B89583A}"/>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43" r="52457"/>
          <a:stretch/>
        </p:blipFill>
        <p:spPr>
          <a:xfrm>
            <a:off x="6390404" y="1"/>
            <a:ext cx="5801596" cy="6857999"/>
          </a:xfrm>
          <a:prstGeom prst="rect">
            <a:avLst/>
          </a:prstGeom>
        </p:spPr>
      </p:pic>
      <p:sp>
        <p:nvSpPr>
          <p:cNvPr id="5" name="Slide Number">
            <a:extLst>
              <a:ext uri="{FF2B5EF4-FFF2-40B4-BE49-F238E27FC236}">
                <a16:creationId xmlns:a16="http://schemas.microsoft.com/office/drawing/2014/main" id="{FA2E7555-617F-514A-998A-B4FD6333A9F5}"/>
              </a:ext>
            </a:extLst>
          </p:cNvPr>
          <p:cNvSpPr>
            <a:spLocks noGrp="1"/>
          </p:cNvSpPr>
          <p:nvPr>
            <p:ph type="sldNum" sz="quarter" idx="4"/>
          </p:nvPr>
        </p:nvSpPr>
        <p:spPr>
          <a:xfrm>
            <a:off x="762000" y="6423660"/>
            <a:ext cx="365760" cy="365760"/>
          </a:xfrm>
          <a:prstGeom prst="rect">
            <a:avLst/>
          </a:prstGeom>
        </p:spPr>
        <p:txBody>
          <a:bodyPr vert="horz" lIns="0" tIns="0" rIns="0" bIns="0" rtlCol="0" anchor="ctr"/>
          <a:lstStyle>
            <a:lvl1pPr algn="l">
              <a:defRPr sz="700">
                <a:solidFill>
                  <a:srgbClr val="8B8580"/>
                </a:solidFill>
              </a:defRPr>
            </a:lvl1pPr>
          </a:lstStyle>
          <a:p>
            <a:fld id="{345D60D9-5372-5F40-9443-0F9AE5BDC3C8}" type="slidenum">
              <a:rPr lang="en-US" smtClean="0"/>
              <a:pPr/>
              <a:t>‹#›</a:t>
            </a:fld>
            <a:endParaRPr lang="en-US" dirty="0"/>
          </a:p>
        </p:txBody>
      </p:sp>
      <p:sp>
        <p:nvSpPr>
          <p:cNvPr id="6" name="Footer">
            <a:extLst>
              <a:ext uri="{FF2B5EF4-FFF2-40B4-BE49-F238E27FC236}">
                <a16:creationId xmlns:a16="http://schemas.microsoft.com/office/drawing/2014/main" id="{B348A6A2-2DAA-8349-9F70-D848FE897B02}"/>
              </a:ext>
            </a:extLst>
          </p:cNvPr>
          <p:cNvSpPr>
            <a:spLocks noGrp="1"/>
          </p:cNvSpPr>
          <p:nvPr>
            <p:ph type="ftr" sz="quarter" idx="3"/>
          </p:nvPr>
        </p:nvSpPr>
        <p:spPr>
          <a:xfrm>
            <a:off x="1127759" y="6423978"/>
            <a:ext cx="5745379" cy="365125"/>
          </a:xfrm>
          <a:prstGeom prst="rect">
            <a:avLst/>
          </a:prstGeom>
        </p:spPr>
        <p:txBody>
          <a:bodyPr vert="horz" lIns="0" tIns="0" rIns="0" bIns="0" rtlCol="0" anchor="ctr"/>
          <a:lstStyle>
            <a:lvl1pPr algn="l">
              <a:defRPr sz="700">
                <a:solidFill>
                  <a:srgbClr val="8B8580"/>
                </a:solidFill>
              </a:defRPr>
            </a:lvl1pPr>
          </a:lstStyle>
          <a:p>
            <a:r>
              <a:rPr lang="en-US"/>
              <a:t>Copyright © 2025, Oracle and/or its affiliates</a:t>
            </a:r>
            <a:endParaRPr lang="en-US" dirty="0"/>
          </a:p>
        </p:txBody>
      </p:sp>
      <p:pic>
        <p:nvPicPr>
          <p:cNvPr id="7" name="OTag">
            <a:extLst>
              <a:ext uri="{FF2B5EF4-FFF2-40B4-BE49-F238E27FC236}">
                <a16:creationId xmlns:a16="http://schemas.microsoft.com/office/drawing/2014/main" id="{905E1C4B-3BE4-CD4B-B2AC-9AC383AC9B95}"/>
              </a:ext>
              <a:ext uri="{C183D7F6-B498-43B3-948B-1728B52AA6E4}">
                <adec:decorative xmlns:adec="http://schemas.microsoft.com/office/drawing/2017/decorative" val="1"/>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3" name="Oracle Logo">
            <a:extLst>
              <a:ext uri="{FF2B5EF4-FFF2-40B4-BE49-F238E27FC236}">
                <a16:creationId xmlns:a16="http://schemas.microsoft.com/office/drawing/2014/main" id="{D6220EA6-E230-EF5E-1E96-CF13C1127E57}"/>
              </a:ext>
            </a:extLst>
          </p:cNvPr>
          <p:cNvSpPr/>
          <p:nvPr userDrawn="1"/>
        </p:nvSpPr>
        <p:spPr>
          <a:xfrm>
            <a:off x="761994" y="1130946"/>
            <a:ext cx="882210" cy="115586"/>
          </a:xfrm>
          <a:custGeom>
            <a:avLst/>
            <a:gdLst>
              <a:gd name="connsiteX0" fmla="*/ 380873 w 882210"/>
              <a:gd name="connsiteY0" fmla="*/ 75127 h 115586"/>
              <a:gd name="connsiteX1" fmla="*/ 439139 w 882210"/>
              <a:gd name="connsiteY1" fmla="*/ 75127 h 115586"/>
              <a:gd name="connsiteX2" fmla="*/ 408398 w 882210"/>
              <a:gd name="connsiteY2" fmla="*/ 25026 h 115586"/>
              <a:gd name="connsiteX3" fmla="*/ 351830 w 882210"/>
              <a:gd name="connsiteY3" fmla="*/ 115586 h 115586"/>
              <a:gd name="connsiteX4" fmla="*/ 326003 w 882210"/>
              <a:gd name="connsiteY4" fmla="*/ 115586 h 115586"/>
              <a:gd name="connsiteX5" fmla="*/ 394814 w 882210"/>
              <a:gd name="connsiteY5" fmla="*/ 6914 h 115586"/>
              <a:gd name="connsiteX6" fmla="*/ 417896 w 882210"/>
              <a:gd name="connsiteY6" fmla="*/ 3155 h 115586"/>
              <a:gd name="connsiteX7" fmla="*/ 421624 w 882210"/>
              <a:gd name="connsiteY7" fmla="*/ 6914 h 115586"/>
              <a:gd name="connsiteX8" fmla="*/ 490614 w 882210"/>
              <a:gd name="connsiteY8" fmla="*/ 115586 h 115586"/>
              <a:gd name="connsiteX9" fmla="*/ 464698 w 882210"/>
              <a:gd name="connsiteY9" fmla="*/ 115586 h 115586"/>
              <a:gd name="connsiteX10" fmla="*/ 452544 w 882210"/>
              <a:gd name="connsiteY10" fmla="*/ 95312 h 115586"/>
              <a:gd name="connsiteX11" fmla="*/ 393563 w 882210"/>
              <a:gd name="connsiteY11" fmla="*/ 95312 h 115586"/>
              <a:gd name="connsiteX12" fmla="*/ 380873 w 882210"/>
              <a:gd name="connsiteY12" fmla="*/ 75127 h 115586"/>
              <a:gd name="connsiteX13" fmla="*/ 648253 w 882210"/>
              <a:gd name="connsiteY13" fmla="*/ 95312 h 115586"/>
              <a:gd name="connsiteX14" fmla="*/ 648253 w 882210"/>
              <a:gd name="connsiteY14" fmla="*/ 967 h 115586"/>
              <a:gd name="connsiteX15" fmla="*/ 626359 w 882210"/>
              <a:gd name="connsiteY15" fmla="*/ 967 h 115586"/>
              <a:gd name="connsiteX16" fmla="*/ 626359 w 882210"/>
              <a:gd name="connsiteY16" fmla="*/ 104593 h 115586"/>
              <a:gd name="connsiteX17" fmla="*/ 637619 w 882210"/>
              <a:gd name="connsiteY17" fmla="*/ 115586 h 115586"/>
              <a:gd name="connsiteX18" fmla="*/ 737172 w 882210"/>
              <a:gd name="connsiteY18" fmla="*/ 115586 h 115586"/>
              <a:gd name="connsiteX19" fmla="*/ 750130 w 882210"/>
              <a:gd name="connsiteY19" fmla="*/ 95312 h 115586"/>
              <a:gd name="connsiteX20" fmla="*/ 648253 w 882210"/>
              <a:gd name="connsiteY20" fmla="*/ 95312 h 115586"/>
              <a:gd name="connsiteX21" fmla="*/ 286862 w 882210"/>
              <a:gd name="connsiteY21" fmla="*/ 78461 h 115586"/>
              <a:gd name="connsiteX22" fmla="*/ 325288 w 882210"/>
              <a:gd name="connsiteY22" fmla="*/ 39714 h 115586"/>
              <a:gd name="connsiteX23" fmla="*/ 286862 w 882210"/>
              <a:gd name="connsiteY23" fmla="*/ 967 h 115586"/>
              <a:gd name="connsiteX24" fmla="*/ 191241 w 882210"/>
              <a:gd name="connsiteY24" fmla="*/ 967 h 115586"/>
              <a:gd name="connsiteX25" fmla="*/ 191241 w 882210"/>
              <a:gd name="connsiteY25" fmla="*/ 115586 h 115586"/>
              <a:gd name="connsiteX26" fmla="*/ 213135 w 882210"/>
              <a:gd name="connsiteY26" fmla="*/ 115586 h 115586"/>
              <a:gd name="connsiteX27" fmla="*/ 213135 w 882210"/>
              <a:gd name="connsiteY27" fmla="*/ 21242 h 115586"/>
              <a:gd name="connsiteX28" fmla="*/ 285432 w 882210"/>
              <a:gd name="connsiteY28" fmla="*/ 21242 h 115586"/>
              <a:gd name="connsiteX29" fmla="*/ 302514 w 882210"/>
              <a:gd name="connsiteY29" fmla="*/ 41052 h 115586"/>
              <a:gd name="connsiteX30" fmla="*/ 285432 w 882210"/>
              <a:gd name="connsiteY30" fmla="*/ 58277 h 115586"/>
              <a:gd name="connsiteX31" fmla="*/ 223412 w 882210"/>
              <a:gd name="connsiteY31" fmla="*/ 58277 h 115586"/>
              <a:gd name="connsiteX32" fmla="*/ 288649 w 882210"/>
              <a:gd name="connsiteY32" fmla="*/ 115586 h 115586"/>
              <a:gd name="connsiteX33" fmla="*/ 320373 w 882210"/>
              <a:gd name="connsiteY33" fmla="*/ 115586 h 115586"/>
              <a:gd name="connsiteX34" fmla="*/ 277031 w 882210"/>
              <a:gd name="connsiteY34" fmla="*/ 78461 h 115586"/>
              <a:gd name="connsiteX35" fmla="*/ 286862 w 882210"/>
              <a:gd name="connsiteY35" fmla="*/ 78461 h 115586"/>
              <a:gd name="connsiteX36" fmla="*/ 56836 w 882210"/>
              <a:gd name="connsiteY36" fmla="*/ 115586 h 115586"/>
              <a:gd name="connsiteX37" fmla="*/ 122877 w 882210"/>
              <a:gd name="connsiteY37" fmla="*/ 115586 h 115586"/>
              <a:gd name="connsiteX38" fmla="*/ 179713 w 882210"/>
              <a:gd name="connsiteY38" fmla="*/ 58277 h 115586"/>
              <a:gd name="connsiteX39" fmla="*/ 122877 w 882210"/>
              <a:gd name="connsiteY39" fmla="*/ 967 h 115586"/>
              <a:gd name="connsiteX40" fmla="*/ 56836 w 882210"/>
              <a:gd name="connsiteY40" fmla="*/ 967 h 115586"/>
              <a:gd name="connsiteX41" fmla="*/ 0 w 882210"/>
              <a:gd name="connsiteY41" fmla="*/ 58277 h 115586"/>
              <a:gd name="connsiteX42" fmla="*/ 56836 w 882210"/>
              <a:gd name="connsiteY42" fmla="*/ 115586 h 115586"/>
              <a:gd name="connsiteX43" fmla="*/ 121358 w 882210"/>
              <a:gd name="connsiteY43" fmla="*/ 95402 h 115586"/>
              <a:gd name="connsiteX44" fmla="*/ 58266 w 882210"/>
              <a:gd name="connsiteY44" fmla="*/ 95402 h 115586"/>
              <a:gd name="connsiteX45" fmla="*/ 23306 w 882210"/>
              <a:gd name="connsiteY45" fmla="*/ 56493 h 115586"/>
              <a:gd name="connsiteX46" fmla="*/ 58266 w 882210"/>
              <a:gd name="connsiteY46" fmla="*/ 21242 h 115586"/>
              <a:gd name="connsiteX47" fmla="*/ 121358 w 882210"/>
              <a:gd name="connsiteY47" fmla="*/ 21242 h 115586"/>
              <a:gd name="connsiteX48" fmla="*/ 159945 w 882210"/>
              <a:gd name="connsiteY48" fmla="*/ 56493 h 115586"/>
              <a:gd name="connsiteX49" fmla="*/ 124984 w 882210"/>
              <a:gd name="connsiteY49" fmla="*/ 95402 h 115586"/>
              <a:gd name="connsiteX50" fmla="*/ 121358 w 882210"/>
              <a:gd name="connsiteY50" fmla="*/ 95402 h 115586"/>
              <a:gd name="connsiteX51" fmla="*/ 536190 w 882210"/>
              <a:gd name="connsiteY51" fmla="*/ 115586 h 115586"/>
              <a:gd name="connsiteX52" fmla="*/ 603571 w 882210"/>
              <a:gd name="connsiteY52" fmla="*/ 115586 h 115586"/>
              <a:gd name="connsiteX53" fmla="*/ 616618 w 882210"/>
              <a:gd name="connsiteY53" fmla="*/ 95402 h 115586"/>
              <a:gd name="connsiteX54" fmla="*/ 537709 w 882210"/>
              <a:gd name="connsiteY54" fmla="*/ 95402 h 115586"/>
              <a:gd name="connsiteX55" fmla="*/ 499122 w 882210"/>
              <a:gd name="connsiteY55" fmla="*/ 60150 h 115586"/>
              <a:gd name="connsiteX56" fmla="*/ 534082 w 882210"/>
              <a:gd name="connsiteY56" fmla="*/ 21242 h 115586"/>
              <a:gd name="connsiteX57" fmla="*/ 537709 w 882210"/>
              <a:gd name="connsiteY57" fmla="*/ 21242 h 115586"/>
              <a:gd name="connsiteX58" fmla="*/ 601784 w 882210"/>
              <a:gd name="connsiteY58" fmla="*/ 21242 h 115586"/>
              <a:gd name="connsiteX59" fmla="*/ 614742 w 882210"/>
              <a:gd name="connsiteY59" fmla="*/ 967 h 115586"/>
              <a:gd name="connsiteX60" fmla="*/ 536190 w 882210"/>
              <a:gd name="connsiteY60" fmla="*/ 967 h 115586"/>
              <a:gd name="connsiteX61" fmla="*/ 479354 w 882210"/>
              <a:gd name="connsiteY61" fmla="*/ 58277 h 115586"/>
              <a:gd name="connsiteX62" fmla="*/ 536190 w 882210"/>
              <a:gd name="connsiteY62" fmla="*/ 115586 h 115586"/>
              <a:gd name="connsiteX63" fmla="*/ 803391 w 882210"/>
              <a:gd name="connsiteY63" fmla="*/ 95402 h 115586"/>
              <a:gd name="connsiteX64" fmla="*/ 767645 w 882210"/>
              <a:gd name="connsiteY64" fmla="*/ 68369 h 115586"/>
              <a:gd name="connsiteX65" fmla="*/ 861389 w 882210"/>
              <a:gd name="connsiteY65" fmla="*/ 68369 h 115586"/>
              <a:gd name="connsiteX66" fmla="*/ 874257 w 882210"/>
              <a:gd name="connsiteY66" fmla="*/ 48094 h 115586"/>
              <a:gd name="connsiteX67" fmla="*/ 768003 w 882210"/>
              <a:gd name="connsiteY67" fmla="*/ 48094 h 115586"/>
              <a:gd name="connsiteX68" fmla="*/ 803748 w 882210"/>
              <a:gd name="connsiteY68" fmla="*/ 21061 h 115586"/>
              <a:gd name="connsiteX69" fmla="*/ 867823 w 882210"/>
              <a:gd name="connsiteY69" fmla="*/ 21061 h 115586"/>
              <a:gd name="connsiteX70" fmla="*/ 880334 w 882210"/>
              <a:gd name="connsiteY70" fmla="*/ 967 h 115586"/>
              <a:gd name="connsiteX71" fmla="*/ 801961 w 882210"/>
              <a:gd name="connsiteY71" fmla="*/ 967 h 115586"/>
              <a:gd name="connsiteX72" fmla="*/ 745125 w 882210"/>
              <a:gd name="connsiteY72" fmla="*/ 58277 h 115586"/>
              <a:gd name="connsiteX73" fmla="*/ 801961 w 882210"/>
              <a:gd name="connsiteY73" fmla="*/ 115586 h 115586"/>
              <a:gd name="connsiteX74" fmla="*/ 869432 w 882210"/>
              <a:gd name="connsiteY74" fmla="*/ 115586 h 115586"/>
              <a:gd name="connsiteX75" fmla="*/ 882211 w 882210"/>
              <a:gd name="connsiteY75" fmla="*/ 95402 h 115586"/>
              <a:gd name="connsiteX76" fmla="*/ 803480 w 882210"/>
              <a:gd name="connsiteY76" fmla="*/ 95402 h 115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882210" h="115586">
                <a:moveTo>
                  <a:pt x="380873" y="75127"/>
                </a:moveTo>
                <a:lnTo>
                  <a:pt x="439139" y="75127"/>
                </a:lnTo>
                <a:lnTo>
                  <a:pt x="408398" y="25026"/>
                </a:lnTo>
                <a:lnTo>
                  <a:pt x="351830" y="115586"/>
                </a:lnTo>
                <a:lnTo>
                  <a:pt x="326003" y="115586"/>
                </a:lnTo>
                <a:lnTo>
                  <a:pt x="394814" y="6914"/>
                </a:lnTo>
                <a:cubicBezTo>
                  <a:pt x="400159" y="-551"/>
                  <a:pt x="410493" y="-2234"/>
                  <a:pt x="417896" y="3155"/>
                </a:cubicBezTo>
                <a:cubicBezTo>
                  <a:pt x="419330" y="4199"/>
                  <a:pt x="420589" y="5468"/>
                  <a:pt x="421624" y="6914"/>
                </a:cubicBezTo>
                <a:lnTo>
                  <a:pt x="490614" y="115586"/>
                </a:lnTo>
                <a:lnTo>
                  <a:pt x="464698" y="115586"/>
                </a:lnTo>
                <a:lnTo>
                  <a:pt x="452544" y="95312"/>
                </a:lnTo>
                <a:lnTo>
                  <a:pt x="393563" y="95312"/>
                </a:lnTo>
                <a:lnTo>
                  <a:pt x="380873" y="75127"/>
                </a:lnTo>
                <a:moveTo>
                  <a:pt x="648253" y="95312"/>
                </a:moveTo>
                <a:lnTo>
                  <a:pt x="648253" y="967"/>
                </a:lnTo>
                <a:lnTo>
                  <a:pt x="626359" y="967"/>
                </a:lnTo>
                <a:lnTo>
                  <a:pt x="626359" y="104593"/>
                </a:lnTo>
                <a:cubicBezTo>
                  <a:pt x="626642" y="110682"/>
                  <a:pt x="631574" y="115498"/>
                  <a:pt x="637619" y="115586"/>
                </a:cubicBezTo>
                <a:lnTo>
                  <a:pt x="737172" y="115586"/>
                </a:lnTo>
                <a:lnTo>
                  <a:pt x="750130" y="95312"/>
                </a:lnTo>
                <a:lnTo>
                  <a:pt x="648253" y="95312"/>
                </a:lnTo>
                <a:moveTo>
                  <a:pt x="286862" y="78461"/>
                </a:moveTo>
                <a:cubicBezTo>
                  <a:pt x="308084" y="78461"/>
                  <a:pt x="325288" y="61113"/>
                  <a:pt x="325288" y="39714"/>
                </a:cubicBezTo>
                <a:cubicBezTo>
                  <a:pt x="325288" y="18315"/>
                  <a:pt x="308084" y="967"/>
                  <a:pt x="286862" y="967"/>
                </a:cubicBezTo>
                <a:lnTo>
                  <a:pt x="191241" y="967"/>
                </a:lnTo>
                <a:lnTo>
                  <a:pt x="191241" y="115586"/>
                </a:lnTo>
                <a:lnTo>
                  <a:pt x="213135" y="115586"/>
                </a:lnTo>
                <a:lnTo>
                  <a:pt x="213135" y="21242"/>
                </a:lnTo>
                <a:lnTo>
                  <a:pt x="285432" y="21242"/>
                </a:lnTo>
                <a:cubicBezTo>
                  <a:pt x="295574" y="21955"/>
                  <a:pt x="303222" y="30825"/>
                  <a:pt x="302514" y="41052"/>
                </a:cubicBezTo>
                <a:cubicBezTo>
                  <a:pt x="301875" y="50285"/>
                  <a:pt x="294588" y="57632"/>
                  <a:pt x="285432" y="58277"/>
                </a:cubicBezTo>
                <a:lnTo>
                  <a:pt x="223412" y="58277"/>
                </a:lnTo>
                <a:lnTo>
                  <a:pt x="288649" y="115586"/>
                </a:lnTo>
                <a:lnTo>
                  <a:pt x="320373" y="115586"/>
                </a:lnTo>
                <a:lnTo>
                  <a:pt x="277031" y="78461"/>
                </a:lnTo>
                <a:lnTo>
                  <a:pt x="286862" y="78461"/>
                </a:lnTo>
                <a:moveTo>
                  <a:pt x="56836" y="115586"/>
                </a:moveTo>
                <a:lnTo>
                  <a:pt x="122877" y="115586"/>
                </a:lnTo>
                <a:cubicBezTo>
                  <a:pt x="154267" y="115586"/>
                  <a:pt x="179713" y="89928"/>
                  <a:pt x="179713" y="58277"/>
                </a:cubicBezTo>
                <a:cubicBezTo>
                  <a:pt x="179713" y="26625"/>
                  <a:pt x="154267" y="967"/>
                  <a:pt x="122877" y="967"/>
                </a:cubicBezTo>
                <a:lnTo>
                  <a:pt x="56836" y="967"/>
                </a:lnTo>
                <a:cubicBezTo>
                  <a:pt x="25446" y="967"/>
                  <a:pt x="0" y="26625"/>
                  <a:pt x="0" y="58277"/>
                </a:cubicBezTo>
                <a:cubicBezTo>
                  <a:pt x="0" y="89928"/>
                  <a:pt x="25446" y="115586"/>
                  <a:pt x="56836" y="115586"/>
                </a:cubicBezTo>
                <a:moveTo>
                  <a:pt x="121358" y="95402"/>
                </a:moveTo>
                <a:lnTo>
                  <a:pt x="58266" y="95402"/>
                </a:lnTo>
                <a:cubicBezTo>
                  <a:pt x="37956" y="94392"/>
                  <a:pt x="22304" y="76972"/>
                  <a:pt x="23306" y="56493"/>
                </a:cubicBezTo>
                <a:cubicBezTo>
                  <a:pt x="24238" y="37427"/>
                  <a:pt x="39358" y="22182"/>
                  <a:pt x="58266" y="21242"/>
                </a:cubicBezTo>
                <a:lnTo>
                  <a:pt x="121358" y="21242"/>
                </a:lnTo>
                <a:cubicBezTo>
                  <a:pt x="141667" y="20232"/>
                  <a:pt x="158943" y="36014"/>
                  <a:pt x="159945" y="56493"/>
                </a:cubicBezTo>
                <a:cubicBezTo>
                  <a:pt x="160946" y="76972"/>
                  <a:pt x="145294" y="94392"/>
                  <a:pt x="124984" y="95402"/>
                </a:cubicBezTo>
                <a:cubicBezTo>
                  <a:pt x="123776" y="95462"/>
                  <a:pt x="122566" y="95462"/>
                  <a:pt x="121358" y="95402"/>
                </a:cubicBezTo>
                <a:moveTo>
                  <a:pt x="536190" y="115586"/>
                </a:moveTo>
                <a:lnTo>
                  <a:pt x="603571" y="115586"/>
                </a:lnTo>
                <a:lnTo>
                  <a:pt x="616618" y="95402"/>
                </a:lnTo>
                <a:lnTo>
                  <a:pt x="537709" y="95402"/>
                </a:lnTo>
                <a:cubicBezTo>
                  <a:pt x="517399" y="96411"/>
                  <a:pt x="500123" y="80629"/>
                  <a:pt x="499122" y="60150"/>
                </a:cubicBezTo>
                <a:cubicBezTo>
                  <a:pt x="498120" y="39671"/>
                  <a:pt x="513773" y="22251"/>
                  <a:pt x="534082" y="21242"/>
                </a:cubicBezTo>
                <a:cubicBezTo>
                  <a:pt x="535290" y="21182"/>
                  <a:pt x="536501" y="21182"/>
                  <a:pt x="537709" y="21242"/>
                </a:cubicBezTo>
                <a:lnTo>
                  <a:pt x="601784" y="21242"/>
                </a:lnTo>
                <a:lnTo>
                  <a:pt x="614742" y="967"/>
                </a:lnTo>
                <a:lnTo>
                  <a:pt x="536190" y="967"/>
                </a:lnTo>
                <a:cubicBezTo>
                  <a:pt x="504800" y="967"/>
                  <a:pt x="479354" y="26625"/>
                  <a:pt x="479354" y="58277"/>
                </a:cubicBezTo>
                <a:cubicBezTo>
                  <a:pt x="479354" y="89928"/>
                  <a:pt x="504800" y="115586"/>
                  <a:pt x="536190" y="115586"/>
                </a:cubicBezTo>
                <a:moveTo>
                  <a:pt x="803391" y="95402"/>
                </a:moveTo>
                <a:cubicBezTo>
                  <a:pt x="786805" y="95513"/>
                  <a:pt x="772183" y="84455"/>
                  <a:pt x="767645" y="68369"/>
                </a:cubicBezTo>
                <a:lnTo>
                  <a:pt x="861389" y="68369"/>
                </a:lnTo>
                <a:lnTo>
                  <a:pt x="874257" y="48094"/>
                </a:lnTo>
                <a:lnTo>
                  <a:pt x="768003" y="48094"/>
                </a:lnTo>
                <a:cubicBezTo>
                  <a:pt x="772514" y="31990"/>
                  <a:pt x="787153" y="20919"/>
                  <a:pt x="803748" y="21061"/>
                </a:cubicBezTo>
                <a:lnTo>
                  <a:pt x="867823" y="21061"/>
                </a:lnTo>
                <a:lnTo>
                  <a:pt x="880334" y="967"/>
                </a:lnTo>
                <a:lnTo>
                  <a:pt x="801961" y="967"/>
                </a:lnTo>
                <a:cubicBezTo>
                  <a:pt x="770571" y="967"/>
                  <a:pt x="745125" y="26625"/>
                  <a:pt x="745125" y="58277"/>
                </a:cubicBezTo>
                <a:cubicBezTo>
                  <a:pt x="745125" y="89928"/>
                  <a:pt x="770571" y="115586"/>
                  <a:pt x="801961" y="115586"/>
                </a:cubicBezTo>
                <a:lnTo>
                  <a:pt x="869432" y="115586"/>
                </a:lnTo>
                <a:lnTo>
                  <a:pt x="882211" y="95402"/>
                </a:lnTo>
                <a:lnTo>
                  <a:pt x="803480" y="95402"/>
                </a:lnTo>
              </a:path>
            </a:pathLst>
          </a:custGeom>
          <a:solidFill>
            <a:srgbClr val="C74634"/>
          </a:solidFill>
          <a:ln w="8895" cap="flat">
            <a:noFill/>
            <a:prstDash val="solid"/>
            <a:miter/>
          </a:ln>
        </p:spPr>
        <p:txBody>
          <a:bodyPr rtlCol="0" anchor="ctr"/>
          <a:lstStyle/>
          <a:p>
            <a:endParaRPr lang="en-US">
              <a:solidFill>
                <a:srgbClr val="C74634"/>
              </a:solidFill>
            </a:endParaRPr>
          </a:p>
        </p:txBody>
      </p:sp>
      <p:sp>
        <p:nvSpPr>
          <p:cNvPr id="13" name="Text Placeholder 21">
            <a:extLst>
              <a:ext uri="{FF2B5EF4-FFF2-40B4-BE49-F238E27FC236}">
                <a16:creationId xmlns:a16="http://schemas.microsoft.com/office/drawing/2014/main" id="{B8D8C09C-F0D5-99BF-FBDA-DABD6EE7F019}"/>
              </a:ext>
            </a:extLst>
          </p:cNvPr>
          <p:cNvSpPr>
            <a:spLocks noGrp="1"/>
          </p:cNvSpPr>
          <p:nvPr>
            <p:ph type="body" sz="quarter" idx="14" hasCustomPrompt="1"/>
          </p:nvPr>
        </p:nvSpPr>
        <p:spPr>
          <a:xfrm>
            <a:off x="761994" y="4629979"/>
            <a:ext cx="1498606" cy="614174"/>
          </a:xfrm>
          <a:prstGeom prst="rect">
            <a:avLst/>
          </a:prstGeom>
        </p:spPr>
        <p:txBody>
          <a:bodyPr lIns="0" tIns="0" rIns="0" bIns="0" anchor="b"/>
          <a:lstStyle>
            <a:lvl1pPr algn="l">
              <a:defRPr sz="2800" b="1" i="0">
                <a:solidFill>
                  <a:srgbClr val="2C5266"/>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20" name="Text Placeholder 21">
            <a:extLst>
              <a:ext uri="{FF2B5EF4-FFF2-40B4-BE49-F238E27FC236}">
                <a16:creationId xmlns:a16="http://schemas.microsoft.com/office/drawing/2014/main" id="{83703A7C-EA73-7A97-F6BD-BE30E0C765C9}"/>
              </a:ext>
            </a:extLst>
          </p:cNvPr>
          <p:cNvSpPr>
            <a:spLocks noGrp="1"/>
          </p:cNvSpPr>
          <p:nvPr>
            <p:ph type="body" sz="quarter" idx="30" hasCustomPrompt="1"/>
          </p:nvPr>
        </p:nvSpPr>
        <p:spPr>
          <a:xfrm>
            <a:off x="761994" y="5325986"/>
            <a:ext cx="1498606" cy="603016"/>
          </a:xfrm>
          <a:prstGeom prst="rect">
            <a:avLst/>
          </a:prstGeom>
        </p:spPr>
        <p:txBody>
          <a:bodyPr lIns="0" tIns="0" rIns="0" bIns="0"/>
          <a:lstStyle>
            <a:lvl1pPr algn="l">
              <a:defRPr sz="1100" b="0" i="0">
                <a:solidFill>
                  <a:srgbClr val="312D2A"/>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endParaRPr lang="en-US" dirty="0"/>
          </a:p>
        </p:txBody>
      </p:sp>
      <p:sp>
        <p:nvSpPr>
          <p:cNvPr id="22" name="Text Placeholder 21">
            <a:extLst>
              <a:ext uri="{FF2B5EF4-FFF2-40B4-BE49-F238E27FC236}">
                <a16:creationId xmlns:a16="http://schemas.microsoft.com/office/drawing/2014/main" id="{2106C2D2-ACAD-2F9E-6819-0DC0F68F0B5C}"/>
              </a:ext>
            </a:extLst>
          </p:cNvPr>
          <p:cNvSpPr>
            <a:spLocks noGrp="1"/>
          </p:cNvSpPr>
          <p:nvPr>
            <p:ph type="body" sz="quarter" idx="44" hasCustomPrompt="1"/>
          </p:nvPr>
        </p:nvSpPr>
        <p:spPr>
          <a:xfrm>
            <a:off x="2391925" y="4629979"/>
            <a:ext cx="1498606" cy="614174"/>
          </a:xfrm>
          <a:prstGeom prst="rect">
            <a:avLst/>
          </a:prstGeom>
        </p:spPr>
        <p:txBody>
          <a:bodyPr lIns="0" tIns="0" rIns="0" bIns="0" anchor="b"/>
          <a:lstStyle>
            <a:lvl1pPr algn="l">
              <a:defRPr sz="2800" b="1" i="0">
                <a:solidFill>
                  <a:srgbClr val="2C5266"/>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23" name="Text Placeholder 21">
            <a:extLst>
              <a:ext uri="{FF2B5EF4-FFF2-40B4-BE49-F238E27FC236}">
                <a16:creationId xmlns:a16="http://schemas.microsoft.com/office/drawing/2014/main" id="{B049014C-ECCB-2A92-0B0F-EBFE880DA00A}"/>
              </a:ext>
            </a:extLst>
          </p:cNvPr>
          <p:cNvSpPr>
            <a:spLocks noGrp="1"/>
          </p:cNvSpPr>
          <p:nvPr>
            <p:ph type="body" sz="quarter" idx="45" hasCustomPrompt="1"/>
          </p:nvPr>
        </p:nvSpPr>
        <p:spPr>
          <a:xfrm>
            <a:off x="2391925" y="5307699"/>
            <a:ext cx="1498606" cy="603016"/>
          </a:xfrm>
          <a:prstGeom prst="rect">
            <a:avLst/>
          </a:prstGeom>
        </p:spPr>
        <p:txBody>
          <a:bodyPr lIns="0" tIns="0" rIns="0" bIns="0"/>
          <a:lstStyle>
            <a:lvl1pPr algn="l">
              <a:defRPr sz="1100" b="0" i="0">
                <a:solidFill>
                  <a:srgbClr val="312D2A"/>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endParaRPr lang="en-US" dirty="0"/>
          </a:p>
        </p:txBody>
      </p:sp>
      <p:sp>
        <p:nvSpPr>
          <p:cNvPr id="24" name="Text Placeholder 21">
            <a:extLst>
              <a:ext uri="{FF2B5EF4-FFF2-40B4-BE49-F238E27FC236}">
                <a16:creationId xmlns:a16="http://schemas.microsoft.com/office/drawing/2014/main" id="{5990E5F4-C326-A001-0901-8F29F041A599}"/>
              </a:ext>
            </a:extLst>
          </p:cNvPr>
          <p:cNvSpPr>
            <a:spLocks noGrp="1"/>
          </p:cNvSpPr>
          <p:nvPr>
            <p:ph type="body" sz="quarter" idx="33" hasCustomPrompt="1"/>
          </p:nvPr>
        </p:nvSpPr>
        <p:spPr>
          <a:xfrm>
            <a:off x="4021856" y="4629979"/>
            <a:ext cx="1498606" cy="614174"/>
          </a:xfrm>
          <a:prstGeom prst="rect">
            <a:avLst/>
          </a:prstGeom>
        </p:spPr>
        <p:txBody>
          <a:bodyPr lIns="0" tIns="0" rIns="0" bIns="0" anchor="b"/>
          <a:lstStyle>
            <a:lvl1pPr algn="l">
              <a:defRPr sz="2800" b="1" i="0">
                <a:solidFill>
                  <a:srgbClr val="2C5266"/>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25" name="Text Placeholder 21">
            <a:extLst>
              <a:ext uri="{FF2B5EF4-FFF2-40B4-BE49-F238E27FC236}">
                <a16:creationId xmlns:a16="http://schemas.microsoft.com/office/drawing/2014/main" id="{B8299B64-5D00-C5AE-65E2-C23CFA82208F}"/>
              </a:ext>
            </a:extLst>
          </p:cNvPr>
          <p:cNvSpPr>
            <a:spLocks noGrp="1"/>
          </p:cNvSpPr>
          <p:nvPr>
            <p:ph type="body" sz="quarter" idx="34" hasCustomPrompt="1"/>
          </p:nvPr>
        </p:nvSpPr>
        <p:spPr>
          <a:xfrm>
            <a:off x="4021856" y="5307699"/>
            <a:ext cx="1498606" cy="603016"/>
          </a:xfrm>
          <a:prstGeom prst="rect">
            <a:avLst/>
          </a:prstGeom>
        </p:spPr>
        <p:txBody>
          <a:bodyPr lIns="0" tIns="0" rIns="0" bIns="0"/>
          <a:lstStyle>
            <a:lvl1pPr algn="l">
              <a:defRPr sz="1100" b="0" i="0">
                <a:solidFill>
                  <a:srgbClr val="312D2A"/>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endParaRPr lang="en-US" dirty="0"/>
          </a:p>
        </p:txBody>
      </p:sp>
      <p:sp>
        <p:nvSpPr>
          <p:cNvPr id="4" name="Title 4">
            <a:extLst>
              <a:ext uri="{FF2B5EF4-FFF2-40B4-BE49-F238E27FC236}">
                <a16:creationId xmlns:a16="http://schemas.microsoft.com/office/drawing/2014/main" id="{61FF0295-EF5F-9440-F896-76ED928CBEBB}"/>
              </a:ext>
            </a:extLst>
          </p:cNvPr>
          <p:cNvSpPr>
            <a:spLocks noGrp="1"/>
          </p:cNvSpPr>
          <p:nvPr>
            <p:ph type="title" hasCustomPrompt="1"/>
          </p:nvPr>
        </p:nvSpPr>
        <p:spPr>
          <a:xfrm>
            <a:off x="761994" y="1613847"/>
            <a:ext cx="4758468" cy="822960"/>
          </a:xfrm>
          <a:noFill/>
        </p:spPr>
        <p:txBody>
          <a:bodyPr vert="horz" lIns="0" tIns="0" rIns="0" bIns="0" rtlCol="0" anchor="b">
            <a:noAutofit/>
          </a:bodyPr>
          <a:lstStyle>
            <a:lvl1pPr>
              <a:defRPr lang="en-US" sz="2000" b="1" i="0">
                <a:solidFill>
                  <a:srgbClr val="312D2A"/>
                </a:solidFill>
                <a:latin typeface="Oracle Sans Extra Bold" panose="020B0503020204020204" pitchFamily="34" charset="0"/>
                <a:cs typeface="Oracle Sans Extra Bold" panose="020B0503020204020204" pitchFamily="34" charset="0"/>
              </a:defRPr>
            </a:lvl1pPr>
          </a:lstStyle>
          <a:p>
            <a:pPr lvl="0"/>
            <a:r>
              <a:rPr lang="en-US" dirty="0"/>
              <a:t>Click to edit title text styles</a:t>
            </a:r>
          </a:p>
        </p:txBody>
      </p:sp>
      <p:sp>
        <p:nvSpPr>
          <p:cNvPr id="9" name="Text Placeholder 21">
            <a:extLst>
              <a:ext uri="{FF2B5EF4-FFF2-40B4-BE49-F238E27FC236}">
                <a16:creationId xmlns:a16="http://schemas.microsoft.com/office/drawing/2014/main" id="{3971EFA6-5D6D-FB0C-1E0B-DF3AC1C34DC2}"/>
              </a:ext>
            </a:extLst>
          </p:cNvPr>
          <p:cNvSpPr>
            <a:spLocks noGrp="1"/>
          </p:cNvSpPr>
          <p:nvPr>
            <p:ph type="body" sz="quarter" idx="35" hasCustomPrompt="1"/>
          </p:nvPr>
        </p:nvSpPr>
        <p:spPr>
          <a:xfrm>
            <a:off x="761994" y="2499926"/>
            <a:ext cx="4762530" cy="1741585"/>
          </a:xfrm>
          <a:prstGeom prst="rect">
            <a:avLst/>
          </a:prstGeom>
        </p:spPr>
        <p:txBody>
          <a:bodyPr lIns="0" tIns="0" rIns="0" bIns="0"/>
          <a:lstStyle>
            <a:lvl1pPr algn="l">
              <a:lnSpc>
                <a:spcPct val="120000"/>
              </a:lnSpc>
              <a:spcBef>
                <a:spcPts val="0"/>
              </a:spcBef>
              <a:spcAft>
                <a:spcPts val="400"/>
              </a:spcAft>
              <a:defRPr sz="1200" b="0" i="0">
                <a:solidFill>
                  <a:srgbClr val="312D2A"/>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labore et dolore magna </a:t>
            </a:r>
            <a:r>
              <a:rPr lang="en-IN" dirty="0" err="1"/>
              <a:t>aliqua</a:t>
            </a:r>
            <a:r>
              <a:rPr lang="en-IN" dirty="0"/>
              <a:t>.</a:t>
            </a:r>
            <a:br>
              <a:rPr lang="en-IN" dirty="0"/>
            </a:br>
            <a:r>
              <a:rPr lang="en-IN" dirty="0"/>
              <a:t>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Tree>
    <p:extLst>
      <p:ext uri="{BB962C8B-B14F-4D97-AF65-F5344CB8AC3E}">
        <p14:creationId xmlns:p14="http://schemas.microsoft.com/office/powerpoint/2010/main" val="4094919558"/>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showMasterSp="0" preserve="1" userDrawn="1">
  <p:cSld name="2_Light - Stat + Texture">
    <p:bg>
      <p:bgPr>
        <a:solidFill>
          <a:srgbClr val="E5E2DE"/>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44EED733-A7AE-2B3B-6110-C1A7B4387996}"/>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43" r="52457"/>
          <a:stretch/>
        </p:blipFill>
        <p:spPr>
          <a:xfrm>
            <a:off x="6390404" y="1"/>
            <a:ext cx="5801596" cy="6857999"/>
          </a:xfrm>
          <a:prstGeom prst="rect">
            <a:avLst/>
          </a:prstGeom>
        </p:spPr>
      </p:pic>
      <p:sp>
        <p:nvSpPr>
          <p:cNvPr id="5" name="Slide Number">
            <a:extLst>
              <a:ext uri="{FF2B5EF4-FFF2-40B4-BE49-F238E27FC236}">
                <a16:creationId xmlns:a16="http://schemas.microsoft.com/office/drawing/2014/main" id="{FA2E7555-617F-514A-998A-B4FD6333A9F5}"/>
              </a:ext>
            </a:extLst>
          </p:cNvPr>
          <p:cNvSpPr>
            <a:spLocks noGrp="1"/>
          </p:cNvSpPr>
          <p:nvPr>
            <p:ph type="sldNum" sz="quarter" idx="4"/>
          </p:nvPr>
        </p:nvSpPr>
        <p:spPr>
          <a:xfrm>
            <a:off x="762000" y="6423660"/>
            <a:ext cx="365760" cy="365760"/>
          </a:xfrm>
          <a:prstGeom prst="rect">
            <a:avLst/>
          </a:prstGeom>
        </p:spPr>
        <p:txBody>
          <a:bodyPr vert="horz" lIns="0" tIns="0" rIns="0" bIns="0" rtlCol="0" anchor="ctr"/>
          <a:lstStyle>
            <a:lvl1pPr algn="l">
              <a:defRPr sz="700">
                <a:solidFill>
                  <a:srgbClr val="8B8580"/>
                </a:solidFill>
              </a:defRPr>
            </a:lvl1pPr>
          </a:lstStyle>
          <a:p>
            <a:fld id="{345D60D9-5372-5F40-9443-0F9AE5BDC3C8}" type="slidenum">
              <a:rPr lang="en-US" smtClean="0"/>
              <a:pPr/>
              <a:t>‹#›</a:t>
            </a:fld>
            <a:endParaRPr lang="en-US" dirty="0"/>
          </a:p>
        </p:txBody>
      </p:sp>
      <p:sp>
        <p:nvSpPr>
          <p:cNvPr id="6" name="Footer">
            <a:extLst>
              <a:ext uri="{FF2B5EF4-FFF2-40B4-BE49-F238E27FC236}">
                <a16:creationId xmlns:a16="http://schemas.microsoft.com/office/drawing/2014/main" id="{B348A6A2-2DAA-8349-9F70-D848FE897B02}"/>
              </a:ext>
            </a:extLst>
          </p:cNvPr>
          <p:cNvSpPr>
            <a:spLocks noGrp="1"/>
          </p:cNvSpPr>
          <p:nvPr>
            <p:ph type="ftr" sz="quarter" idx="3"/>
          </p:nvPr>
        </p:nvSpPr>
        <p:spPr>
          <a:xfrm>
            <a:off x="1127759" y="6423978"/>
            <a:ext cx="5745379" cy="365125"/>
          </a:xfrm>
          <a:prstGeom prst="rect">
            <a:avLst/>
          </a:prstGeom>
        </p:spPr>
        <p:txBody>
          <a:bodyPr vert="horz" lIns="0" tIns="0" rIns="0" bIns="0" rtlCol="0" anchor="ctr"/>
          <a:lstStyle>
            <a:lvl1pPr algn="l">
              <a:defRPr sz="700">
                <a:solidFill>
                  <a:srgbClr val="8B8580"/>
                </a:solidFill>
              </a:defRPr>
            </a:lvl1pPr>
          </a:lstStyle>
          <a:p>
            <a:r>
              <a:rPr lang="en-US"/>
              <a:t>Copyright © 2025, Oracle and/or its affiliates</a:t>
            </a:r>
            <a:endParaRPr lang="en-US" dirty="0"/>
          </a:p>
        </p:txBody>
      </p:sp>
      <p:pic>
        <p:nvPicPr>
          <p:cNvPr id="7" name="OTag">
            <a:extLst>
              <a:ext uri="{FF2B5EF4-FFF2-40B4-BE49-F238E27FC236}">
                <a16:creationId xmlns:a16="http://schemas.microsoft.com/office/drawing/2014/main" id="{905E1C4B-3BE4-CD4B-B2AC-9AC383AC9B95}"/>
              </a:ext>
              <a:ext uri="{C183D7F6-B498-43B3-948B-1728B52AA6E4}">
                <adec:decorative xmlns:adec="http://schemas.microsoft.com/office/drawing/2017/decorative" val="1"/>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3" name="Oracle Logo">
            <a:extLst>
              <a:ext uri="{FF2B5EF4-FFF2-40B4-BE49-F238E27FC236}">
                <a16:creationId xmlns:a16="http://schemas.microsoft.com/office/drawing/2014/main" id="{D6220EA6-E230-EF5E-1E96-CF13C1127E57}"/>
              </a:ext>
            </a:extLst>
          </p:cNvPr>
          <p:cNvSpPr/>
          <p:nvPr userDrawn="1"/>
        </p:nvSpPr>
        <p:spPr>
          <a:xfrm>
            <a:off x="761994" y="1130946"/>
            <a:ext cx="882210" cy="115586"/>
          </a:xfrm>
          <a:custGeom>
            <a:avLst/>
            <a:gdLst>
              <a:gd name="connsiteX0" fmla="*/ 380873 w 882210"/>
              <a:gd name="connsiteY0" fmla="*/ 75127 h 115586"/>
              <a:gd name="connsiteX1" fmla="*/ 439139 w 882210"/>
              <a:gd name="connsiteY1" fmla="*/ 75127 h 115586"/>
              <a:gd name="connsiteX2" fmla="*/ 408398 w 882210"/>
              <a:gd name="connsiteY2" fmla="*/ 25026 h 115586"/>
              <a:gd name="connsiteX3" fmla="*/ 351830 w 882210"/>
              <a:gd name="connsiteY3" fmla="*/ 115586 h 115586"/>
              <a:gd name="connsiteX4" fmla="*/ 326003 w 882210"/>
              <a:gd name="connsiteY4" fmla="*/ 115586 h 115586"/>
              <a:gd name="connsiteX5" fmla="*/ 394814 w 882210"/>
              <a:gd name="connsiteY5" fmla="*/ 6914 h 115586"/>
              <a:gd name="connsiteX6" fmla="*/ 417896 w 882210"/>
              <a:gd name="connsiteY6" fmla="*/ 3155 h 115586"/>
              <a:gd name="connsiteX7" fmla="*/ 421624 w 882210"/>
              <a:gd name="connsiteY7" fmla="*/ 6914 h 115586"/>
              <a:gd name="connsiteX8" fmla="*/ 490614 w 882210"/>
              <a:gd name="connsiteY8" fmla="*/ 115586 h 115586"/>
              <a:gd name="connsiteX9" fmla="*/ 464698 w 882210"/>
              <a:gd name="connsiteY9" fmla="*/ 115586 h 115586"/>
              <a:gd name="connsiteX10" fmla="*/ 452544 w 882210"/>
              <a:gd name="connsiteY10" fmla="*/ 95312 h 115586"/>
              <a:gd name="connsiteX11" fmla="*/ 393563 w 882210"/>
              <a:gd name="connsiteY11" fmla="*/ 95312 h 115586"/>
              <a:gd name="connsiteX12" fmla="*/ 380873 w 882210"/>
              <a:gd name="connsiteY12" fmla="*/ 75127 h 115586"/>
              <a:gd name="connsiteX13" fmla="*/ 648253 w 882210"/>
              <a:gd name="connsiteY13" fmla="*/ 95312 h 115586"/>
              <a:gd name="connsiteX14" fmla="*/ 648253 w 882210"/>
              <a:gd name="connsiteY14" fmla="*/ 967 h 115586"/>
              <a:gd name="connsiteX15" fmla="*/ 626359 w 882210"/>
              <a:gd name="connsiteY15" fmla="*/ 967 h 115586"/>
              <a:gd name="connsiteX16" fmla="*/ 626359 w 882210"/>
              <a:gd name="connsiteY16" fmla="*/ 104593 h 115586"/>
              <a:gd name="connsiteX17" fmla="*/ 637619 w 882210"/>
              <a:gd name="connsiteY17" fmla="*/ 115586 h 115586"/>
              <a:gd name="connsiteX18" fmla="*/ 737172 w 882210"/>
              <a:gd name="connsiteY18" fmla="*/ 115586 h 115586"/>
              <a:gd name="connsiteX19" fmla="*/ 750130 w 882210"/>
              <a:gd name="connsiteY19" fmla="*/ 95312 h 115586"/>
              <a:gd name="connsiteX20" fmla="*/ 648253 w 882210"/>
              <a:gd name="connsiteY20" fmla="*/ 95312 h 115586"/>
              <a:gd name="connsiteX21" fmla="*/ 286862 w 882210"/>
              <a:gd name="connsiteY21" fmla="*/ 78461 h 115586"/>
              <a:gd name="connsiteX22" fmla="*/ 325288 w 882210"/>
              <a:gd name="connsiteY22" fmla="*/ 39714 h 115586"/>
              <a:gd name="connsiteX23" fmla="*/ 286862 w 882210"/>
              <a:gd name="connsiteY23" fmla="*/ 967 h 115586"/>
              <a:gd name="connsiteX24" fmla="*/ 191241 w 882210"/>
              <a:gd name="connsiteY24" fmla="*/ 967 h 115586"/>
              <a:gd name="connsiteX25" fmla="*/ 191241 w 882210"/>
              <a:gd name="connsiteY25" fmla="*/ 115586 h 115586"/>
              <a:gd name="connsiteX26" fmla="*/ 213135 w 882210"/>
              <a:gd name="connsiteY26" fmla="*/ 115586 h 115586"/>
              <a:gd name="connsiteX27" fmla="*/ 213135 w 882210"/>
              <a:gd name="connsiteY27" fmla="*/ 21242 h 115586"/>
              <a:gd name="connsiteX28" fmla="*/ 285432 w 882210"/>
              <a:gd name="connsiteY28" fmla="*/ 21242 h 115586"/>
              <a:gd name="connsiteX29" fmla="*/ 302514 w 882210"/>
              <a:gd name="connsiteY29" fmla="*/ 41052 h 115586"/>
              <a:gd name="connsiteX30" fmla="*/ 285432 w 882210"/>
              <a:gd name="connsiteY30" fmla="*/ 58277 h 115586"/>
              <a:gd name="connsiteX31" fmla="*/ 223412 w 882210"/>
              <a:gd name="connsiteY31" fmla="*/ 58277 h 115586"/>
              <a:gd name="connsiteX32" fmla="*/ 288649 w 882210"/>
              <a:gd name="connsiteY32" fmla="*/ 115586 h 115586"/>
              <a:gd name="connsiteX33" fmla="*/ 320373 w 882210"/>
              <a:gd name="connsiteY33" fmla="*/ 115586 h 115586"/>
              <a:gd name="connsiteX34" fmla="*/ 277031 w 882210"/>
              <a:gd name="connsiteY34" fmla="*/ 78461 h 115586"/>
              <a:gd name="connsiteX35" fmla="*/ 286862 w 882210"/>
              <a:gd name="connsiteY35" fmla="*/ 78461 h 115586"/>
              <a:gd name="connsiteX36" fmla="*/ 56836 w 882210"/>
              <a:gd name="connsiteY36" fmla="*/ 115586 h 115586"/>
              <a:gd name="connsiteX37" fmla="*/ 122877 w 882210"/>
              <a:gd name="connsiteY37" fmla="*/ 115586 h 115586"/>
              <a:gd name="connsiteX38" fmla="*/ 179713 w 882210"/>
              <a:gd name="connsiteY38" fmla="*/ 58277 h 115586"/>
              <a:gd name="connsiteX39" fmla="*/ 122877 w 882210"/>
              <a:gd name="connsiteY39" fmla="*/ 967 h 115586"/>
              <a:gd name="connsiteX40" fmla="*/ 56836 w 882210"/>
              <a:gd name="connsiteY40" fmla="*/ 967 h 115586"/>
              <a:gd name="connsiteX41" fmla="*/ 0 w 882210"/>
              <a:gd name="connsiteY41" fmla="*/ 58277 h 115586"/>
              <a:gd name="connsiteX42" fmla="*/ 56836 w 882210"/>
              <a:gd name="connsiteY42" fmla="*/ 115586 h 115586"/>
              <a:gd name="connsiteX43" fmla="*/ 121358 w 882210"/>
              <a:gd name="connsiteY43" fmla="*/ 95402 h 115586"/>
              <a:gd name="connsiteX44" fmla="*/ 58266 w 882210"/>
              <a:gd name="connsiteY44" fmla="*/ 95402 h 115586"/>
              <a:gd name="connsiteX45" fmla="*/ 23306 w 882210"/>
              <a:gd name="connsiteY45" fmla="*/ 56493 h 115586"/>
              <a:gd name="connsiteX46" fmla="*/ 58266 w 882210"/>
              <a:gd name="connsiteY46" fmla="*/ 21242 h 115586"/>
              <a:gd name="connsiteX47" fmla="*/ 121358 w 882210"/>
              <a:gd name="connsiteY47" fmla="*/ 21242 h 115586"/>
              <a:gd name="connsiteX48" fmla="*/ 159945 w 882210"/>
              <a:gd name="connsiteY48" fmla="*/ 56493 h 115586"/>
              <a:gd name="connsiteX49" fmla="*/ 124984 w 882210"/>
              <a:gd name="connsiteY49" fmla="*/ 95402 h 115586"/>
              <a:gd name="connsiteX50" fmla="*/ 121358 w 882210"/>
              <a:gd name="connsiteY50" fmla="*/ 95402 h 115586"/>
              <a:gd name="connsiteX51" fmla="*/ 536190 w 882210"/>
              <a:gd name="connsiteY51" fmla="*/ 115586 h 115586"/>
              <a:gd name="connsiteX52" fmla="*/ 603571 w 882210"/>
              <a:gd name="connsiteY52" fmla="*/ 115586 h 115586"/>
              <a:gd name="connsiteX53" fmla="*/ 616618 w 882210"/>
              <a:gd name="connsiteY53" fmla="*/ 95402 h 115586"/>
              <a:gd name="connsiteX54" fmla="*/ 537709 w 882210"/>
              <a:gd name="connsiteY54" fmla="*/ 95402 h 115586"/>
              <a:gd name="connsiteX55" fmla="*/ 499122 w 882210"/>
              <a:gd name="connsiteY55" fmla="*/ 60150 h 115586"/>
              <a:gd name="connsiteX56" fmla="*/ 534082 w 882210"/>
              <a:gd name="connsiteY56" fmla="*/ 21242 h 115586"/>
              <a:gd name="connsiteX57" fmla="*/ 537709 w 882210"/>
              <a:gd name="connsiteY57" fmla="*/ 21242 h 115586"/>
              <a:gd name="connsiteX58" fmla="*/ 601784 w 882210"/>
              <a:gd name="connsiteY58" fmla="*/ 21242 h 115586"/>
              <a:gd name="connsiteX59" fmla="*/ 614742 w 882210"/>
              <a:gd name="connsiteY59" fmla="*/ 967 h 115586"/>
              <a:gd name="connsiteX60" fmla="*/ 536190 w 882210"/>
              <a:gd name="connsiteY60" fmla="*/ 967 h 115586"/>
              <a:gd name="connsiteX61" fmla="*/ 479354 w 882210"/>
              <a:gd name="connsiteY61" fmla="*/ 58277 h 115586"/>
              <a:gd name="connsiteX62" fmla="*/ 536190 w 882210"/>
              <a:gd name="connsiteY62" fmla="*/ 115586 h 115586"/>
              <a:gd name="connsiteX63" fmla="*/ 803391 w 882210"/>
              <a:gd name="connsiteY63" fmla="*/ 95402 h 115586"/>
              <a:gd name="connsiteX64" fmla="*/ 767645 w 882210"/>
              <a:gd name="connsiteY64" fmla="*/ 68369 h 115586"/>
              <a:gd name="connsiteX65" fmla="*/ 861389 w 882210"/>
              <a:gd name="connsiteY65" fmla="*/ 68369 h 115586"/>
              <a:gd name="connsiteX66" fmla="*/ 874257 w 882210"/>
              <a:gd name="connsiteY66" fmla="*/ 48094 h 115586"/>
              <a:gd name="connsiteX67" fmla="*/ 768003 w 882210"/>
              <a:gd name="connsiteY67" fmla="*/ 48094 h 115586"/>
              <a:gd name="connsiteX68" fmla="*/ 803748 w 882210"/>
              <a:gd name="connsiteY68" fmla="*/ 21061 h 115586"/>
              <a:gd name="connsiteX69" fmla="*/ 867823 w 882210"/>
              <a:gd name="connsiteY69" fmla="*/ 21061 h 115586"/>
              <a:gd name="connsiteX70" fmla="*/ 880334 w 882210"/>
              <a:gd name="connsiteY70" fmla="*/ 967 h 115586"/>
              <a:gd name="connsiteX71" fmla="*/ 801961 w 882210"/>
              <a:gd name="connsiteY71" fmla="*/ 967 h 115586"/>
              <a:gd name="connsiteX72" fmla="*/ 745125 w 882210"/>
              <a:gd name="connsiteY72" fmla="*/ 58277 h 115586"/>
              <a:gd name="connsiteX73" fmla="*/ 801961 w 882210"/>
              <a:gd name="connsiteY73" fmla="*/ 115586 h 115586"/>
              <a:gd name="connsiteX74" fmla="*/ 869432 w 882210"/>
              <a:gd name="connsiteY74" fmla="*/ 115586 h 115586"/>
              <a:gd name="connsiteX75" fmla="*/ 882211 w 882210"/>
              <a:gd name="connsiteY75" fmla="*/ 95402 h 115586"/>
              <a:gd name="connsiteX76" fmla="*/ 803480 w 882210"/>
              <a:gd name="connsiteY76" fmla="*/ 95402 h 115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882210" h="115586">
                <a:moveTo>
                  <a:pt x="380873" y="75127"/>
                </a:moveTo>
                <a:lnTo>
                  <a:pt x="439139" y="75127"/>
                </a:lnTo>
                <a:lnTo>
                  <a:pt x="408398" y="25026"/>
                </a:lnTo>
                <a:lnTo>
                  <a:pt x="351830" y="115586"/>
                </a:lnTo>
                <a:lnTo>
                  <a:pt x="326003" y="115586"/>
                </a:lnTo>
                <a:lnTo>
                  <a:pt x="394814" y="6914"/>
                </a:lnTo>
                <a:cubicBezTo>
                  <a:pt x="400159" y="-551"/>
                  <a:pt x="410493" y="-2234"/>
                  <a:pt x="417896" y="3155"/>
                </a:cubicBezTo>
                <a:cubicBezTo>
                  <a:pt x="419330" y="4199"/>
                  <a:pt x="420589" y="5468"/>
                  <a:pt x="421624" y="6914"/>
                </a:cubicBezTo>
                <a:lnTo>
                  <a:pt x="490614" y="115586"/>
                </a:lnTo>
                <a:lnTo>
                  <a:pt x="464698" y="115586"/>
                </a:lnTo>
                <a:lnTo>
                  <a:pt x="452544" y="95312"/>
                </a:lnTo>
                <a:lnTo>
                  <a:pt x="393563" y="95312"/>
                </a:lnTo>
                <a:lnTo>
                  <a:pt x="380873" y="75127"/>
                </a:lnTo>
                <a:moveTo>
                  <a:pt x="648253" y="95312"/>
                </a:moveTo>
                <a:lnTo>
                  <a:pt x="648253" y="967"/>
                </a:lnTo>
                <a:lnTo>
                  <a:pt x="626359" y="967"/>
                </a:lnTo>
                <a:lnTo>
                  <a:pt x="626359" y="104593"/>
                </a:lnTo>
                <a:cubicBezTo>
                  <a:pt x="626642" y="110682"/>
                  <a:pt x="631574" y="115498"/>
                  <a:pt x="637619" y="115586"/>
                </a:cubicBezTo>
                <a:lnTo>
                  <a:pt x="737172" y="115586"/>
                </a:lnTo>
                <a:lnTo>
                  <a:pt x="750130" y="95312"/>
                </a:lnTo>
                <a:lnTo>
                  <a:pt x="648253" y="95312"/>
                </a:lnTo>
                <a:moveTo>
                  <a:pt x="286862" y="78461"/>
                </a:moveTo>
                <a:cubicBezTo>
                  <a:pt x="308084" y="78461"/>
                  <a:pt x="325288" y="61113"/>
                  <a:pt x="325288" y="39714"/>
                </a:cubicBezTo>
                <a:cubicBezTo>
                  <a:pt x="325288" y="18315"/>
                  <a:pt x="308084" y="967"/>
                  <a:pt x="286862" y="967"/>
                </a:cubicBezTo>
                <a:lnTo>
                  <a:pt x="191241" y="967"/>
                </a:lnTo>
                <a:lnTo>
                  <a:pt x="191241" y="115586"/>
                </a:lnTo>
                <a:lnTo>
                  <a:pt x="213135" y="115586"/>
                </a:lnTo>
                <a:lnTo>
                  <a:pt x="213135" y="21242"/>
                </a:lnTo>
                <a:lnTo>
                  <a:pt x="285432" y="21242"/>
                </a:lnTo>
                <a:cubicBezTo>
                  <a:pt x="295574" y="21955"/>
                  <a:pt x="303222" y="30825"/>
                  <a:pt x="302514" y="41052"/>
                </a:cubicBezTo>
                <a:cubicBezTo>
                  <a:pt x="301875" y="50285"/>
                  <a:pt x="294588" y="57632"/>
                  <a:pt x="285432" y="58277"/>
                </a:cubicBezTo>
                <a:lnTo>
                  <a:pt x="223412" y="58277"/>
                </a:lnTo>
                <a:lnTo>
                  <a:pt x="288649" y="115586"/>
                </a:lnTo>
                <a:lnTo>
                  <a:pt x="320373" y="115586"/>
                </a:lnTo>
                <a:lnTo>
                  <a:pt x="277031" y="78461"/>
                </a:lnTo>
                <a:lnTo>
                  <a:pt x="286862" y="78461"/>
                </a:lnTo>
                <a:moveTo>
                  <a:pt x="56836" y="115586"/>
                </a:moveTo>
                <a:lnTo>
                  <a:pt x="122877" y="115586"/>
                </a:lnTo>
                <a:cubicBezTo>
                  <a:pt x="154267" y="115586"/>
                  <a:pt x="179713" y="89928"/>
                  <a:pt x="179713" y="58277"/>
                </a:cubicBezTo>
                <a:cubicBezTo>
                  <a:pt x="179713" y="26625"/>
                  <a:pt x="154267" y="967"/>
                  <a:pt x="122877" y="967"/>
                </a:cubicBezTo>
                <a:lnTo>
                  <a:pt x="56836" y="967"/>
                </a:lnTo>
                <a:cubicBezTo>
                  <a:pt x="25446" y="967"/>
                  <a:pt x="0" y="26625"/>
                  <a:pt x="0" y="58277"/>
                </a:cubicBezTo>
                <a:cubicBezTo>
                  <a:pt x="0" y="89928"/>
                  <a:pt x="25446" y="115586"/>
                  <a:pt x="56836" y="115586"/>
                </a:cubicBezTo>
                <a:moveTo>
                  <a:pt x="121358" y="95402"/>
                </a:moveTo>
                <a:lnTo>
                  <a:pt x="58266" y="95402"/>
                </a:lnTo>
                <a:cubicBezTo>
                  <a:pt x="37956" y="94392"/>
                  <a:pt x="22304" y="76972"/>
                  <a:pt x="23306" y="56493"/>
                </a:cubicBezTo>
                <a:cubicBezTo>
                  <a:pt x="24238" y="37427"/>
                  <a:pt x="39358" y="22182"/>
                  <a:pt x="58266" y="21242"/>
                </a:cubicBezTo>
                <a:lnTo>
                  <a:pt x="121358" y="21242"/>
                </a:lnTo>
                <a:cubicBezTo>
                  <a:pt x="141667" y="20232"/>
                  <a:pt x="158943" y="36014"/>
                  <a:pt x="159945" y="56493"/>
                </a:cubicBezTo>
                <a:cubicBezTo>
                  <a:pt x="160946" y="76972"/>
                  <a:pt x="145294" y="94392"/>
                  <a:pt x="124984" y="95402"/>
                </a:cubicBezTo>
                <a:cubicBezTo>
                  <a:pt x="123776" y="95462"/>
                  <a:pt x="122566" y="95462"/>
                  <a:pt x="121358" y="95402"/>
                </a:cubicBezTo>
                <a:moveTo>
                  <a:pt x="536190" y="115586"/>
                </a:moveTo>
                <a:lnTo>
                  <a:pt x="603571" y="115586"/>
                </a:lnTo>
                <a:lnTo>
                  <a:pt x="616618" y="95402"/>
                </a:lnTo>
                <a:lnTo>
                  <a:pt x="537709" y="95402"/>
                </a:lnTo>
                <a:cubicBezTo>
                  <a:pt x="517399" y="96411"/>
                  <a:pt x="500123" y="80629"/>
                  <a:pt x="499122" y="60150"/>
                </a:cubicBezTo>
                <a:cubicBezTo>
                  <a:pt x="498120" y="39671"/>
                  <a:pt x="513773" y="22251"/>
                  <a:pt x="534082" y="21242"/>
                </a:cubicBezTo>
                <a:cubicBezTo>
                  <a:pt x="535290" y="21182"/>
                  <a:pt x="536501" y="21182"/>
                  <a:pt x="537709" y="21242"/>
                </a:cubicBezTo>
                <a:lnTo>
                  <a:pt x="601784" y="21242"/>
                </a:lnTo>
                <a:lnTo>
                  <a:pt x="614742" y="967"/>
                </a:lnTo>
                <a:lnTo>
                  <a:pt x="536190" y="967"/>
                </a:lnTo>
                <a:cubicBezTo>
                  <a:pt x="504800" y="967"/>
                  <a:pt x="479354" y="26625"/>
                  <a:pt x="479354" y="58277"/>
                </a:cubicBezTo>
                <a:cubicBezTo>
                  <a:pt x="479354" y="89928"/>
                  <a:pt x="504800" y="115586"/>
                  <a:pt x="536190" y="115586"/>
                </a:cubicBezTo>
                <a:moveTo>
                  <a:pt x="803391" y="95402"/>
                </a:moveTo>
                <a:cubicBezTo>
                  <a:pt x="786805" y="95513"/>
                  <a:pt x="772183" y="84455"/>
                  <a:pt x="767645" y="68369"/>
                </a:cubicBezTo>
                <a:lnTo>
                  <a:pt x="861389" y="68369"/>
                </a:lnTo>
                <a:lnTo>
                  <a:pt x="874257" y="48094"/>
                </a:lnTo>
                <a:lnTo>
                  <a:pt x="768003" y="48094"/>
                </a:lnTo>
                <a:cubicBezTo>
                  <a:pt x="772514" y="31990"/>
                  <a:pt x="787153" y="20919"/>
                  <a:pt x="803748" y="21061"/>
                </a:cubicBezTo>
                <a:lnTo>
                  <a:pt x="867823" y="21061"/>
                </a:lnTo>
                <a:lnTo>
                  <a:pt x="880334" y="967"/>
                </a:lnTo>
                <a:lnTo>
                  <a:pt x="801961" y="967"/>
                </a:lnTo>
                <a:cubicBezTo>
                  <a:pt x="770571" y="967"/>
                  <a:pt x="745125" y="26625"/>
                  <a:pt x="745125" y="58277"/>
                </a:cubicBezTo>
                <a:cubicBezTo>
                  <a:pt x="745125" y="89928"/>
                  <a:pt x="770571" y="115586"/>
                  <a:pt x="801961" y="115586"/>
                </a:cubicBezTo>
                <a:lnTo>
                  <a:pt x="869432" y="115586"/>
                </a:lnTo>
                <a:lnTo>
                  <a:pt x="882211" y="95402"/>
                </a:lnTo>
                <a:lnTo>
                  <a:pt x="803480" y="95402"/>
                </a:lnTo>
              </a:path>
            </a:pathLst>
          </a:custGeom>
          <a:solidFill>
            <a:srgbClr val="C74634"/>
          </a:solidFill>
          <a:ln w="8895" cap="flat">
            <a:noFill/>
            <a:prstDash val="solid"/>
            <a:miter/>
          </a:ln>
        </p:spPr>
        <p:txBody>
          <a:bodyPr rtlCol="0" anchor="ctr"/>
          <a:lstStyle/>
          <a:p>
            <a:endParaRPr lang="en-US">
              <a:solidFill>
                <a:srgbClr val="C74634"/>
              </a:solidFill>
            </a:endParaRPr>
          </a:p>
        </p:txBody>
      </p:sp>
      <p:sp>
        <p:nvSpPr>
          <p:cNvPr id="4" name="Plus Sign">
            <a:extLst>
              <a:ext uri="{FF2B5EF4-FFF2-40B4-BE49-F238E27FC236}">
                <a16:creationId xmlns:a16="http://schemas.microsoft.com/office/drawing/2014/main" id="{889C2474-0A48-87B9-ED6A-FD2EF7F367F7}"/>
              </a:ext>
            </a:extLst>
          </p:cNvPr>
          <p:cNvSpPr txBox="1"/>
          <p:nvPr userDrawn="1"/>
        </p:nvSpPr>
        <p:spPr>
          <a:xfrm>
            <a:off x="1983598" y="988684"/>
            <a:ext cx="338554" cy="400110"/>
          </a:xfrm>
          <a:prstGeom prst="rect">
            <a:avLst/>
          </a:prstGeom>
          <a:noFill/>
        </p:spPr>
        <p:txBody>
          <a:bodyPr wrap="none" rtlCol="0">
            <a:spAutoFit/>
          </a:bodyPr>
          <a:lstStyle/>
          <a:p>
            <a:r>
              <a:rPr lang="en-US" sz="2000" dirty="0">
                <a:latin typeface="Oracle Sans Light" panose="020B0403020204020204" pitchFamily="34" charset="0"/>
                <a:cs typeface="Oracle Sans Light" panose="020B0403020204020204" pitchFamily="34" charset="0"/>
              </a:rPr>
              <a:t>+</a:t>
            </a:r>
          </a:p>
        </p:txBody>
      </p:sp>
      <p:sp>
        <p:nvSpPr>
          <p:cNvPr id="8" name="Content Placeholder 7">
            <a:extLst>
              <a:ext uri="{FF2B5EF4-FFF2-40B4-BE49-F238E27FC236}">
                <a16:creationId xmlns:a16="http://schemas.microsoft.com/office/drawing/2014/main" id="{356453F7-AD72-2B27-04B4-727D2A71230B}"/>
              </a:ext>
            </a:extLst>
          </p:cNvPr>
          <p:cNvSpPr>
            <a:spLocks noGrp="1"/>
          </p:cNvSpPr>
          <p:nvPr>
            <p:ph sz="quarter" idx="28" hasCustomPrompt="1"/>
          </p:nvPr>
        </p:nvSpPr>
        <p:spPr>
          <a:xfrm>
            <a:off x="2451100" y="946150"/>
            <a:ext cx="1241425" cy="466344"/>
          </a:xfrm>
        </p:spPr>
        <p:txBody>
          <a:bodyPr/>
          <a:lstStyle>
            <a:lvl1pPr>
              <a:defRPr sz="800">
                <a:latin typeface="Oracle Sans Light" panose="020B0403020204020204" pitchFamily="34" charset="0"/>
                <a:cs typeface="Oracle Sans Light" panose="020B0403020204020204" pitchFamily="34" charset="0"/>
              </a:defRPr>
            </a:lvl1pPr>
          </a:lstStyle>
          <a:p>
            <a:pPr lvl="0"/>
            <a:r>
              <a:rPr lang="en-US" dirty="0"/>
              <a:t>Click to insert partner logo</a:t>
            </a:r>
          </a:p>
        </p:txBody>
      </p:sp>
      <p:pic>
        <p:nvPicPr>
          <p:cNvPr id="22" name="OTag">
            <a:extLst>
              <a:ext uri="{FF2B5EF4-FFF2-40B4-BE49-F238E27FC236}">
                <a16:creationId xmlns:a16="http://schemas.microsoft.com/office/drawing/2014/main" id="{2BD84AB8-084C-B722-CE1B-F1DA9D195E76}"/>
              </a:ext>
              <a:ext uri="{C183D7F6-B498-43B3-948B-1728B52AA6E4}">
                <adec:decorative xmlns:adec="http://schemas.microsoft.com/office/drawing/2017/decorative" val="1"/>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pic>
        <p:nvPicPr>
          <p:cNvPr id="23" name="OTag">
            <a:extLst>
              <a:ext uri="{FF2B5EF4-FFF2-40B4-BE49-F238E27FC236}">
                <a16:creationId xmlns:a16="http://schemas.microsoft.com/office/drawing/2014/main" id="{3398175F-49BB-384F-6EC1-ABBADD31BC0E}"/>
              </a:ext>
              <a:ext uri="{C183D7F6-B498-43B3-948B-1728B52AA6E4}">
                <adec:decorative xmlns:adec="http://schemas.microsoft.com/office/drawing/2017/decorative" val="1"/>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26" name="Text Placeholder 21">
            <a:extLst>
              <a:ext uri="{FF2B5EF4-FFF2-40B4-BE49-F238E27FC236}">
                <a16:creationId xmlns:a16="http://schemas.microsoft.com/office/drawing/2014/main" id="{E6873078-812F-65C5-C233-D2B76F281D9C}"/>
              </a:ext>
            </a:extLst>
          </p:cNvPr>
          <p:cNvSpPr>
            <a:spLocks noGrp="1"/>
          </p:cNvSpPr>
          <p:nvPr>
            <p:ph type="body" sz="quarter" idx="14" hasCustomPrompt="1"/>
          </p:nvPr>
        </p:nvSpPr>
        <p:spPr>
          <a:xfrm>
            <a:off x="761994" y="4629979"/>
            <a:ext cx="1498606" cy="614174"/>
          </a:xfrm>
          <a:prstGeom prst="rect">
            <a:avLst/>
          </a:prstGeom>
        </p:spPr>
        <p:txBody>
          <a:bodyPr lIns="0" tIns="0" rIns="0" bIns="0" anchor="b"/>
          <a:lstStyle>
            <a:lvl1pPr algn="l">
              <a:defRPr sz="2800" b="1" i="0">
                <a:solidFill>
                  <a:srgbClr val="2C5266"/>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27" name="Text Placeholder 21">
            <a:extLst>
              <a:ext uri="{FF2B5EF4-FFF2-40B4-BE49-F238E27FC236}">
                <a16:creationId xmlns:a16="http://schemas.microsoft.com/office/drawing/2014/main" id="{EEDFFABF-52CF-D2A3-889C-AF22FAFF3BDD}"/>
              </a:ext>
            </a:extLst>
          </p:cNvPr>
          <p:cNvSpPr>
            <a:spLocks noGrp="1"/>
          </p:cNvSpPr>
          <p:nvPr>
            <p:ph type="body" sz="quarter" idx="30" hasCustomPrompt="1"/>
          </p:nvPr>
        </p:nvSpPr>
        <p:spPr>
          <a:xfrm>
            <a:off x="761994" y="5325986"/>
            <a:ext cx="1498606" cy="603016"/>
          </a:xfrm>
          <a:prstGeom prst="rect">
            <a:avLst/>
          </a:prstGeom>
        </p:spPr>
        <p:txBody>
          <a:bodyPr lIns="0" tIns="0" rIns="0" bIns="0"/>
          <a:lstStyle>
            <a:lvl1pPr algn="l">
              <a:defRPr sz="1100" b="0" i="0">
                <a:solidFill>
                  <a:srgbClr val="312D2A"/>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endParaRPr lang="en-US" dirty="0"/>
          </a:p>
        </p:txBody>
      </p:sp>
      <p:sp>
        <p:nvSpPr>
          <p:cNvPr id="30" name="Text Placeholder 21">
            <a:extLst>
              <a:ext uri="{FF2B5EF4-FFF2-40B4-BE49-F238E27FC236}">
                <a16:creationId xmlns:a16="http://schemas.microsoft.com/office/drawing/2014/main" id="{4FA97366-1933-4699-AF76-774D4672F1AD}"/>
              </a:ext>
            </a:extLst>
          </p:cNvPr>
          <p:cNvSpPr>
            <a:spLocks noGrp="1"/>
          </p:cNvSpPr>
          <p:nvPr>
            <p:ph type="body" sz="quarter" idx="44" hasCustomPrompt="1"/>
          </p:nvPr>
        </p:nvSpPr>
        <p:spPr>
          <a:xfrm>
            <a:off x="2391925" y="4629979"/>
            <a:ext cx="1498606" cy="614174"/>
          </a:xfrm>
          <a:prstGeom prst="rect">
            <a:avLst/>
          </a:prstGeom>
        </p:spPr>
        <p:txBody>
          <a:bodyPr lIns="0" tIns="0" rIns="0" bIns="0" anchor="b"/>
          <a:lstStyle>
            <a:lvl1pPr algn="l">
              <a:defRPr sz="2800" b="1" i="0">
                <a:solidFill>
                  <a:srgbClr val="2C5266"/>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31" name="Text Placeholder 21">
            <a:extLst>
              <a:ext uri="{FF2B5EF4-FFF2-40B4-BE49-F238E27FC236}">
                <a16:creationId xmlns:a16="http://schemas.microsoft.com/office/drawing/2014/main" id="{0C5139D7-54C3-ACA6-7D91-D5D96969DB87}"/>
              </a:ext>
            </a:extLst>
          </p:cNvPr>
          <p:cNvSpPr>
            <a:spLocks noGrp="1"/>
          </p:cNvSpPr>
          <p:nvPr>
            <p:ph type="body" sz="quarter" idx="45" hasCustomPrompt="1"/>
          </p:nvPr>
        </p:nvSpPr>
        <p:spPr>
          <a:xfrm>
            <a:off x="2391925" y="5307699"/>
            <a:ext cx="1498606" cy="603016"/>
          </a:xfrm>
          <a:prstGeom prst="rect">
            <a:avLst/>
          </a:prstGeom>
        </p:spPr>
        <p:txBody>
          <a:bodyPr lIns="0" tIns="0" rIns="0" bIns="0"/>
          <a:lstStyle>
            <a:lvl1pPr algn="l">
              <a:defRPr sz="1100" b="0" i="0">
                <a:solidFill>
                  <a:srgbClr val="312D2A"/>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endParaRPr lang="en-US" dirty="0"/>
          </a:p>
        </p:txBody>
      </p:sp>
      <p:sp>
        <p:nvSpPr>
          <p:cNvPr id="32" name="Text Placeholder 21">
            <a:extLst>
              <a:ext uri="{FF2B5EF4-FFF2-40B4-BE49-F238E27FC236}">
                <a16:creationId xmlns:a16="http://schemas.microsoft.com/office/drawing/2014/main" id="{B8A55487-28D8-F7EC-D465-CA174C53791A}"/>
              </a:ext>
            </a:extLst>
          </p:cNvPr>
          <p:cNvSpPr>
            <a:spLocks noGrp="1"/>
          </p:cNvSpPr>
          <p:nvPr>
            <p:ph type="body" sz="quarter" idx="33" hasCustomPrompt="1"/>
          </p:nvPr>
        </p:nvSpPr>
        <p:spPr>
          <a:xfrm>
            <a:off x="4021856" y="4629979"/>
            <a:ext cx="1498606" cy="614174"/>
          </a:xfrm>
          <a:prstGeom prst="rect">
            <a:avLst/>
          </a:prstGeom>
        </p:spPr>
        <p:txBody>
          <a:bodyPr lIns="0" tIns="0" rIns="0" bIns="0" anchor="b"/>
          <a:lstStyle>
            <a:lvl1pPr algn="l">
              <a:defRPr sz="2800" b="1" i="0">
                <a:solidFill>
                  <a:srgbClr val="2C5266"/>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33" name="Text Placeholder 21">
            <a:extLst>
              <a:ext uri="{FF2B5EF4-FFF2-40B4-BE49-F238E27FC236}">
                <a16:creationId xmlns:a16="http://schemas.microsoft.com/office/drawing/2014/main" id="{82B96EDD-BC97-7D98-73A6-710D14462F21}"/>
              </a:ext>
            </a:extLst>
          </p:cNvPr>
          <p:cNvSpPr>
            <a:spLocks noGrp="1"/>
          </p:cNvSpPr>
          <p:nvPr>
            <p:ph type="body" sz="quarter" idx="34" hasCustomPrompt="1"/>
          </p:nvPr>
        </p:nvSpPr>
        <p:spPr>
          <a:xfrm>
            <a:off x="4021856" y="5307699"/>
            <a:ext cx="1498606" cy="603016"/>
          </a:xfrm>
          <a:prstGeom prst="rect">
            <a:avLst/>
          </a:prstGeom>
        </p:spPr>
        <p:txBody>
          <a:bodyPr lIns="0" tIns="0" rIns="0" bIns="0"/>
          <a:lstStyle>
            <a:lvl1pPr algn="l">
              <a:defRPr sz="1100" b="0" i="0">
                <a:solidFill>
                  <a:srgbClr val="312D2A"/>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endParaRPr lang="en-US" dirty="0"/>
          </a:p>
        </p:txBody>
      </p:sp>
      <p:sp>
        <p:nvSpPr>
          <p:cNvPr id="2" name="Title 4">
            <a:extLst>
              <a:ext uri="{FF2B5EF4-FFF2-40B4-BE49-F238E27FC236}">
                <a16:creationId xmlns:a16="http://schemas.microsoft.com/office/drawing/2014/main" id="{8C9C64A8-A829-7546-F115-E760AD9E0B1B}"/>
              </a:ext>
            </a:extLst>
          </p:cNvPr>
          <p:cNvSpPr>
            <a:spLocks noGrp="1"/>
          </p:cNvSpPr>
          <p:nvPr>
            <p:ph type="title" hasCustomPrompt="1"/>
          </p:nvPr>
        </p:nvSpPr>
        <p:spPr>
          <a:xfrm>
            <a:off x="761994" y="1613847"/>
            <a:ext cx="4758468" cy="822960"/>
          </a:xfrm>
          <a:noFill/>
        </p:spPr>
        <p:txBody>
          <a:bodyPr vert="horz" lIns="0" tIns="0" rIns="0" bIns="0" rtlCol="0" anchor="b">
            <a:noAutofit/>
          </a:bodyPr>
          <a:lstStyle>
            <a:lvl1pPr>
              <a:defRPr lang="en-US" sz="2000" b="1" i="0">
                <a:solidFill>
                  <a:srgbClr val="312D2A"/>
                </a:solidFill>
                <a:latin typeface="Oracle Sans Extra Bold" panose="020B0503020204020204" pitchFamily="34" charset="0"/>
                <a:cs typeface="Oracle Sans Extra Bold" panose="020B0503020204020204" pitchFamily="34" charset="0"/>
              </a:defRPr>
            </a:lvl1pPr>
          </a:lstStyle>
          <a:p>
            <a:pPr lvl="0"/>
            <a:r>
              <a:rPr lang="en-US" dirty="0"/>
              <a:t>Click to edit title text styles</a:t>
            </a:r>
          </a:p>
        </p:txBody>
      </p:sp>
      <p:sp>
        <p:nvSpPr>
          <p:cNvPr id="11" name="Text Placeholder 21">
            <a:extLst>
              <a:ext uri="{FF2B5EF4-FFF2-40B4-BE49-F238E27FC236}">
                <a16:creationId xmlns:a16="http://schemas.microsoft.com/office/drawing/2014/main" id="{E323853D-9C0E-F1FC-0DD6-BFBA69126D0A}"/>
              </a:ext>
            </a:extLst>
          </p:cNvPr>
          <p:cNvSpPr>
            <a:spLocks noGrp="1"/>
          </p:cNvSpPr>
          <p:nvPr>
            <p:ph type="body" sz="quarter" idx="35" hasCustomPrompt="1"/>
          </p:nvPr>
        </p:nvSpPr>
        <p:spPr>
          <a:xfrm>
            <a:off x="761994" y="2499926"/>
            <a:ext cx="4762530" cy="1741585"/>
          </a:xfrm>
          <a:prstGeom prst="rect">
            <a:avLst/>
          </a:prstGeom>
        </p:spPr>
        <p:txBody>
          <a:bodyPr lIns="0" tIns="0" rIns="0" bIns="0"/>
          <a:lstStyle>
            <a:lvl1pPr algn="l">
              <a:lnSpc>
                <a:spcPct val="120000"/>
              </a:lnSpc>
              <a:spcBef>
                <a:spcPts val="0"/>
              </a:spcBef>
              <a:spcAft>
                <a:spcPts val="400"/>
              </a:spcAft>
              <a:defRPr sz="1200" b="0" i="0">
                <a:solidFill>
                  <a:srgbClr val="312D2A"/>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labore et dolore magna </a:t>
            </a:r>
            <a:r>
              <a:rPr lang="en-IN" dirty="0" err="1"/>
              <a:t>aliqua</a:t>
            </a:r>
            <a:r>
              <a:rPr lang="en-IN" dirty="0"/>
              <a:t>.</a:t>
            </a:r>
            <a:br>
              <a:rPr lang="en-IN" dirty="0"/>
            </a:br>
            <a:r>
              <a:rPr lang="en-IN" dirty="0"/>
              <a:t>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Tree>
    <p:extLst>
      <p:ext uri="{BB962C8B-B14F-4D97-AF65-F5344CB8AC3E}">
        <p14:creationId xmlns:p14="http://schemas.microsoft.com/office/powerpoint/2010/main" val="2181252913"/>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showMasterSp="0" preserve="1" userDrawn="1">
  <p:cSld name="3_Light - Stat + Texture">
    <p:bg>
      <p:bgPr>
        <a:solidFill>
          <a:srgbClr val="E5E2DE"/>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1E16F80-E7F8-2F8C-ECA1-A63B906AAE55}"/>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43" r="52457"/>
          <a:stretch/>
        </p:blipFill>
        <p:spPr>
          <a:xfrm>
            <a:off x="6390404" y="1"/>
            <a:ext cx="5801596" cy="6857999"/>
          </a:xfrm>
          <a:prstGeom prst="rect">
            <a:avLst/>
          </a:prstGeom>
        </p:spPr>
      </p:pic>
      <p:sp>
        <p:nvSpPr>
          <p:cNvPr id="5" name="Slide Number">
            <a:extLst>
              <a:ext uri="{FF2B5EF4-FFF2-40B4-BE49-F238E27FC236}">
                <a16:creationId xmlns:a16="http://schemas.microsoft.com/office/drawing/2014/main" id="{FA2E7555-617F-514A-998A-B4FD6333A9F5}"/>
              </a:ext>
            </a:extLst>
          </p:cNvPr>
          <p:cNvSpPr>
            <a:spLocks noGrp="1"/>
          </p:cNvSpPr>
          <p:nvPr>
            <p:ph type="sldNum" sz="quarter" idx="4"/>
          </p:nvPr>
        </p:nvSpPr>
        <p:spPr>
          <a:xfrm>
            <a:off x="762000" y="6423660"/>
            <a:ext cx="365760" cy="365760"/>
          </a:xfrm>
          <a:prstGeom prst="rect">
            <a:avLst/>
          </a:prstGeom>
        </p:spPr>
        <p:txBody>
          <a:bodyPr vert="horz" lIns="0" tIns="0" rIns="0" bIns="0" rtlCol="0" anchor="ctr"/>
          <a:lstStyle>
            <a:lvl1pPr algn="l">
              <a:defRPr sz="700">
                <a:solidFill>
                  <a:srgbClr val="8B8580"/>
                </a:solidFill>
              </a:defRPr>
            </a:lvl1pPr>
          </a:lstStyle>
          <a:p>
            <a:fld id="{345D60D9-5372-5F40-9443-0F9AE5BDC3C8}" type="slidenum">
              <a:rPr lang="en-US" smtClean="0"/>
              <a:pPr/>
              <a:t>‹#›</a:t>
            </a:fld>
            <a:endParaRPr lang="en-US" dirty="0"/>
          </a:p>
        </p:txBody>
      </p:sp>
      <p:sp>
        <p:nvSpPr>
          <p:cNvPr id="6" name="Footer">
            <a:extLst>
              <a:ext uri="{FF2B5EF4-FFF2-40B4-BE49-F238E27FC236}">
                <a16:creationId xmlns:a16="http://schemas.microsoft.com/office/drawing/2014/main" id="{B348A6A2-2DAA-8349-9F70-D848FE897B02}"/>
              </a:ext>
            </a:extLst>
          </p:cNvPr>
          <p:cNvSpPr>
            <a:spLocks noGrp="1"/>
          </p:cNvSpPr>
          <p:nvPr>
            <p:ph type="ftr" sz="quarter" idx="3"/>
          </p:nvPr>
        </p:nvSpPr>
        <p:spPr>
          <a:xfrm>
            <a:off x="1127759" y="6423978"/>
            <a:ext cx="5745379" cy="365125"/>
          </a:xfrm>
          <a:prstGeom prst="rect">
            <a:avLst/>
          </a:prstGeom>
        </p:spPr>
        <p:txBody>
          <a:bodyPr vert="horz" lIns="0" tIns="0" rIns="0" bIns="0" rtlCol="0" anchor="ctr"/>
          <a:lstStyle>
            <a:lvl1pPr algn="l">
              <a:defRPr sz="700">
                <a:solidFill>
                  <a:srgbClr val="8B8580"/>
                </a:solidFill>
              </a:defRPr>
            </a:lvl1pPr>
          </a:lstStyle>
          <a:p>
            <a:r>
              <a:rPr lang="en-US"/>
              <a:t>Copyright © 2025, Oracle and/or its affiliates</a:t>
            </a:r>
            <a:endParaRPr lang="en-US" dirty="0"/>
          </a:p>
        </p:txBody>
      </p:sp>
      <p:sp>
        <p:nvSpPr>
          <p:cNvPr id="3" name="Oracle Logo">
            <a:extLst>
              <a:ext uri="{FF2B5EF4-FFF2-40B4-BE49-F238E27FC236}">
                <a16:creationId xmlns:a16="http://schemas.microsoft.com/office/drawing/2014/main" id="{D6220EA6-E230-EF5E-1E96-CF13C1127E57}"/>
              </a:ext>
            </a:extLst>
          </p:cNvPr>
          <p:cNvSpPr/>
          <p:nvPr userDrawn="1"/>
        </p:nvSpPr>
        <p:spPr>
          <a:xfrm>
            <a:off x="761994" y="1130946"/>
            <a:ext cx="882210" cy="115586"/>
          </a:xfrm>
          <a:custGeom>
            <a:avLst/>
            <a:gdLst>
              <a:gd name="connsiteX0" fmla="*/ 380873 w 882210"/>
              <a:gd name="connsiteY0" fmla="*/ 75127 h 115586"/>
              <a:gd name="connsiteX1" fmla="*/ 439139 w 882210"/>
              <a:gd name="connsiteY1" fmla="*/ 75127 h 115586"/>
              <a:gd name="connsiteX2" fmla="*/ 408398 w 882210"/>
              <a:gd name="connsiteY2" fmla="*/ 25026 h 115586"/>
              <a:gd name="connsiteX3" fmla="*/ 351830 w 882210"/>
              <a:gd name="connsiteY3" fmla="*/ 115586 h 115586"/>
              <a:gd name="connsiteX4" fmla="*/ 326003 w 882210"/>
              <a:gd name="connsiteY4" fmla="*/ 115586 h 115586"/>
              <a:gd name="connsiteX5" fmla="*/ 394814 w 882210"/>
              <a:gd name="connsiteY5" fmla="*/ 6914 h 115586"/>
              <a:gd name="connsiteX6" fmla="*/ 417896 w 882210"/>
              <a:gd name="connsiteY6" fmla="*/ 3155 h 115586"/>
              <a:gd name="connsiteX7" fmla="*/ 421624 w 882210"/>
              <a:gd name="connsiteY7" fmla="*/ 6914 h 115586"/>
              <a:gd name="connsiteX8" fmla="*/ 490614 w 882210"/>
              <a:gd name="connsiteY8" fmla="*/ 115586 h 115586"/>
              <a:gd name="connsiteX9" fmla="*/ 464698 w 882210"/>
              <a:gd name="connsiteY9" fmla="*/ 115586 h 115586"/>
              <a:gd name="connsiteX10" fmla="*/ 452544 w 882210"/>
              <a:gd name="connsiteY10" fmla="*/ 95312 h 115586"/>
              <a:gd name="connsiteX11" fmla="*/ 393563 w 882210"/>
              <a:gd name="connsiteY11" fmla="*/ 95312 h 115586"/>
              <a:gd name="connsiteX12" fmla="*/ 380873 w 882210"/>
              <a:gd name="connsiteY12" fmla="*/ 75127 h 115586"/>
              <a:gd name="connsiteX13" fmla="*/ 648253 w 882210"/>
              <a:gd name="connsiteY13" fmla="*/ 95312 h 115586"/>
              <a:gd name="connsiteX14" fmla="*/ 648253 w 882210"/>
              <a:gd name="connsiteY14" fmla="*/ 967 h 115586"/>
              <a:gd name="connsiteX15" fmla="*/ 626359 w 882210"/>
              <a:gd name="connsiteY15" fmla="*/ 967 h 115586"/>
              <a:gd name="connsiteX16" fmla="*/ 626359 w 882210"/>
              <a:gd name="connsiteY16" fmla="*/ 104593 h 115586"/>
              <a:gd name="connsiteX17" fmla="*/ 637619 w 882210"/>
              <a:gd name="connsiteY17" fmla="*/ 115586 h 115586"/>
              <a:gd name="connsiteX18" fmla="*/ 737172 w 882210"/>
              <a:gd name="connsiteY18" fmla="*/ 115586 h 115586"/>
              <a:gd name="connsiteX19" fmla="*/ 750130 w 882210"/>
              <a:gd name="connsiteY19" fmla="*/ 95312 h 115586"/>
              <a:gd name="connsiteX20" fmla="*/ 648253 w 882210"/>
              <a:gd name="connsiteY20" fmla="*/ 95312 h 115586"/>
              <a:gd name="connsiteX21" fmla="*/ 286862 w 882210"/>
              <a:gd name="connsiteY21" fmla="*/ 78461 h 115586"/>
              <a:gd name="connsiteX22" fmla="*/ 325288 w 882210"/>
              <a:gd name="connsiteY22" fmla="*/ 39714 h 115586"/>
              <a:gd name="connsiteX23" fmla="*/ 286862 w 882210"/>
              <a:gd name="connsiteY23" fmla="*/ 967 h 115586"/>
              <a:gd name="connsiteX24" fmla="*/ 191241 w 882210"/>
              <a:gd name="connsiteY24" fmla="*/ 967 h 115586"/>
              <a:gd name="connsiteX25" fmla="*/ 191241 w 882210"/>
              <a:gd name="connsiteY25" fmla="*/ 115586 h 115586"/>
              <a:gd name="connsiteX26" fmla="*/ 213135 w 882210"/>
              <a:gd name="connsiteY26" fmla="*/ 115586 h 115586"/>
              <a:gd name="connsiteX27" fmla="*/ 213135 w 882210"/>
              <a:gd name="connsiteY27" fmla="*/ 21242 h 115586"/>
              <a:gd name="connsiteX28" fmla="*/ 285432 w 882210"/>
              <a:gd name="connsiteY28" fmla="*/ 21242 h 115586"/>
              <a:gd name="connsiteX29" fmla="*/ 302514 w 882210"/>
              <a:gd name="connsiteY29" fmla="*/ 41052 h 115586"/>
              <a:gd name="connsiteX30" fmla="*/ 285432 w 882210"/>
              <a:gd name="connsiteY30" fmla="*/ 58277 h 115586"/>
              <a:gd name="connsiteX31" fmla="*/ 223412 w 882210"/>
              <a:gd name="connsiteY31" fmla="*/ 58277 h 115586"/>
              <a:gd name="connsiteX32" fmla="*/ 288649 w 882210"/>
              <a:gd name="connsiteY32" fmla="*/ 115586 h 115586"/>
              <a:gd name="connsiteX33" fmla="*/ 320373 w 882210"/>
              <a:gd name="connsiteY33" fmla="*/ 115586 h 115586"/>
              <a:gd name="connsiteX34" fmla="*/ 277031 w 882210"/>
              <a:gd name="connsiteY34" fmla="*/ 78461 h 115586"/>
              <a:gd name="connsiteX35" fmla="*/ 286862 w 882210"/>
              <a:gd name="connsiteY35" fmla="*/ 78461 h 115586"/>
              <a:gd name="connsiteX36" fmla="*/ 56836 w 882210"/>
              <a:gd name="connsiteY36" fmla="*/ 115586 h 115586"/>
              <a:gd name="connsiteX37" fmla="*/ 122877 w 882210"/>
              <a:gd name="connsiteY37" fmla="*/ 115586 h 115586"/>
              <a:gd name="connsiteX38" fmla="*/ 179713 w 882210"/>
              <a:gd name="connsiteY38" fmla="*/ 58277 h 115586"/>
              <a:gd name="connsiteX39" fmla="*/ 122877 w 882210"/>
              <a:gd name="connsiteY39" fmla="*/ 967 h 115586"/>
              <a:gd name="connsiteX40" fmla="*/ 56836 w 882210"/>
              <a:gd name="connsiteY40" fmla="*/ 967 h 115586"/>
              <a:gd name="connsiteX41" fmla="*/ 0 w 882210"/>
              <a:gd name="connsiteY41" fmla="*/ 58277 h 115586"/>
              <a:gd name="connsiteX42" fmla="*/ 56836 w 882210"/>
              <a:gd name="connsiteY42" fmla="*/ 115586 h 115586"/>
              <a:gd name="connsiteX43" fmla="*/ 121358 w 882210"/>
              <a:gd name="connsiteY43" fmla="*/ 95402 h 115586"/>
              <a:gd name="connsiteX44" fmla="*/ 58266 w 882210"/>
              <a:gd name="connsiteY44" fmla="*/ 95402 h 115586"/>
              <a:gd name="connsiteX45" fmla="*/ 23306 w 882210"/>
              <a:gd name="connsiteY45" fmla="*/ 56493 h 115586"/>
              <a:gd name="connsiteX46" fmla="*/ 58266 w 882210"/>
              <a:gd name="connsiteY46" fmla="*/ 21242 h 115586"/>
              <a:gd name="connsiteX47" fmla="*/ 121358 w 882210"/>
              <a:gd name="connsiteY47" fmla="*/ 21242 h 115586"/>
              <a:gd name="connsiteX48" fmla="*/ 159945 w 882210"/>
              <a:gd name="connsiteY48" fmla="*/ 56493 h 115586"/>
              <a:gd name="connsiteX49" fmla="*/ 124984 w 882210"/>
              <a:gd name="connsiteY49" fmla="*/ 95402 h 115586"/>
              <a:gd name="connsiteX50" fmla="*/ 121358 w 882210"/>
              <a:gd name="connsiteY50" fmla="*/ 95402 h 115586"/>
              <a:gd name="connsiteX51" fmla="*/ 536190 w 882210"/>
              <a:gd name="connsiteY51" fmla="*/ 115586 h 115586"/>
              <a:gd name="connsiteX52" fmla="*/ 603571 w 882210"/>
              <a:gd name="connsiteY52" fmla="*/ 115586 h 115586"/>
              <a:gd name="connsiteX53" fmla="*/ 616618 w 882210"/>
              <a:gd name="connsiteY53" fmla="*/ 95402 h 115586"/>
              <a:gd name="connsiteX54" fmla="*/ 537709 w 882210"/>
              <a:gd name="connsiteY54" fmla="*/ 95402 h 115586"/>
              <a:gd name="connsiteX55" fmla="*/ 499122 w 882210"/>
              <a:gd name="connsiteY55" fmla="*/ 60150 h 115586"/>
              <a:gd name="connsiteX56" fmla="*/ 534082 w 882210"/>
              <a:gd name="connsiteY56" fmla="*/ 21242 h 115586"/>
              <a:gd name="connsiteX57" fmla="*/ 537709 w 882210"/>
              <a:gd name="connsiteY57" fmla="*/ 21242 h 115586"/>
              <a:gd name="connsiteX58" fmla="*/ 601784 w 882210"/>
              <a:gd name="connsiteY58" fmla="*/ 21242 h 115586"/>
              <a:gd name="connsiteX59" fmla="*/ 614742 w 882210"/>
              <a:gd name="connsiteY59" fmla="*/ 967 h 115586"/>
              <a:gd name="connsiteX60" fmla="*/ 536190 w 882210"/>
              <a:gd name="connsiteY60" fmla="*/ 967 h 115586"/>
              <a:gd name="connsiteX61" fmla="*/ 479354 w 882210"/>
              <a:gd name="connsiteY61" fmla="*/ 58277 h 115586"/>
              <a:gd name="connsiteX62" fmla="*/ 536190 w 882210"/>
              <a:gd name="connsiteY62" fmla="*/ 115586 h 115586"/>
              <a:gd name="connsiteX63" fmla="*/ 803391 w 882210"/>
              <a:gd name="connsiteY63" fmla="*/ 95402 h 115586"/>
              <a:gd name="connsiteX64" fmla="*/ 767645 w 882210"/>
              <a:gd name="connsiteY64" fmla="*/ 68369 h 115586"/>
              <a:gd name="connsiteX65" fmla="*/ 861389 w 882210"/>
              <a:gd name="connsiteY65" fmla="*/ 68369 h 115586"/>
              <a:gd name="connsiteX66" fmla="*/ 874257 w 882210"/>
              <a:gd name="connsiteY66" fmla="*/ 48094 h 115586"/>
              <a:gd name="connsiteX67" fmla="*/ 768003 w 882210"/>
              <a:gd name="connsiteY67" fmla="*/ 48094 h 115586"/>
              <a:gd name="connsiteX68" fmla="*/ 803748 w 882210"/>
              <a:gd name="connsiteY68" fmla="*/ 21061 h 115586"/>
              <a:gd name="connsiteX69" fmla="*/ 867823 w 882210"/>
              <a:gd name="connsiteY69" fmla="*/ 21061 h 115586"/>
              <a:gd name="connsiteX70" fmla="*/ 880334 w 882210"/>
              <a:gd name="connsiteY70" fmla="*/ 967 h 115586"/>
              <a:gd name="connsiteX71" fmla="*/ 801961 w 882210"/>
              <a:gd name="connsiteY71" fmla="*/ 967 h 115586"/>
              <a:gd name="connsiteX72" fmla="*/ 745125 w 882210"/>
              <a:gd name="connsiteY72" fmla="*/ 58277 h 115586"/>
              <a:gd name="connsiteX73" fmla="*/ 801961 w 882210"/>
              <a:gd name="connsiteY73" fmla="*/ 115586 h 115586"/>
              <a:gd name="connsiteX74" fmla="*/ 869432 w 882210"/>
              <a:gd name="connsiteY74" fmla="*/ 115586 h 115586"/>
              <a:gd name="connsiteX75" fmla="*/ 882211 w 882210"/>
              <a:gd name="connsiteY75" fmla="*/ 95402 h 115586"/>
              <a:gd name="connsiteX76" fmla="*/ 803480 w 882210"/>
              <a:gd name="connsiteY76" fmla="*/ 95402 h 115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882210" h="115586">
                <a:moveTo>
                  <a:pt x="380873" y="75127"/>
                </a:moveTo>
                <a:lnTo>
                  <a:pt x="439139" y="75127"/>
                </a:lnTo>
                <a:lnTo>
                  <a:pt x="408398" y="25026"/>
                </a:lnTo>
                <a:lnTo>
                  <a:pt x="351830" y="115586"/>
                </a:lnTo>
                <a:lnTo>
                  <a:pt x="326003" y="115586"/>
                </a:lnTo>
                <a:lnTo>
                  <a:pt x="394814" y="6914"/>
                </a:lnTo>
                <a:cubicBezTo>
                  <a:pt x="400159" y="-551"/>
                  <a:pt x="410493" y="-2234"/>
                  <a:pt x="417896" y="3155"/>
                </a:cubicBezTo>
                <a:cubicBezTo>
                  <a:pt x="419330" y="4199"/>
                  <a:pt x="420589" y="5468"/>
                  <a:pt x="421624" y="6914"/>
                </a:cubicBezTo>
                <a:lnTo>
                  <a:pt x="490614" y="115586"/>
                </a:lnTo>
                <a:lnTo>
                  <a:pt x="464698" y="115586"/>
                </a:lnTo>
                <a:lnTo>
                  <a:pt x="452544" y="95312"/>
                </a:lnTo>
                <a:lnTo>
                  <a:pt x="393563" y="95312"/>
                </a:lnTo>
                <a:lnTo>
                  <a:pt x="380873" y="75127"/>
                </a:lnTo>
                <a:moveTo>
                  <a:pt x="648253" y="95312"/>
                </a:moveTo>
                <a:lnTo>
                  <a:pt x="648253" y="967"/>
                </a:lnTo>
                <a:lnTo>
                  <a:pt x="626359" y="967"/>
                </a:lnTo>
                <a:lnTo>
                  <a:pt x="626359" y="104593"/>
                </a:lnTo>
                <a:cubicBezTo>
                  <a:pt x="626642" y="110682"/>
                  <a:pt x="631574" y="115498"/>
                  <a:pt x="637619" y="115586"/>
                </a:cubicBezTo>
                <a:lnTo>
                  <a:pt x="737172" y="115586"/>
                </a:lnTo>
                <a:lnTo>
                  <a:pt x="750130" y="95312"/>
                </a:lnTo>
                <a:lnTo>
                  <a:pt x="648253" y="95312"/>
                </a:lnTo>
                <a:moveTo>
                  <a:pt x="286862" y="78461"/>
                </a:moveTo>
                <a:cubicBezTo>
                  <a:pt x="308084" y="78461"/>
                  <a:pt x="325288" y="61113"/>
                  <a:pt x="325288" y="39714"/>
                </a:cubicBezTo>
                <a:cubicBezTo>
                  <a:pt x="325288" y="18315"/>
                  <a:pt x="308084" y="967"/>
                  <a:pt x="286862" y="967"/>
                </a:cubicBezTo>
                <a:lnTo>
                  <a:pt x="191241" y="967"/>
                </a:lnTo>
                <a:lnTo>
                  <a:pt x="191241" y="115586"/>
                </a:lnTo>
                <a:lnTo>
                  <a:pt x="213135" y="115586"/>
                </a:lnTo>
                <a:lnTo>
                  <a:pt x="213135" y="21242"/>
                </a:lnTo>
                <a:lnTo>
                  <a:pt x="285432" y="21242"/>
                </a:lnTo>
                <a:cubicBezTo>
                  <a:pt x="295574" y="21955"/>
                  <a:pt x="303222" y="30825"/>
                  <a:pt x="302514" y="41052"/>
                </a:cubicBezTo>
                <a:cubicBezTo>
                  <a:pt x="301875" y="50285"/>
                  <a:pt x="294588" y="57632"/>
                  <a:pt x="285432" y="58277"/>
                </a:cubicBezTo>
                <a:lnTo>
                  <a:pt x="223412" y="58277"/>
                </a:lnTo>
                <a:lnTo>
                  <a:pt x="288649" y="115586"/>
                </a:lnTo>
                <a:lnTo>
                  <a:pt x="320373" y="115586"/>
                </a:lnTo>
                <a:lnTo>
                  <a:pt x="277031" y="78461"/>
                </a:lnTo>
                <a:lnTo>
                  <a:pt x="286862" y="78461"/>
                </a:lnTo>
                <a:moveTo>
                  <a:pt x="56836" y="115586"/>
                </a:moveTo>
                <a:lnTo>
                  <a:pt x="122877" y="115586"/>
                </a:lnTo>
                <a:cubicBezTo>
                  <a:pt x="154267" y="115586"/>
                  <a:pt x="179713" y="89928"/>
                  <a:pt x="179713" y="58277"/>
                </a:cubicBezTo>
                <a:cubicBezTo>
                  <a:pt x="179713" y="26625"/>
                  <a:pt x="154267" y="967"/>
                  <a:pt x="122877" y="967"/>
                </a:cubicBezTo>
                <a:lnTo>
                  <a:pt x="56836" y="967"/>
                </a:lnTo>
                <a:cubicBezTo>
                  <a:pt x="25446" y="967"/>
                  <a:pt x="0" y="26625"/>
                  <a:pt x="0" y="58277"/>
                </a:cubicBezTo>
                <a:cubicBezTo>
                  <a:pt x="0" y="89928"/>
                  <a:pt x="25446" y="115586"/>
                  <a:pt x="56836" y="115586"/>
                </a:cubicBezTo>
                <a:moveTo>
                  <a:pt x="121358" y="95402"/>
                </a:moveTo>
                <a:lnTo>
                  <a:pt x="58266" y="95402"/>
                </a:lnTo>
                <a:cubicBezTo>
                  <a:pt x="37956" y="94392"/>
                  <a:pt x="22304" y="76972"/>
                  <a:pt x="23306" y="56493"/>
                </a:cubicBezTo>
                <a:cubicBezTo>
                  <a:pt x="24238" y="37427"/>
                  <a:pt x="39358" y="22182"/>
                  <a:pt x="58266" y="21242"/>
                </a:cubicBezTo>
                <a:lnTo>
                  <a:pt x="121358" y="21242"/>
                </a:lnTo>
                <a:cubicBezTo>
                  <a:pt x="141667" y="20232"/>
                  <a:pt x="158943" y="36014"/>
                  <a:pt x="159945" y="56493"/>
                </a:cubicBezTo>
                <a:cubicBezTo>
                  <a:pt x="160946" y="76972"/>
                  <a:pt x="145294" y="94392"/>
                  <a:pt x="124984" y="95402"/>
                </a:cubicBezTo>
                <a:cubicBezTo>
                  <a:pt x="123776" y="95462"/>
                  <a:pt x="122566" y="95462"/>
                  <a:pt x="121358" y="95402"/>
                </a:cubicBezTo>
                <a:moveTo>
                  <a:pt x="536190" y="115586"/>
                </a:moveTo>
                <a:lnTo>
                  <a:pt x="603571" y="115586"/>
                </a:lnTo>
                <a:lnTo>
                  <a:pt x="616618" y="95402"/>
                </a:lnTo>
                <a:lnTo>
                  <a:pt x="537709" y="95402"/>
                </a:lnTo>
                <a:cubicBezTo>
                  <a:pt x="517399" y="96411"/>
                  <a:pt x="500123" y="80629"/>
                  <a:pt x="499122" y="60150"/>
                </a:cubicBezTo>
                <a:cubicBezTo>
                  <a:pt x="498120" y="39671"/>
                  <a:pt x="513773" y="22251"/>
                  <a:pt x="534082" y="21242"/>
                </a:cubicBezTo>
                <a:cubicBezTo>
                  <a:pt x="535290" y="21182"/>
                  <a:pt x="536501" y="21182"/>
                  <a:pt x="537709" y="21242"/>
                </a:cubicBezTo>
                <a:lnTo>
                  <a:pt x="601784" y="21242"/>
                </a:lnTo>
                <a:lnTo>
                  <a:pt x="614742" y="967"/>
                </a:lnTo>
                <a:lnTo>
                  <a:pt x="536190" y="967"/>
                </a:lnTo>
                <a:cubicBezTo>
                  <a:pt x="504800" y="967"/>
                  <a:pt x="479354" y="26625"/>
                  <a:pt x="479354" y="58277"/>
                </a:cubicBezTo>
                <a:cubicBezTo>
                  <a:pt x="479354" y="89928"/>
                  <a:pt x="504800" y="115586"/>
                  <a:pt x="536190" y="115586"/>
                </a:cubicBezTo>
                <a:moveTo>
                  <a:pt x="803391" y="95402"/>
                </a:moveTo>
                <a:cubicBezTo>
                  <a:pt x="786805" y="95513"/>
                  <a:pt x="772183" y="84455"/>
                  <a:pt x="767645" y="68369"/>
                </a:cubicBezTo>
                <a:lnTo>
                  <a:pt x="861389" y="68369"/>
                </a:lnTo>
                <a:lnTo>
                  <a:pt x="874257" y="48094"/>
                </a:lnTo>
                <a:lnTo>
                  <a:pt x="768003" y="48094"/>
                </a:lnTo>
                <a:cubicBezTo>
                  <a:pt x="772514" y="31990"/>
                  <a:pt x="787153" y="20919"/>
                  <a:pt x="803748" y="21061"/>
                </a:cubicBezTo>
                <a:lnTo>
                  <a:pt x="867823" y="21061"/>
                </a:lnTo>
                <a:lnTo>
                  <a:pt x="880334" y="967"/>
                </a:lnTo>
                <a:lnTo>
                  <a:pt x="801961" y="967"/>
                </a:lnTo>
                <a:cubicBezTo>
                  <a:pt x="770571" y="967"/>
                  <a:pt x="745125" y="26625"/>
                  <a:pt x="745125" y="58277"/>
                </a:cubicBezTo>
                <a:cubicBezTo>
                  <a:pt x="745125" y="89928"/>
                  <a:pt x="770571" y="115586"/>
                  <a:pt x="801961" y="115586"/>
                </a:cubicBezTo>
                <a:lnTo>
                  <a:pt x="869432" y="115586"/>
                </a:lnTo>
                <a:lnTo>
                  <a:pt x="882211" y="95402"/>
                </a:lnTo>
                <a:lnTo>
                  <a:pt x="803480" y="95402"/>
                </a:lnTo>
              </a:path>
            </a:pathLst>
          </a:custGeom>
          <a:solidFill>
            <a:srgbClr val="C74634"/>
          </a:solidFill>
          <a:ln w="8895" cap="flat">
            <a:noFill/>
            <a:prstDash val="solid"/>
            <a:miter/>
          </a:ln>
        </p:spPr>
        <p:txBody>
          <a:bodyPr rtlCol="0" anchor="ctr"/>
          <a:lstStyle/>
          <a:p>
            <a:endParaRPr lang="en-US">
              <a:solidFill>
                <a:srgbClr val="C74634"/>
              </a:solidFill>
            </a:endParaRPr>
          </a:p>
        </p:txBody>
      </p:sp>
      <p:sp>
        <p:nvSpPr>
          <p:cNvPr id="4" name="Plus Sign">
            <a:extLst>
              <a:ext uri="{FF2B5EF4-FFF2-40B4-BE49-F238E27FC236}">
                <a16:creationId xmlns:a16="http://schemas.microsoft.com/office/drawing/2014/main" id="{889C2474-0A48-87B9-ED6A-FD2EF7F367F7}"/>
              </a:ext>
            </a:extLst>
          </p:cNvPr>
          <p:cNvSpPr txBox="1"/>
          <p:nvPr userDrawn="1"/>
        </p:nvSpPr>
        <p:spPr>
          <a:xfrm>
            <a:off x="1983598" y="988684"/>
            <a:ext cx="338554" cy="400110"/>
          </a:xfrm>
          <a:prstGeom prst="rect">
            <a:avLst/>
          </a:prstGeom>
          <a:noFill/>
        </p:spPr>
        <p:txBody>
          <a:bodyPr wrap="none" rtlCol="0">
            <a:spAutoFit/>
          </a:bodyPr>
          <a:lstStyle/>
          <a:p>
            <a:r>
              <a:rPr lang="en-US" sz="2000" dirty="0">
                <a:latin typeface="Oracle Sans Light" panose="020B0403020204020204" pitchFamily="34" charset="0"/>
                <a:cs typeface="Oracle Sans Light" panose="020B0403020204020204" pitchFamily="34" charset="0"/>
              </a:rPr>
              <a:t>+</a:t>
            </a:r>
          </a:p>
        </p:txBody>
      </p:sp>
      <p:sp>
        <p:nvSpPr>
          <p:cNvPr id="8" name="Content Placeholder 7">
            <a:extLst>
              <a:ext uri="{FF2B5EF4-FFF2-40B4-BE49-F238E27FC236}">
                <a16:creationId xmlns:a16="http://schemas.microsoft.com/office/drawing/2014/main" id="{356453F7-AD72-2B27-04B4-727D2A71230B}"/>
              </a:ext>
            </a:extLst>
          </p:cNvPr>
          <p:cNvSpPr>
            <a:spLocks noGrp="1"/>
          </p:cNvSpPr>
          <p:nvPr>
            <p:ph sz="quarter" idx="28" hasCustomPrompt="1"/>
          </p:nvPr>
        </p:nvSpPr>
        <p:spPr>
          <a:xfrm>
            <a:off x="2451100" y="946150"/>
            <a:ext cx="1241425" cy="466344"/>
          </a:xfrm>
        </p:spPr>
        <p:txBody>
          <a:bodyPr/>
          <a:lstStyle>
            <a:lvl1pPr>
              <a:defRPr sz="800">
                <a:latin typeface="Oracle Sans Light" panose="020B0403020204020204" pitchFamily="34" charset="0"/>
                <a:cs typeface="Oracle Sans Light" panose="020B0403020204020204" pitchFamily="34" charset="0"/>
              </a:defRPr>
            </a:lvl1pPr>
          </a:lstStyle>
          <a:p>
            <a:pPr lvl="0"/>
            <a:r>
              <a:rPr lang="en-US" dirty="0"/>
              <a:t>Click to insert partner logo</a:t>
            </a:r>
          </a:p>
        </p:txBody>
      </p:sp>
      <p:sp>
        <p:nvSpPr>
          <p:cNvPr id="9" name="Plus Sign">
            <a:extLst>
              <a:ext uri="{FF2B5EF4-FFF2-40B4-BE49-F238E27FC236}">
                <a16:creationId xmlns:a16="http://schemas.microsoft.com/office/drawing/2014/main" id="{2455AA71-3BEC-2B9C-31FA-38B9F090AB84}"/>
              </a:ext>
            </a:extLst>
          </p:cNvPr>
          <p:cNvSpPr txBox="1"/>
          <p:nvPr userDrawn="1"/>
        </p:nvSpPr>
        <p:spPr>
          <a:xfrm>
            <a:off x="3808218" y="988684"/>
            <a:ext cx="338554" cy="400110"/>
          </a:xfrm>
          <a:prstGeom prst="rect">
            <a:avLst/>
          </a:prstGeom>
          <a:noFill/>
        </p:spPr>
        <p:txBody>
          <a:bodyPr wrap="none" rtlCol="0">
            <a:spAutoFit/>
          </a:bodyPr>
          <a:lstStyle/>
          <a:p>
            <a:r>
              <a:rPr lang="en-US" sz="2000" dirty="0">
                <a:latin typeface="Oracle Sans Light" panose="020B0403020204020204" pitchFamily="34" charset="0"/>
                <a:cs typeface="Oracle Sans Light" panose="020B0403020204020204" pitchFamily="34" charset="0"/>
              </a:rPr>
              <a:t>+</a:t>
            </a:r>
          </a:p>
        </p:txBody>
      </p:sp>
      <p:sp>
        <p:nvSpPr>
          <p:cNvPr id="13" name="Content Placeholder 7">
            <a:extLst>
              <a:ext uri="{FF2B5EF4-FFF2-40B4-BE49-F238E27FC236}">
                <a16:creationId xmlns:a16="http://schemas.microsoft.com/office/drawing/2014/main" id="{9E18BBA1-19C4-870F-F537-11692DAF51CE}"/>
              </a:ext>
            </a:extLst>
          </p:cNvPr>
          <p:cNvSpPr>
            <a:spLocks noGrp="1"/>
          </p:cNvSpPr>
          <p:nvPr>
            <p:ph sz="quarter" idx="29" hasCustomPrompt="1"/>
          </p:nvPr>
        </p:nvSpPr>
        <p:spPr>
          <a:xfrm>
            <a:off x="4270375" y="946150"/>
            <a:ext cx="1241425" cy="466344"/>
          </a:xfrm>
        </p:spPr>
        <p:txBody>
          <a:bodyPr/>
          <a:lstStyle>
            <a:lvl1pPr>
              <a:defRPr sz="800">
                <a:latin typeface="Oracle Sans Light" panose="020B0403020204020204" pitchFamily="34" charset="0"/>
                <a:cs typeface="Oracle Sans Light" panose="020B0403020204020204" pitchFamily="34" charset="0"/>
              </a:defRPr>
            </a:lvl1pPr>
          </a:lstStyle>
          <a:p>
            <a:pPr lvl="0"/>
            <a:r>
              <a:rPr lang="en-US" dirty="0"/>
              <a:t>Click to insert partner logo</a:t>
            </a:r>
          </a:p>
        </p:txBody>
      </p:sp>
      <p:pic>
        <p:nvPicPr>
          <p:cNvPr id="24" name="OTag">
            <a:extLst>
              <a:ext uri="{FF2B5EF4-FFF2-40B4-BE49-F238E27FC236}">
                <a16:creationId xmlns:a16="http://schemas.microsoft.com/office/drawing/2014/main" id="{AF10765D-B53C-4C54-9062-242A8453AEA0}"/>
              </a:ext>
              <a:ext uri="{C183D7F6-B498-43B3-948B-1728B52AA6E4}">
                <adec:decorative xmlns:adec="http://schemas.microsoft.com/office/drawing/2017/decorative" val="1"/>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pic>
        <p:nvPicPr>
          <p:cNvPr id="22" name="OTag">
            <a:extLst>
              <a:ext uri="{FF2B5EF4-FFF2-40B4-BE49-F238E27FC236}">
                <a16:creationId xmlns:a16="http://schemas.microsoft.com/office/drawing/2014/main" id="{50F1F99F-0C05-D3F9-FCBF-A99EF4BC1FAD}"/>
              </a:ext>
              <a:ext uri="{C183D7F6-B498-43B3-948B-1728B52AA6E4}">
                <adec:decorative xmlns:adec="http://schemas.microsoft.com/office/drawing/2017/decorative" val="1"/>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27" name="Text Placeholder 21">
            <a:extLst>
              <a:ext uri="{FF2B5EF4-FFF2-40B4-BE49-F238E27FC236}">
                <a16:creationId xmlns:a16="http://schemas.microsoft.com/office/drawing/2014/main" id="{404BC813-D7AB-F1BA-AD08-ED953FB7D0F5}"/>
              </a:ext>
            </a:extLst>
          </p:cNvPr>
          <p:cNvSpPr>
            <a:spLocks noGrp="1"/>
          </p:cNvSpPr>
          <p:nvPr>
            <p:ph type="body" sz="quarter" idx="14" hasCustomPrompt="1"/>
          </p:nvPr>
        </p:nvSpPr>
        <p:spPr>
          <a:xfrm>
            <a:off x="761994" y="4629979"/>
            <a:ext cx="1498606" cy="614174"/>
          </a:xfrm>
          <a:prstGeom prst="rect">
            <a:avLst/>
          </a:prstGeom>
        </p:spPr>
        <p:txBody>
          <a:bodyPr lIns="0" tIns="0" rIns="0" bIns="0" anchor="b"/>
          <a:lstStyle>
            <a:lvl1pPr algn="l">
              <a:defRPr sz="2800" b="1" i="0">
                <a:solidFill>
                  <a:srgbClr val="2C5266"/>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28" name="Text Placeholder 21">
            <a:extLst>
              <a:ext uri="{FF2B5EF4-FFF2-40B4-BE49-F238E27FC236}">
                <a16:creationId xmlns:a16="http://schemas.microsoft.com/office/drawing/2014/main" id="{20F37456-6C8E-BEA0-85DC-911C938B6264}"/>
              </a:ext>
            </a:extLst>
          </p:cNvPr>
          <p:cNvSpPr>
            <a:spLocks noGrp="1"/>
          </p:cNvSpPr>
          <p:nvPr>
            <p:ph type="body" sz="quarter" idx="30" hasCustomPrompt="1"/>
          </p:nvPr>
        </p:nvSpPr>
        <p:spPr>
          <a:xfrm>
            <a:off x="761994" y="5325986"/>
            <a:ext cx="1498606" cy="603016"/>
          </a:xfrm>
          <a:prstGeom prst="rect">
            <a:avLst/>
          </a:prstGeom>
        </p:spPr>
        <p:txBody>
          <a:bodyPr lIns="0" tIns="0" rIns="0" bIns="0"/>
          <a:lstStyle>
            <a:lvl1pPr algn="l">
              <a:defRPr sz="1100" b="0" i="0">
                <a:solidFill>
                  <a:srgbClr val="312D2A"/>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endParaRPr lang="en-US" dirty="0"/>
          </a:p>
        </p:txBody>
      </p:sp>
      <p:sp>
        <p:nvSpPr>
          <p:cNvPr id="31" name="Text Placeholder 21">
            <a:extLst>
              <a:ext uri="{FF2B5EF4-FFF2-40B4-BE49-F238E27FC236}">
                <a16:creationId xmlns:a16="http://schemas.microsoft.com/office/drawing/2014/main" id="{8ADD2658-B18D-B13F-5DCF-22E8F5687D46}"/>
              </a:ext>
            </a:extLst>
          </p:cNvPr>
          <p:cNvSpPr>
            <a:spLocks noGrp="1"/>
          </p:cNvSpPr>
          <p:nvPr>
            <p:ph type="body" sz="quarter" idx="44" hasCustomPrompt="1"/>
          </p:nvPr>
        </p:nvSpPr>
        <p:spPr>
          <a:xfrm>
            <a:off x="2391925" y="4629979"/>
            <a:ext cx="1498606" cy="614174"/>
          </a:xfrm>
          <a:prstGeom prst="rect">
            <a:avLst/>
          </a:prstGeom>
        </p:spPr>
        <p:txBody>
          <a:bodyPr lIns="0" tIns="0" rIns="0" bIns="0" anchor="b"/>
          <a:lstStyle>
            <a:lvl1pPr algn="l">
              <a:defRPr sz="2800" b="1" i="0">
                <a:solidFill>
                  <a:srgbClr val="2C5266"/>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32" name="Text Placeholder 21">
            <a:extLst>
              <a:ext uri="{FF2B5EF4-FFF2-40B4-BE49-F238E27FC236}">
                <a16:creationId xmlns:a16="http://schemas.microsoft.com/office/drawing/2014/main" id="{E71BD6B2-59E2-11C8-AD31-0069ECC7BC6D}"/>
              </a:ext>
            </a:extLst>
          </p:cNvPr>
          <p:cNvSpPr>
            <a:spLocks noGrp="1"/>
          </p:cNvSpPr>
          <p:nvPr>
            <p:ph type="body" sz="quarter" idx="45" hasCustomPrompt="1"/>
          </p:nvPr>
        </p:nvSpPr>
        <p:spPr>
          <a:xfrm>
            <a:off x="2391925" y="5307699"/>
            <a:ext cx="1498606" cy="603016"/>
          </a:xfrm>
          <a:prstGeom prst="rect">
            <a:avLst/>
          </a:prstGeom>
        </p:spPr>
        <p:txBody>
          <a:bodyPr lIns="0" tIns="0" rIns="0" bIns="0"/>
          <a:lstStyle>
            <a:lvl1pPr algn="l">
              <a:defRPr sz="1100" b="0" i="0">
                <a:solidFill>
                  <a:srgbClr val="312D2A"/>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endParaRPr lang="en-US" dirty="0"/>
          </a:p>
        </p:txBody>
      </p:sp>
      <p:sp>
        <p:nvSpPr>
          <p:cNvPr id="33" name="Text Placeholder 21">
            <a:extLst>
              <a:ext uri="{FF2B5EF4-FFF2-40B4-BE49-F238E27FC236}">
                <a16:creationId xmlns:a16="http://schemas.microsoft.com/office/drawing/2014/main" id="{FEB3F671-EE39-D9FE-7833-F99B08E6C15D}"/>
              </a:ext>
            </a:extLst>
          </p:cNvPr>
          <p:cNvSpPr>
            <a:spLocks noGrp="1"/>
          </p:cNvSpPr>
          <p:nvPr>
            <p:ph type="body" sz="quarter" idx="33" hasCustomPrompt="1"/>
          </p:nvPr>
        </p:nvSpPr>
        <p:spPr>
          <a:xfrm>
            <a:off x="4021856" y="4629979"/>
            <a:ext cx="1498606" cy="614174"/>
          </a:xfrm>
          <a:prstGeom prst="rect">
            <a:avLst/>
          </a:prstGeom>
        </p:spPr>
        <p:txBody>
          <a:bodyPr lIns="0" tIns="0" rIns="0" bIns="0" anchor="b"/>
          <a:lstStyle>
            <a:lvl1pPr algn="l">
              <a:defRPr sz="2800" b="1" i="0">
                <a:solidFill>
                  <a:srgbClr val="2C5266"/>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34" name="Text Placeholder 21">
            <a:extLst>
              <a:ext uri="{FF2B5EF4-FFF2-40B4-BE49-F238E27FC236}">
                <a16:creationId xmlns:a16="http://schemas.microsoft.com/office/drawing/2014/main" id="{4DDF9CFF-9F97-2BCC-B8F0-5F9909EC0BFC}"/>
              </a:ext>
            </a:extLst>
          </p:cNvPr>
          <p:cNvSpPr>
            <a:spLocks noGrp="1"/>
          </p:cNvSpPr>
          <p:nvPr>
            <p:ph type="body" sz="quarter" idx="34" hasCustomPrompt="1"/>
          </p:nvPr>
        </p:nvSpPr>
        <p:spPr>
          <a:xfrm>
            <a:off x="4021856" y="5307699"/>
            <a:ext cx="1498606" cy="603016"/>
          </a:xfrm>
          <a:prstGeom prst="rect">
            <a:avLst/>
          </a:prstGeom>
        </p:spPr>
        <p:txBody>
          <a:bodyPr lIns="0" tIns="0" rIns="0" bIns="0"/>
          <a:lstStyle>
            <a:lvl1pPr algn="l">
              <a:defRPr sz="1100" b="0" i="0">
                <a:solidFill>
                  <a:srgbClr val="312D2A"/>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endParaRPr lang="en-US" dirty="0"/>
          </a:p>
        </p:txBody>
      </p:sp>
      <p:sp>
        <p:nvSpPr>
          <p:cNvPr id="7" name="Title 4">
            <a:extLst>
              <a:ext uri="{FF2B5EF4-FFF2-40B4-BE49-F238E27FC236}">
                <a16:creationId xmlns:a16="http://schemas.microsoft.com/office/drawing/2014/main" id="{6B6DF113-6DDB-D847-8F5E-0C58920C4F71}"/>
              </a:ext>
            </a:extLst>
          </p:cNvPr>
          <p:cNvSpPr>
            <a:spLocks noGrp="1"/>
          </p:cNvSpPr>
          <p:nvPr>
            <p:ph type="title" hasCustomPrompt="1"/>
          </p:nvPr>
        </p:nvSpPr>
        <p:spPr>
          <a:xfrm>
            <a:off x="761994" y="1613847"/>
            <a:ext cx="4758468" cy="822960"/>
          </a:xfrm>
          <a:noFill/>
        </p:spPr>
        <p:txBody>
          <a:bodyPr vert="horz" lIns="0" tIns="0" rIns="0" bIns="0" rtlCol="0" anchor="b">
            <a:noAutofit/>
          </a:bodyPr>
          <a:lstStyle>
            <a:lvl1pPr>
              <a:defRPr lang="en-US" sz="2000" b="1" i="0">
                <a:solidFill>
                  <a:srgbClr val="312D2A"/>
                </a:solidFill>
                <a:latin typeface="Oracle Sans Extra Bold" panose="020B0503020204020204" pitchFamily="34" charset="0"/>
                <a:cs typeface="Oracle Sans Extra Bold" panose="020B0503020204020204" pitchFamily="34" charset="0"/>
              </a:defRPr>
            </a:lvl1pPr>
          </a:lstStyle>
          <a:p>
            <a:pPr lvl="0"/>
            <a:r>
              <a:rPr lang="en-US" dirty="0"/>
              <a:t>Click to edit title text styles</a:t>
            </a:r>
          </a:p>
        </p:txBody>
      </p:sp>
      <p:sp>
        <p:nvSpPr>
          <p:cNvPr id="11" name="Text Placeholder 21">
            <a:extLst>
              <a:ext uri="{FF2B5EF4-FFF2-40B4-BE49-F238E27FC236}">
                <a16:creationId xmlns:a16="http://schemas.microsoft.com/office/drawing/2014/main" id="{99667DD9-6032-6210-215C-4BC2D5DC7582}"/>
              </a:ext>
            </a:extLst>
          </p:cNvPr>
          <p:cNvSpPr>
            <a:spLocks noGrp="1"/>
          </p:cNvSpPr>
          <p:nvPr>
            <p:ph type="body" sz="quarter" idx="35" hasCustomPrompt="1"/>
          </p:nvPr>
        </p:nvSpPr>
        <p:spPr>
          <a:xfrm>
            <a:off x="761994" y="2499926"/>
            <a:ext cx="4762530" cy="1741585"/>
          </a:xfrm>
          <a:prstGeom prst="rect">
            <a:avLst/>
          </a:prstGeom>
        </p:spPr>
        <p:txBody>
          <a:bodyPr lIns="0" tIns="0" rIns="0" bIns="0"/>
          <a:lstStyle>
            <a:lvl1pPr algn="l">
              <a:lnSpc>
                <a:spcPct val="120000"/>
              </a:lnSpc>
              <a:spcBef>
                <a:spcPts val="0"/>
              </a:spcBef>
              <a:spcAft>
                <a:spcPts val="400"/>
              </a:spcAft>
              <a:defRPr sz="1200" b="0" i="0">
                <a:solidFill>
                  <a:srgbClr val="312D2A"/>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labore et dolore magna </a:t>
            </a:r>
            <a:r>
              <a:rPr lang="en-IN" dirty="0" err="1"/>
              <a:t>aliqua</a:t>
            </a:r>
            <a:r>
              <a:rPr lang="en-IN" dirty="0"/>
              <a:t>.</a:t>
            </a:r>
            <a:br>
              <a:rPr lang="en-IN" dirty="0"/>
            </a:br>
            <a:r>
              <a:rPr lang="en-IN" dirty="0"/>
              <a:t>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Tree>
    <p:extLst>
      <p:ext uri="{BB962C8B-B14F-4D97-AF65-F5344CB8AC3E}">
        <p14:creationId xmlns:p14="http://schemas.microsoft.com/office/powerpoint/2010/main" val="1915271196"/>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showMasterSp="0" preserve="1" userDrawn="1">
  <p:cSld name="1_Light - Stat + Quote">
    <p:bg>
      <p:bgPr>
        <a:solidFill>
          <a:srgbClr val="E5E2DE"/>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609EF46-0172-8368-F9EC-BBDC4B423784}"/>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43" r="52457"/>
          <a:stretch/>
        </p:blipFill>
        <p:spPr>
          <a:xfrm>
            <a:off x="6390404" y="1"/>
            <a:ext cx="5801596" cy="6857999"/>
          </a:xfrm>
          <a:prstGeom prst="rect">
            <a:avLst/>
          </a:prstGeom>
        </p:spPr>
      </p:pic>
      <p:sp>
        <p:nvSpPr>
          <p:cNvPr id="21" name="Text Placeholder 64">
            <a:extLst>
              <a:ext uri="{FF2B5EF4-FFF2-40B4-BE49-F238E27FC236}">
                <a16:creationId xmlns:a16="http://schemas.microsoft.com/office/drawing/2014/main" id="{519B8E70-6BB9-0E68-C016-E3334173A093}"/>
              </a:ext>
            </a:extLst>
          </p:cNvPr>
          <p:cNvSpPr>
            <a:spLocks noGrp="1"/>
          </p:cNvSpPr>
          <p:nvPr>
            <p:ph type="body" sz="quarter" idx="37"/>
          </p:nvPr>
        </p:nvSpPr>
        <p:spPr>
          <a:xfrm>
            <a:off x="7516606" y="5035691"/>
            <a:ext cx="3727130" cy="266291"/>
          </a:xfrm>
        </p:spPr>
        <p:txBody>
          <a:bodyPr/>
          <a:lstStyle>
            <a:lvl1pPr>
              <a:defRPr b="1" i="0">
                <a:solidFill>
                  <a:srgbClr val="312D2A"/>
                </a:solidFill>
                <a:latin typeface="Oracle Sans Extra Bold" panose="020B0503020204020204" pitchFamily="34" charset="0"/>
                <a:cs typeface="Oracle Sans Extra Bold" panose="020B0503020204020204" pitchFamily="34" charset="0"/>
              </a:defRPr>
            </a:lvl1pPr>
          </a:lstStyle>
          <a:p>
            <a:pPr lvl="0"/>
            <a:r>
              <a:rPr lang="en-GB"/>
              <a:t>Click to edit Master text styles</a:t>
            </a:r>
          </a:p>
        </p:txBody>
      </p:sp>
      <p:sp>
        <p:nvSpPr>
          <p:cNvPr id="26" name="Text Placeholder 63">
            <a:extLst>
              <a:ext uri="{FF2B5EF4-FFF2-40B4-BE49-F238E27FC236}">
                <a16:creationId xmlns:a16="http://schemas.microsoft.com/office/drawing/2014/main" id="{DA3EC8B8-247B-56C3-591B-7C76FD3BAC0B}"/>
              </a:ext>
            </a:extLst>
          </p:cNvPr>
          <p:cNvSpPr>
            <a:spLocks noGrp="1"/>
          </p:cNvSpPr>
          <p:nvPr>
            <p:ph type="body" sz="quarter" idx="36"/>
          </p:nvPr>
        </p:nvSpPr>
        <p:spPr>
          <a:xfrm>
            <a:off x="7516606" y="5343468"/>
            <a:ext cx="3727130" cy="491802"/>
          </a:xfrm>
        </p:spPr>
        <p:txBody>
          <a:bodyPr/>
          <a:lstStyle>
            <a:lvl1pPr>
              <a:defRPr b="0" i="0">
                <a:solidFill>
                  <a:srgbClr val="312D2A"/>
                </a:solidFill>
                <a:latin typeface="Oracle Sans Light" panose="020B0403020204020204" pitchFamily="34" charset="0"/>
                <a:cs typeface="Oracle Sans Light" panose="020B0403020204020204" pitchFamily="34" charset="0"/>
              </a:defRPr>
            </a:lvl1pPr>
          </a:lstStyle>
          <a:p>
            <a:pPr lvl="0"/>
            <a:r>
              <a:rPr lang="en-GB"/>
              <a:t>Click to edit Master text styles</a:t>
            </a:r>
          </a:p>
        </p:txBody>
      </p:sp>
      <p:sp>
        <p:nvSpPr>
          <p:cNvPr id="27" name="Text Placeholder 9">
            <a:extLst>
              <a:ext uri="{FF2B5EF4-FFF2-40B4-BE49-F238E27FC236}">
                <a16:creationId xmlns:a16="http://schemas.microsoft.com/office/drawing/2014/main" id="{0CBD5BEE-60A6-C177-3DC2-F155D6B16183}"/>
              </a:ext>
            </a:extLst>
          </p:cNvPr>
          <p:cNvSpPr>
            <a:spLocks noGrp="1"/>
          </p:cNvSpPr>
          <p:nvPr>
            <p:ph type="body" sz="quarter" idx="46" hasCustomPrompt="1"/>
          </p:nvPr>
        </p:nvSpPr>
        <p:spPr>
          <a:xfrm>
            <a:off x="7365998" y="1613847"/>
            <a:ext cx="3727130" cy="2729615"/>
          </a:xfrm>
        </p:spPr>
        <p:txBody>
          <a:bodyPr anchor="b"/>
          <a:lstStyle>
            <a:lvl1pPr marL="144000" indent="-457200">
              <a:lnSpc>
                <a:spcPct val="100000"/>
              </a:lnSpc>
              <a:spcBef>
                <a:spcPts val="0"/>
              </a:spcBef>
              <a:defRPr sz="2400">
                <a:solidFill>
                  <a:srgbClr val="312D2A"/>
                </a:solidFill>
                <a:latin typeface="+mj-lt"/>
              </a:defRPr>
            </a:lvl1pPr>
          </a:lstStyle>
          <a:p>
            <a:pPr lvl="0"/>
            <a:r>
              <a:rPr lang="en-GB" dirty="0"/>
              <a:t>“Click to type customer or partner quote surrounded by quotation marks. Remove or replace placeholder logo as needed.”</a:t>
            </a:r>
            <a:endParaRPr lang="en-US" dirty="0"/>
          </a:p>
        </p:txBody>
      </p:sp>
      <p:cxnSp>
        <p:nvCxnSpPr>
          <p:cNvPr id="28" name="Accent Mark">
            <a:extLst>
              <a:ext uri="{FF2B5EF4-FFF2-40B4-BE49-F238E27FC236}">
                <a16:creationId xmlns:a16="http://schemas.microsoft.com/office/drawing/2014/main" id="{B5DDE430-9B98-28B2-6D04-B2701B87876F}"/>
              </a:ext>
              <a:ext uri="{C183D7F6-B498-43B3-948B-1728B52AA6E4}">
                <adec:decorative xmlns:adec="http://schemas.microsoft.com/office/drawing/2017/decorative" val="1"/>
              </a:ext>
            </a:extLst>
          </p:cNvPr>
          <p:cNvCxnSpPr>
            <a:cxnSpLocks/>
          </p:cNvCxnSpPr>
          <p:nvPr userDrawn="1"/>
        </p:nvCxnSpPr>
        <p:spPr>
          <a:xfrm flipH="1">
            <a:off x="7516606" y="4651548"/>
            <a:ext cx="327600" cy="0"/>
          </a:xfrm>
          <a:prstGeom prst="line">
            <a:avLst/>
          </a:prstGeom>
          <a:ln w="28575" cap="flat">
            <a:solidFill>
              <a:srgbClr val="F6B53F"/>
            </a:solidFill>
            <a:prstDash val="solid"/>
          </a:ln>
        </p:spPr>
        <p:style>
          <a:lnRef idx="1">
            <a:schemeClr val="accent1"/>
          </a:lnRef>
          <a:fillRef idx="0">
            <a:schemeClr val="accent1"/>
          </a:fillRef>
          <a:effectRef idx="0">
            <a:schemeClr val="accent1"/>
          </a:effectRef>
          <a:fontRef idx="minor">
            <a:schemeClr val="tx1"/>
          </a:fontRef>
        </p:style>
      </p:cxnSp>
      <p:sp>
        <p:nvSpPr>
          <p:cNvPr id="5" name="Slide Number">
            <a:extLst>
              <a:ext uri="{FF2B5EF4-FFF2-40B4-BE49-F238E27FC236}">
                <a16:creationId xmlns:a16="http://schemas.microsoft.com/office/drawing/2014/main" id="{FA2E7555-617F-514A-998A-B4FD6333A9F5}"/>
              </a:ext>
            </a:extLst>
          </p:cNvPr>
          <p:cNvSpPr>
            <a:spLocks noGrp="1"/>
          </p:cNvSpPr>
          <p:nvPr>
            <p:ph type="sldNum" sz="quarter" idx="4"/>
          </p:nvPr>
        </p:nvSpPr>
        <p:spPr>
          <a:xfrm>
            <a:off x="762000" y="6423660"/>
            <a:ext cx="365760" cy="365760"/>
          </a:xfrm>
          <a:prstGeom prst="rect">
            <a:avLst/>
          </a:prstGeom>
        </p:spPr>
        <p:txBody>
          <a:bodyPr vert="horz" lIns="0" tIns="0" rIns="0" bIns="0" rtlCol="0" anchor="ctr"/>
          <a:lstStyle>
            <a:lvl1pPr algn="l">
              <a:defRPr sz="700">
                <a:solidFill>
                  <a:srgbClr val="8B8580"/>
                </a:solidFill>
              </a:defRPr>
            </a:lvl1pPr>
          </a:lstStyle>
          <a:p>
            <a:fld id="{345D60D9-5372-5F40-9443-0F9AE5BDC3C8}" type="slidenum">
              <a:rPr lang="en-US" smtClean="0"/>
              <a:pPr/>
              <a:t>‹#›</a:t>
            </a:fld>
            <a:endParaRPr lang="en-US" dirty="0"/>
          </a:p>
        </p:txBody>
      </p:sp>
      <p:sp>
        <p:nvSpPr>
          <p:cNvPr id="6" name="Footer">
            <a:extLst>
              <a:ext uri="{FF2B5EF4-FFF2-40B4-BE49-F238E27FC236}">
                <a16:creationId xmlns:a16="http://schemas.microsoft.com/office/drawing/2014/main" id="{B348A6A2-2DAA-8349-9F70-D848FE897B02}"/>
              </a:ext>
            </a:extLst>
          </p:cNvPr>
          <p:cNvSpPr>
            <a:spLocks noGrp="1"/>
          </p:cNvSpPr>
          <p:nvPr>
            <p:ph type="ftr" sz="quarter" idx="3"/>
          </p:nvPr>
        </p:nvSpPr>
        <p:spPr>
          <a:xfrm>
            <a:off x="1127759" y="6423978"/>
            <a:ext cx="5745379" cy="365125"/>
          </a:xfrm>
          <a:prstGeom prst="rect">
            <a:avLst/>
          </a:prstGeom>
        </p:spPr>
        <p:txBody>
          <a:bodyPr vert="horz" lIns="0" tIns="0" rIns="0" bIns="0" rtlCol="0" anchor="ctr"/>
          <a:lstStyle>
            <a:lvl1pPr algn="l">
              <a:defRPr sz="700">
                <a:solidFill>
                  <a:srgbClr val="8B8580"/>
                </a:solidFill>
              </a:defRPr>
            </a:lvl1pPr>
          </a:lstStyle>
          <a:p>
            <a:r>
              <a:rPr lang="en-US"/>
              <a:t>Copyright © 2025, Oracle and/or its affiliates</a:t>
            </a:r>
            <a:endParaRPr lang="en-US" dirty="0"/>
          </a:p>
        </p:txBody>
      </p:sp>
      <p:pic>
        <p:nvPicPr>
          <p:cNvPr id="7" name="OTag">
            <a:extLst>
              <a:ext uri="{FF2B5EF4-FFF2-40B4-BE49-F238E27FC236}">
                <a16:creationId xmlns:a16="http://schemas.microsoft.com/office/drawing/2014/main" id="{905E1C4B-3BE4-CD4B-B2AC-9AC383AC9B95}"/>
              </a:ext>
              <a:ext uri="{C183D7F6-B498-43B3-948B-1728B52AA6E4}">
                <adec:decorative xmlns:adec="http://schemas.microsoft.com/office/drawing/2017/decorative" val="1"/>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3" name="Oracle Logo">
            <a:extLst>
              <a:ext uri="{FF2B5EF4-FFF2-40B4-BE49-F238E27FC236}">
                <a16:creationId xmlns:a16="http://schemas.microsoft.com/office/drawing/2014/main" id="{D6220EA6-E230-EF5E-1E96-CF13C1127E57}"/>
              </a:ext>
            </a:extLst>
          </p:cNvPr>
          <p:cNvSpPr/>
          <p:nvPr userDrawn="1"/>
        </p:nvSpPr>
        <p:spPr>
          <a:xfrm>
            <a:off x="761994" y="1130946"/>
            <a:ext cx="882210" cy="115586"/>
          </a:xfrm>
          <a:custGeom>
            <a:avLst/>
            <a:gdLst>
              <a:gd name="connsiteX0" fmla="*/ 380873 w 882210"/>
              <a:gd name="connsiteY0" fmla="*/ 75127 h 115586"/>
              <a:gd name="connsiteX1" fmla="*/ 439139 w 882210"/>
              <a:gd name="connsiteY1" fmla="*/ 75127 h 115586"/>
              <a:gd name="connsiteX2" fmla="*/ 408398 w 882210"/>
              <a:gd name="connsiteY2" fmla="*/ 25026 h 115586"/>
              <a:gd name="connsiteX3" fmla="*/ 351830 w 882210"/>
              <a:gd name="connsiteY3" fmla="*/ 115586 h 115586"/>
              <a:gd name="connsiteX4" fmla="*/ 326003 w 882210"/>
              <a:gd name="connsiteY4" fmla="*/ 115586 h 115586"/>
              <a:gd name="connsiteX5" fmla="*/ 394814 w 882210"/>
              <a:gd name="connsiteY5" fmla="*/ 6914 h 115586"/>
              <a:gd name="connsiteX6" fmla="*/ 417896 w 882210"/>
              <a:gd name="connsiteY6" fmla="*/ 3155 h 115586"/>
              <a:gd name="connsiteX7" fmla="*/ 421624 w 882210"/>
              <a:gd name="connsiteY7" fmla="*/ 6914 h 115586"/>
              <a:gd name="connsiteX8" fmla="*/ 490614 w 882210"/>
              <a:gd name="connsiteY8" fmla="*/ 115586 h 115586"/>
              <a:gd name="connsiteX9" fmla="*/ 464698 w 882210"/>
              <a:gd name="connsiteY9" fmla="*/ 115586 h 115586"/>
              <a:gd name="connsiteX10" fmla="*/ 452544 w 882210"/>
              <a:gd name="connsiteY10" fmla="*/ 95312 h 115586"/>
              <a:gd name="connsiteX11" fmla="*/ 393563 w 882210"/>
              <a:gd name="connsiteY11" fmla="*/ 95312 h 115586"/>
              <a:gd name="connsiteX12" fmla="*/ 380873 w 882210"/>
              <a:gd name="connsiteY12" fmla="*/ 75127 h 115586"/>
              <a:gd name="connsiteX13" fmla="*/ 648253 w 882210"/>
              <a:gd name="connsiteY13" fmla="*/ 95312 h 115586"/>
              <a:gd name="connsiteX14" fmla="*/ 648253 w 882210"/>
              <a:gd name="connsiteY14" fmla="*/ 967 h 115586"/>
              <a:gd name="connsiteX15" fmla="*/ 626359 w 882210"/>
              <a:gd name="connsiteY15" fmla="*/ 967 h 115586"/>
              <a:gd name="connsiteX16" fmla="*/ 626359 w 882210"/>
              <a:gd name="connsiteY16" fmla="*/ 104593 h 115586"/>
              <a:gd name="connsiteX17" fmla="*/ 637619 w 882210"/>
              <a:gd name="connsiteY17" fmla="*/ 115586 h 115586"/>
              <a:gd name="connsiteX18" fmla="*/ 737172 w 882210"/>
              <a:gd name="connsiteY18" fmla="*/ 115586 h 115586"/>
              <a:gd name="connsiteX19" fmla="*/ 750130 w 882210"/>
              <a:gd name="connsiteY19" fmla="*/ 95312 h 115586"/>
              <a:gd name="connsiteX20" fmla="*/ 648253 w 882210"/>
              <a:gd name="connsiteY20" fmla="*/ 95312 h 115586"/>
              <a:gd name="connsiteX21" fmla="*/ 286862 w 882210"/>
              <a:gd name="connsiteY21" fmla="*/ 78461 h 115586"/>
              <a:gd name="connsiteX22" fmla="*/ 325288 w 882210"/>
              <a:gd name="connsiteY22" fmla="*/ 39714 h 115586"/>
              <a:gd name="connsiteX23" fmla="*/ 286862 w 882210"/>
              <a:gd name="connsiteY23" fmla="*/ 967 h 115586"/>
              <a:gd name="connsiteX24" fmla="*/ 191241 w 882210"/>
              <a:gd name="connsiteY24" fmla="*/ 967 h 115586"/>
              <a:gd name="connsiteX25" fmla="*/ 191241 w 882210"/>
              <a:gd name="connsiteY25" fmla="*/ 115586 h 115586"/>
              <a:gd name="connsiteX26" fmla="*/ 213135 w 882210"/>
              <a:gd name="connsiteY26" fmla="*/ 115586 h 115586"/>
              <a:gd name="connsiteX27" fmla="*/ 213135 w 882210"/>
              <a:gd name="connsiteY27" fmla="*/ 21242 h 115586"/>
              <a:gd name="connsiteX28" fmla="*/ 285432 w 882210"/>
              <a:gd name="connsiteY28" fmla="*/ 21242 h 115586"/>
              <a:gd name="connsiteX29" fmla="*/ 302514 w 882210"/>
              <a:gd name="connsiteY29" fmla="*/ 41052 h 115586"/>
              <a:gd name="connsiteX30" fmla="*/ 285432 w 882210"/>
              <a:gd name="connsiteY30" fmla="*/ 58277 h 115586"/>
              <a:gd name="connsiteX31" fmla="*/ 223412 w 882210"/>
              <a:gd name="connsiteY31" fmla="*/ 58277 h 115586"/>
              <a:gd name="connsiteX32" fmla="*/ 288649 w 882210"/>
              <a:gd name="connsiteY32" fmla="*/ 115586 h 115586"/>
              <a:gd name="connsiteX33" fmla="*/ 320373 w 882210"/>
              <a:gd name="connsiteY33" fmla="*/ 115586 h 115586"/>
              <a:gd name="connsiteX34" fmla="*/ 277031 w 882210"/>
              <a:gd name="connsiteY34" fmla="*/ 78461 h 115586"/>
              <a:gd name="connsiteX35" fmla="*/ 286862 w 882210"/>
              <a:gd name="connsiteY35" fmla="*/ 78461 h 115586"/>
              <a:gd name="connsiteX36" fmla="*/ 56836 w 882210"/>
              <a:gd name="connsiteY36" fmla="*/ 115586 h 115586"/>
              <a:gd name="connsiteX37" fmla="*/ 122877 w 882210"/>
              <a:gd name="connsiteY37" fmla="*/ 115586 h 115586"/>
              <a:gd name="connsiteX38" fmla="*/ 179713 w 882210"/>
              <a:gd name="connsiteY38" fmla="*/ 58277 h 115586"/>
              <a:gd name="connsiteX39" fmla="*/ 122877 w 882210"/>
              <a:gd name="connsiteY39" fmla="*/ 967 h 115586"/>
              <a:gd name="connsiteX40" fmla="*/ 56836 w 882210"/>
              <a:gd name="connsiteY40" fmla="*/ 967 h 115586"/>
              <a:gd name="connsiteX41" fmla="*/ 0 w 882210"/>
              <a:gd name="connsiteY41" fmla="*/ 58277 h 115586"/>
              <a:gd name="connsiteX42" fmla="*/ 56836 w 882210"/>
              <a:gd name="connsiteY42" fmla="*/ 115586 h 115586"/>
              <a:gd name="connsiteX43" fmla="*/ 121358 w 882210"/>
              <a:gd name="connsiteY43" fmla="*/ 95402 h 115586"/>
              <a:gd name="connsiteX44" fmla="*/ 58266 w 882210"/>
              <a:gd name="connsiteY44" fmla="*/ 95402 h 115586"/>
              <a:gd name="connsiteX45" fmla="*/ 23306 w 882210"/>
              <a:gd name="connsiteY45" fmla="*/ 56493 h 115586"/>
              <a:gd name="connsiteX46" fmla="*/ 58266 w 882210"/>
              <a:gd name="connsiteY46" fmla="*/ 21242 h 115586"/>
              <a:gd name="connsiteX47" fmla="*/ 121358 w 882210"/>
              <a:gd name="connsiteY47" fmla="*/ 21242 h 115586"/>
              <a:gd name="connsiteX48" fmla="*/ 159945 w 882210"/>
              <a:gd name="connsiteY48" fmla="*/ 56493 h 115586"/>
              <a:gd name="connsiteX49" fmla="*/ 124984 w 882210"/>
              <a:gd name="connsiteY49" fmla="*/ 95402 h 115586"/>
              <a:gd name="connsiteX50" fmla="*/ 121358 w 882210"/>
              <a:gd name="connsiteY50" fmla="*/ 95402 h 115586"/>
              <a:gd name="connsiteX51" fmla="*/ 536190 w 882210"/>
              <a:gd name="connsiteY51" fmla="*/ 115586 h 115586"/>
              <a:gd name="connsiteX52" fmla="*/ 603571 w 882210"/>
              <a:gd name="connsiteY52" fmla="*/ 115586 h 115586"/>
              <a:gd name="connsiteX53" fmla="*/ 616618 w 882210"/>
              <a:gd name="connsiteY53" fmla="*/ 95402 h 115586"/>
              <a:gd name="connsiteX54" fmla="*/ 537709 w 882210"/>
              <a:gd name="connsiteY54" fmla="*/ 95402 h 115586"/>
              <a:gd name="connsiteX55" fmla="*/ 499122 w 882210"/>
              <a:gd name="connsiteY55" fmla="*/ 60150 h 115586"/>
              <a:gd name="connsiteX56" fmla="*/ 534082 w 882210"/>
              <a:gd name="connsiteY56" fmla="*/ 21242 h 115586"/>
              <a:gd name="connsiteX57" fmla="*/ 537709 w 882210"/>
              <a:gd name="connsiteY57" fmla="*/ 21242 h 115586"/>
              <a:gd name="connsiteX58" fmla="*/ 601784 w 882210"/>
              <a:gd name="connsiteY58" fmla="*/ 21242 h 115586"/>
              <a:gd name="connsiteX59" fmla="*/ 614742 w 882210"/>
              <a:gd name="connsiteY59" fmla="*/ 967 h 115586"/>
              <a:gd name="connsiteX60" fmla="*/ 536190 w 882210"/>
              <a:gd name="connsiteY60" fmla="*/ 967 h 115586"/>
              <a:gd name="connsiteX61" fmla="*/ 479354 w 882210"/>
              <a:gd name="connsiteY61" fmla="*/ 58277 h 115586"/>
              <a:gd name="connsiteX62" fmla="*/ 536190 w 882210"/>
              <a:gd name="connsiteY62" fmla="*/ 115586 h 115586"/>
              <a:gd name="connsiteX63" fmla="*/ 803391 w 882210"/>
              <a:gd name="connsiteY63" fmla="*/ 95402 h 115586"/>
              <a:gd name="connsiteX64" fmla="*/ 767645 w 882210"/>
              <a:gd name="connsiteY64" fmla="*/ 68369 h 115586"/>
              <a:gd name="connsiteX65" fmla="*/ 861389 w 882210"/>
              <a:gd name="connsiteY65" fmla="*/ 68369 h 115586"/>
              <a:gd name="connsiteX66" fmla="*/ 874257 w 882210"/>
              <a:gd name="connsiteY66" fmla="*/ 48094 h 115586"/>
              <a:gd name="connsiteX67" fmla="*/ 768003 w 882210"/>
              <a:gd name="connsiteY67" fmla="*/ 48094 h 115586"/>
              <a:gd name="connsiteX68" fmla="*/ 803748 w 882210"/>
              <a:gd name="connsiteY68" fmla="*/ 21061 h 115586"/>
              <a:gd name="connsiteX69" fmla="*/ 867823 w 882210"/>
              <a:gd name="connsiteY69" fmla="*/ 21061 h 115586"/>
              <a:gd name="connsiteX70" fmla="*/ 880334 w 882210"/>
              <a:gd name="connsiteY70" fmla="*/ 967 h 115586"/>
              <a:gd name="connsiteX71" fmla="*/ 801961 w 882210"/>
              <a:gd name="connsiteY71" fmla="*/ 967 h 115586"/>
              <a:gd name="connsiteX72" fmla="*/ 745125 w 882210"/>
              <a:gd name="connsiteY72" fmla="*/ 58277 h 115586"/>
              <a:gd name="connsiteX73" fmla="*/ 801961 w 882210"/>
              <a:gd name="connsiteY73" fmla="*/ 115586 h 115586"/>
              <a:gd name="connsiteX74" fmla="*/ 869432 w 882210"/>
              <a:gd name="connsiteY74" fmla="*/ 115586 h 115586"/>
              <a:gd name="connsiteX75" fmla="*/ 882211 w 882210"/>
              <a:gd name="connsiteY75" fmla="*/ 95402 h 115586"/>
              <a:gd name="connsiteX76" fmla="*/ 803480 w 882210"/>
              <a:gd name="connsiteY76" fmla="*/ 95402 h 115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882210" h="115586">
                <a:moveTo>
                  <a:pt x="380873" y="75127"/>
                </a:moveTo>
                <a:lnTo>
                  <a:pt x="439139" y="75127"/>
                </a:lnTo>
                <a:lnTo>
                  <a:pt x="408398" y="25026"/>
                </a:lnTo>
                <a:lnTo>
                  <a:pt x="351830" y="115586"/>
                </a:lnTo>
                <a:lnTo>
                  <a:pt x="326003" y="115586"/>
                </a:lnTo>
                <a:lnTo>
                  <a:pt x="394814" y="6914"/>
                </a:lnTo>
                <a:cubicBezTo>
                  <a:pt x="400159" y="-551"/>
                  <a:pt x="410493" y="-2234"/>
                  <a:pt x="417896" y="3155"/>
                </a:cubicBezTo>
                <a:cubicBezTo>
                  <a:pt x="419330" y="4199"/>
                  <a:pt x="420589" y="5468"/>
                  <a:pt x="421624" y="6914"/>
                </a:cubicBezTo>
                <a:lnTo>
                  <a:pt x="490614" y="115586"/>
                </a:lnTo>
                <a:lnTo>
                  <a:pt x="464698" y="115586"/>
                </a:lnTo>
                <a:lnTo>
                  <a:pt x="452544" y="95312"/>
                </a:lnTo>
                <a:lnTo>
                  <a:pt x="393563" y="95312"/>
                </a:lnTo>
                <a:lnTo>
                  <a:pt x="380873" y="75127"/>
                </a:lnTo>
                <a:moveTo>
                  <a:pt x="648253" y="95312"/>
                </a:moveTo>
                <a:lnTo>
                  <a:pt x="648253" y="967"/>
                </a:lnTo>
                <a:lnTo>
                  <a:pt x="626359" y="967"/>
                </a:lnTo>
                <a:lnTo>
                  <a:pt x="626359" y="104593"/>
                </a:lnTo>
                <a:cubicBezTo>
                  <a:pt x="626642" y="110682"/>
                  <a:pt x="631574" y="115498"/>
                  <a:pt x="637619" y="115586"/>
                </a:cubicBezTo>
                <a:lnTo>
                  <a:pt x="737172" y="115586"/>
                </a:lnTo>
                <a:lnTo>
                  <a:pt x="750130" y="95312"/>
                </a:lnTo>
                <a:lnTo>
                  <a:pt x="648253" y="95312"/>
                </a:lnTo>
                <a:moveTo>
                  <a:pt x="286862" y="78461"/>
                </a:moveTo>
                <a:cubicBezTo>
                  <a:pt x="308084" y="78461"/>
                  <a:pt x="325288" y="61113"/>
                  <a:pt x="325288" y="39714"/>
                </a:cubicBezTo>
                <a:cubicBezTo>
                  <a:pt x="325288" y="18315"/>
                  <a:pt x="308084" y="967"/>
                  <a:pt x="286862" y="967"/>
                </a:cubicBezTo>
                <a:lnTo>
                  <a:pt x="191241" y="967"/>
                </a:lnTo>
                <a:lnTo>
                  <a:pt x="191241" y="115586"/>
                </a:lnTo>
                <a:lnTo>
                  <a:pt x="213135" y="115586"/>
                </a:lnTo>
                <a:lnTo>
                  <a:pt x="213135" y="21242"/>
                </a:lnTo>
                <a:lnTo>
                  <a:pt x="285432" y="21242"/>
                </a:lnTo>
                <a:cubicBezTo>
                  <a:pt x="295574" y="21955"/>
                  <a:pt x="303222" y="30825"/>
                  <a:pt x="302514" y="41052"/>
                </a:cubicBezTo>
                <a:cubicBezTo>
                  <a:pt x="301875" y="50285"/>
                  <a:pt x="294588" y="57632"/>
                  <a:pt x="285432" y="58277"/>
                </a:cubicBezTo>
                <a:lnTo>
                  <a:pt x="223412" y="58277"/>
                </a:lnTo>
                <a:lnTo>
                  <a:pt x="288649" y="115586"/>
                </a:lnTo>
                <a:lnTo>
                  <a:pt x="320373" y="115586"/>
                </a:lnTo>
                <a:lnTo>
                  <a:pt x="277031" y="78461"/>
                </a:lnTo>
                <a:lnTo>
                  <a:pt x="286862" y="78461"/>
                </a:lnTo>
                <a:moveTo>
                  <a:pt x="56836" y="115586"/>
                </a:moveTo>
                <a:lnTo>
                  <a:pt x="122877" y="115586"/>
                </a:lnTo>
                <a:cubicBezTo>
                  <a:pt x="154267" y="115586"/>
                  <a:pt x="179713" y="89928"/>
                  <a:pt x="179713" y="58277"/>
                </a:cubicBezTo>
                <a:cubicBezTo>
                  <a:pt x="179713" y="26625"/>
                  <a:pt x="154267" y="967"/>
                  <a:pt x="122877" y="967"/>
                </a:cubicBezTo>
                <a:lnTo>
                  <a:pt x="56836" y="967"/>
                </a:lnTo>
                <a:cubicBezTo>
                  <a:pt x="25446" y="967"/>
                  <a:pt x="0" y="26625"/>
                  <a:pt x="0" y="58277"/>
                </a:cubicBezTo>
                <a:cubicBezTo>
                  <a:pt x="0" y="89928"/>
                  <a:pt x="25446" y="115586"/>
                  <a:pt x="56836" y="115586"/>
                </a:cubicBezTo>
                <a:moveTo>
                  <a:pt x="121358" y="95402"/>
                </a:moveTo>
                <a:lnTo>
                  <a:pt x="58266" y="95402"/>
                </a:lnTo>
                <a:cubicBezTo>
                  <a:pt x="37956" y="94392"/>
                  <a:pt x="22304" y="76972"/>
                  <a:pt x="23306" y="56493"/>
                </a:cubicBezTo>
                <a:cubicBezTo>
                  <a:pt x="24238" y="37427"/>
                  <a:pt x="39358" y="22182"/>
                  <a:pt x="58266" y="21242"/>
                </a:cubicBezTo>
                <a:lnTo>
                  <a:pt x="121358" y="21242"/>
                </a:lnTo>
                <a:cubicBezTo>
                  <a:pt x="141667" y="20232"/>
                  <a:pt x="158943" y="36014"/>
                  <a:pt x="159945" y="56493"/>
                </a:cubicBezTo>
                <a:cubicBezTo>
                  <a:pt x="160946" y="76972"/>
                  <a:pt x="145294" y="94392"/>
                  <a:pt x="124984" y="95402"/>
                </a:cubicBezTo>
                <a:cubicBezTo>
                  <a:pt x="123776" y="95462"/>
                  <a:pt x="122566" y="95462"/>
                  <a:pt x="121358" y="95402"/>
                </a:cubicBezTo>
                <a:moveTo>
                  <a:pt x="536190" y="115586"/>
                </a:moveTo>
                <a:lnTo>
                  <a:pt x="603571" y="115586"/>
                </a:lnTo>
                <a:lnTo>
                  <a:pt x="616618" y="95402"/>
                </a:lnTo>
                <a:lnTo>
                  <a:pt x="537709" y="95402"/>
                </a:lnTo>
                <a:cubicBezTo>
                  <a:pt x="517399" y="96411"/>
                  <a:pt x="500123" y="80629"/>
                  <a:pt x="499122" y="60150"/>
                </a:cubicBezTo>
                <a:cubicBezTo>
                  <a:pt x="498120" y="39671"/>
                  <a:pt x="513773" y="22251"/>
                  <a:pt x="534082" y="21242"/>
                </a:cubicBezTo>
                <a:cubicBezTo>
                  <a:pt x="535290" y="21182"/>
                  <a:pt x="536501" y="21182"/>
                  <a:pt x="537709" y="21242"/>
                </a:cubicBezTo>
                <a:lnTo>
                  <a:pt x="601784" y="21242"/>
                </a:lnTo>
                <a:lnTo>
                  <a:pt x="614742" y="967"/>
                </a:lnTo>
                <a:lnTo>
                  <a:pt x="536190" y="967"/>
                </a:lnTo>
                <a:cubicBezTo>
                  <a:pt x="504800" y="967"/>
                  <a:pt x="479354" y="26625"/>
                  <a:pt x="479354" y="58277"/>
                </a:cubicBezTo>
                <a:cubicBezTo>
                  <a:pt x="479354" y="89928"/>
                  <a:pt x="504800" y="115586"/>
                  <a:pt x="536190" y="115586"/>
                </a:cubicBezTo>
                <a:moveTo>
                  <a:pt x="803391" y="95402"/>
                </a:moveTo>
                <a:cubicBezTo>
                  <a:pt x="786805" y="95513"/>
                  <a:pt x="772183" y="84455"/>
                  <a:pt x="767645" y="68369"/>
                </a:cubicBezTo>
                <a:lnTo>
                  <a:pt x="861389" y="68369"/>
                </a:lnTo>
                <a:lnTo>
                  <a:pt x="874257" y="48094"/>
                </a:lnTo>
                <a:lnTo>
                  <a:pt x="768003" y="48094"/>
                </a:lnTo>
                <a:cubicBezTo>
                  <a:pt x="772514" y="31990"/>
                  <a:pt x="787153" y="20919"/>
                  <a:pt x="803748" y="21061"/>
                </a:cubicBezTo>
                <a:lnTo>
                  <a:pt x="867823" y="21061"/>
                </a:lnTo>
                <a:lnTo>
                  <a:pt x="880334" y="967"/>
                </a:lnTo>
                <a:lnTo>
                  <a:pt x="801961" y="967"/>
                </a:lnTo>
                <a:cubicBezTo>
                  <a:pt x="770571" y="967"/>
                  <a:pt x="745125" y="26625"/>
                  <a:pt x="745125" y="58277"/>
                </a:cubicBezTo>
                <a:cubicBezTo>
                  <a:pt x="745125" y="89928"/>
                  <a:pt x="770571" y="115586"/>
                  <a:pt x="801961" y="115586"/>
                </a:cubicBezTo>
                <a:lnTo>
                  <a:pt x="869432" y="115586"/>
                </a:lnTo>
                <a:lnTo>
                  <a:pt x="882211" y="95402"/>
                </a:lnTo>
                <a:lnTo>
                  <a:pt x="803480" y="95402"/>
                </a:lnTo>
              </a:path>
            </a:pathLst>
          </a:custGeom>
          <a:solidFill>
            <a:srgbClr val="C74634"/>
          </a:solidFill>
          <a:ln w="8895" cap="flat">
            <a:noFill/>
            <a:prstDash val="solid"/>
            <a:miter/>
          </a:ln>
        </p:spPr>
        <p:txBody>
          <a:bodyPr rtlCol="0" anchor="ctr"/>
          <a:lstStyle/>
          <a:p>
            <a:endParaRPr lang="en-US">
              <a:solidFill>
                <a:srgbClr val="C74634"/>
              </a:solidFill>
            </a:endParaRPr>
          </a:p>
        </p:txBody>
      </p:sp>
      <p:sp>
        <p:nvSpPr>
          <p:cNvPr id="13" name="Text Placeholder 21">
            <a:extLst>
              <a:ext uri="{FF2B5EF4-FFF2-40B4-BE49-F238E27FC236}">
                <a16:creationId xmlns:a16="http://schemas.microsoft.com/office/drawing/2014/main" id="{B8D8C09C-F0D5-99BF-FBDA-DABD6EE7F019}"/>
              </a:ext>
            </a:extLst>
          </p:cNvPr>
          <p:cNvSpPr>
            <a:spLocks noGrp="1"/>
          </p:cNvSpPr>
          <p:nvPr>
            <p:ph type="body" sz="quarter" idx="14" hasCustomPrompt="1"/>
          </p:nvPr>
        </p:nvSpPr>
        <p:spPr>
          <a:xfrm>
            <a:off x="761994" y="4629979"/>
            <a:ext cx="1498606" cy="614174"/>
          </a:xfrm>
          <a:prstGeom prst="rect">
            <a:avLst/>
          </a:prstGeom>
        </p:spPr>
        <p:txBody>
          <a:bodyPr lIns="0" tIns="0" rIns="0" bIns="0" anchor="b"/>
          <a:lstStyle>
            <a:lvl1pPr algn="l">
              <a:defRPr sz="2800" b="1" i="0">
                <a:solidFill>
                  <a:srgbClr val="2C5266"/>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20" name="Text Placeholder 21">
            <a:extLst>
              <a:ext uri="{FF2B5EF4-FFF2-40B4-BE49-F238E27FC236}">
                <a16:creationId xmlns:a16="http://schemas.microsoft.com/office/drawing/2014/main" id="{83703A7C-EA73-7A97-F6BD-BE30E0C765C9}"/>
              </a:ext>
            </a:extLst>
          </p:cNvPr>
          <p:cNvSpPr>
            <a:spLocks noGrp="1"/>
          </p:cNvSpPr>
          <p:nvPr>
            <p:ph type="body" sz="quarter" idx="30" hasCustomPrompt="1"/>
          </p:nvPr>
        </p:nvSpPr>
        <p:spPr>
          <a:xfrm>
            <a:off x="761994" y="5325986"/>
            <a:ext cx="1498606" cy="603016"/>
          </a:xfrm>
          <a:prstGeom prst="rect">
            <a:avLst/>
          </a:prstGeom>
        </p:spPr>
        <p:txBody>
          <a:bodyPr lIns="0" tIns="0" rIns="0" bIns="0"/>
          <a:lstStyle>
            <a:lvl1pPr algn="l">
              <a:defRPr sz="1100" b="0" i="0">
                <a:solidFill>
                  <a:srgbClr val="312D2A"/>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endParaRPr lang="en-US" dirty="0"/>
          </a:p>
        </p:txBody>
      </p:sp>
      <p:sp>
        <p:nvSpPr>
          <p:cNvPr id="22" name="Text Placeholder 21">
            <a:extLst>
              <a:ext uri="{FF2B5EF4-FFF2-40B4-BE49-F238E27FC236}">
                <a16:creationId xmlns:a16="http://schemas.microsoft.com/office/drawing/2014/main" id="{2106C2D2-ACAD-2F9E-6819-0DC0F68F0B5C}"/>
              </a:ext>
            </a:extLst>
          </p:cNvPr>
          <p:cNvSpPr>
            <a:spLocks noGrp="1"/>
          </p:cNvSpPr>
          <p:nvPr>
            <p:ph type="body" sz="quarter" idx="44" hasCustomPrompt="1"/>
          </p:nvPr>
        </p:nvSpPr>
        <p:spPr>
          <a:xfrm>
            <a:off x="2391925" y="4629979"/>
            <a:ext cx="1498606" cy="614174"/>
          </a:xfrm>
          <a:prstGeom prst="rect">
            <a:avLst/>
          </a:prstGeom>
        </p:spPr>
        <p:txBody>
          <a:bodyPr lIns="0" tIns="0" rIns="0" bIns="0" anchor="b"/>
          <a:lstStyle>
            <a:lvl1pPr algn="l">
              <a:defRPr sz="2800" b="1" i="0">
                <a:solidFill>
                  <a:srgbClr val="2C5266"/>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23" name="Text Placeholder 21">
            <a:extLst>
              <a:ext uri="{FF2B5EF4-FFF2-40B4-BE49-F238E27FC236}">
                <a16:creationId xmlns:a16="http://schemas.microsoft.com/office/drawing/2014/main" id="{B049014C-ECCB-2A92-0B0F-EBFE880DA00A}"/>
              </a:ext>
            </a:extLst>
          </p:cNvPr>
          <p:cNvSpPr>
            <a:spLocks noGrp="1"/>
          </p:cNvSpPr>
          <p:nvPr>
            <p:ph type="body" sz="quarter" idx="45" hasCustomPrompt="1"/>
          </p:nvPr>
        </p:nvSpPr>
        <p:spPr>
          <a:xfrm>
            <a:off x="2391925" y="5307699"/>
            <a:ext cx="1498606" cy="603016"/>
          </a:xfrm>
          <a:prstGeom prst="rect">
            <a:avLst/>
          </a:prstGeom>
        </p:spPr>
        <p:txBody>
          <a:bodyPr lIns="0" tIns="0" rIns="0" bIns="0"/>
          <a:lstStyle>
            <a:lvl1pPr algn="l">
              <a:defRPr sz="1100" b="0" i="0">
                <a:solidFill>
                  <a:srgbClr val="312D2A"/>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endParaRPr lang="en-US" dirty="0"/>
          </a:p>
        </p:txBody>
      </p:sp>
      <p:sp>
        <p:nvSpPr>
          <p:cNvPr id="24" name="Text Placeholder 21">
            <a:extLst>
              <a:ext uri="{FF2B5EF4-FFF2-40B4-BE49-F238E27FC236}">
                <a16:creationId xmlns:a16="http://schemas.microsoft.com/office/drawing/2014/main" id="{5990E5F4-C326-A001-0901-8F29F041A599}"/>
              </a:ext>
            </a:extLst>
          </p:cNvPr>
          <p:cNvSpPr>
            <a:spLocks noGrp="1"/>
          </p:cNvSpPr>
          <p:nvPr>
            <p:ph type="body" sz="quarter" idx="33" hasCustomPrompt="1"/>
          </p:nvPr>
        </p:nvSpPr>
        <p:spPr>
          <a:xfrm>
            <a:off x="4021856" y="4629979"/>
            <a:ext cx="1498606" cy="614174"/>
          </a:xfrm>
          <a:prstGeom prst="rect">
            <a:avLst/>
          </a:prstGeom>
        </p:spPr>
        <p:txBody>
          <a:bodyPr lIns="0" tIns="0" rIns="0" bIns="0" anchor="b"/>
          <a:lstStyle>
            <a:lvl1pPr algn="l">
              <a:defRPr sz="2800" b="1" i="0">
                <a:solidFill>
                  <a:srgbClr val="2C5266"/>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25" name="Text Placeholder 21">
            <a:extLst>
              <a:ext uri="{FF2B5EF4-FFF2-40B4-BE49-F238E27FC236}">
                <a16:creationId xmlns:a16="http://schemas.microsoft.com/office/drawing/2014/main" id="{B8299B64-5D00-C5AE-65E2-C23CFA82208F}"/>
              </a:ext>
            </a:extLst>
          </p:cNvPr>
          <p:cNvSpPr>
            <a:spLocks noGrp="1"/>
          </p:cNvSpPr>
          <p:nvPr>
            <p:ph type="body" sz="quarter" idx="34" hasCustomPrompt="1"/>
          </p:nvPr>
        </p:nvSpPr>
        <p:spPr>
          <a:xfrm>
            <a:off x="4021856" y="5307699"/>
            <a:ext cx="1498606" cy="603016"/>
          </a:xfrm>
          <a:prstGeom prst="rect">
            <a:avLst/>
          </a:prstGeom>
        </p:spPr>
        <p:txBody>
          <a:bodyPr lIns="0" tIns="0" rIns="0" bIns="0"/>
          <a:lstStyle>
            <a:lvl1pPr algn="l">
              <a:defRPr sz="1100" b="0" i="0">
                <a:solidFill>
                  <a:srgbClr val="312D2A"/>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endParaRPr lang="en-US" dirty="0"/>
          </a:p>
        </p:txBody>
      </p:sp>
      <p:sp>
        <p:nvSpPr>
          <p:cNvPr id="14" name="Title 4">
            <a:extLst>
              <a:ext uri="{FF2B5EF4-FFF2-40B4-BE49-F238E27FC236}">
                <a16:creationId xmlns:a16="http://schemas.microsoft.com/office/drawing/2014/main" id="{EE1FEED1-5732-8CFE-E28B-BFB0A84EDAB2}"/>
              </a:ext>
            </a:extLst>
          </p:cNvPr>
          <p:cNvSpPr>
            <a:spLocks noGrp="1"/>
          </p:cNvSpPr>
          <p:nvPr>
            <p:ph type="title" hasCustomPrompt="1"/>
          </p:nvPr>
        </p:nvSpPr>
        <p:spPr>
          <a:xfrm>
            <a:off x="761994" y="1613847"/>
            <a:ext cx="4758468" cy="822960"/>
          </a:xfrm>
          <a:noFill/>
        </p:spPr>
        <p:txBody>
          <a:bodyPr vert="horz" lIns="0" tIns="0" rIns="0" bIns="0" rtlCol="0" anchor="b">
            <a:noAutofit/>
          </a:bodyPr>
          <a:lstStyle>
            <a:lvl1pPr>
              <a:defRPr lang="en-US" sz="2000" b="1" i="0">
                <a:solidFill>
                  <a:srgbClr val="312D2A"/>
                </a:solidFill>
                <a:latin typeface="Oracle Sans Extra Bold" panose="020B0503020204020204" pitchFamily="34" charset="0"/>
                <a:cs typeface="Oracle Sans Extra Bold" panose="020B0503020204020204" pitchFamily="34" charset="0"/>
              </a:defRPr>
            </a:lvl1pPr>
          </a:lstStyle>
          <a:p>
            <a:pPr lvl="0"/>
            <a:r>
              <a:rPr lang="en-US" dirty="0"/>
              <a:t>Click to edit title text styles</a:t>
            </a:r>
          </a:p>
        </p:txBody>
      </p:sp>
      <p:sp>
        <p:nvSpPr>
          <p:cNvPr id="11" name="Text Placeholder 21">
            <a:extLst>
              <a:ext uri="{FF2B5EF4-FFF2-40B4-BE49-F238E27FC236}">
                <a16:creationId xmlns:a16="http://schemas.microsoft.com/office/drawing/2014/main" id="{E240AD61-D0AC-961D-90B4-330DB0FEBA1A}"/>
              </a:ext>
            </a:extLst>
          </p:cNvPr>
          <p:cNvSpPr>
            <a:spLocks noGrp="1"/>
          </p:cNvSpPr>
          <p:nvPr>
            <p:ph type="body" sz="quarter" idx="35" hasCustomPrompt="1"/>
          </p:nvPr>
        </p:nvSpPr>
        <p:spPr>
          <a:xfrm>
            <a:off x="761994" y="2499926"/>
            <a:ext cx="4762530" cy="1741585"/>
          </a:xfrm>
          <a:prstGeom prst="rect">
            <a:avLst/>
          </a:prstGeom>
        </p:spPr>
        <p:txBody>
          <a:bodyPr lIns="0" tIns="0" rIns="0" bIns="0"/>
          <a:lstStyle>
            <a:lvl1pPr algn="l">
              <a:lnSpc>
                <a:spcPct val="120000"/>
              </a:lnSpc>
              <a:spcBef>
                <a:spcPts val="0"/>
              </a:spcBef>
              <a:spcAft>
                <a:spcPts val="400"/>
              </a:spcAft>
              <a:defRPr sz="1200" b="0" i="0">
                <a:solidFill>
                  <a:srgbClr val="312D2A"/>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labore et dolore magna </a:t>
            </a:r>
            <a:r>
              <a:rPr lang="en-IN" dirty="0" err="1"/>
              <a:t>aliqua</a:t>
            </a:r>
            <a:r>
              <a:rPr lang="en-IN" dirty="0"/>
              <a:t>.</a:t>
            </a:r>
            <a:br>
              <a:rPr lang="en-IN" dirty="0"/>
            </a:br>
            <a:r>
              <a:rPr lang="en-IN" dirty="0"/>
              <a:t>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Tree>
    <p:extLst>
      <p:ext uri="{BB962C8B-B14F-4D97-AF65-F5344CB8AC3E}">
        <p14:creationId xmlns:p14="http://schemas.microsoft.com/office/powerpoint/2010/main" val="1317958641"/>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showMasterSp="0" preserve="1" userDrawn="1">
  <p:cSld name="2_Light - Stat + Quote">
    <p:bg>
      <p:bgPr>
        <a:solidFill>
          <a:srgbClr val="E5E2DE"/>
        </a:soli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7725495A-2C49-51C1-6610-07E557D2BA6A}"/>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43" r="52457"/>
          <a:stretch/>
        </p:blipFill>
        <p:spPr>
          <a:xfrm>
            <a:off x="6390404" y="1"/>
            <a:ext cx="5801596" cy="6857999"/>
          </a:xfrm>
          <a:prstGeom prst="rect">
            <a:avLst/>
          </a:prstGeom>
        </p:spPr>
      </p:pic>
      <p:sp>
        <p:nvSpPr>
          <p:cNvPr id="11" name="Text Placeholder 64">
            <a:extLst>
              <a:ext uri="{FF2B5EF4-FFF2-40B4-BE49-F238E27FC236}">
                <a16:creationId xmlns:a16="http://schemas.microsoft.com/office/drawing/2014/main" id="{ACBF5B68-1687-E2B8-827B-1FC43F925821}"/>
              </a:ext>
            </a:extLst>
          </p:cNvPr>
          <p:cNvSpPr>
            <a:spLocks noGrp="1"/>
          </p:cNvSpPr>
          <p:nvPr>
            <p:ph type="body" sz="quarter" idx="37"/>
          </p:nvPr>
        </p:nvSpPr>
        <p:spPr>
          <a:xfrm>
            <a:off x="7516606" y="5035691"/>
            <a:ext cx="3727130" cy="266291"/>
          </a:xfrm>
        </p:spPr>
        <p:txBody>
          <a:bodyPr/>
          <a:lstStyle>
            <a:lvl1pPr>
              <a:defRPr b="1" i="0">
                <a:solidFill>
                  <a:srgbClr val="312D2A"/>
                </a:solidFill>
                <a:latin typeface="Oracle Sans Extra Bold" panose="020B0503020204020204" pitchFamily="34" charset="0"/>
                <a:cs typeface="Oracle Sans Extra Bold" panose="020B0503020204020204" pitchFamily="34" charset="0"/>
              </a:defRPr>
            </a:lvl1pPr>
          </a:lstStyle>
          <a:p>
            <a:pPr lvl="0"/>
            <a:r>
              <a:rPr lang="en-GB"/>
              <a:t>Click to edit Master text styles</a:t>
            </a:r>
          </a:p>
        </p:txBody>
      </p:sp>
      <p:sp>
        <p:nvSpPr>
          <p:cNvPr id="12" name="Text Placeholder 63">
            <a:extLst>
              <a:ext uri="{FF2B5EF4-FFF2-40B4-BE49-F238E27FC236}">
                <a16:creationId xmlns:a16="http://schemas.microsoft.com/office/drawing/2014/main" id="{3F5A6939-375E-F002-D318-4FB041416BBE}"/>
              </a:ext>
            </a:extLst>
          </p:cNvPr>
          <p:cNvSpPr>
            <a:spLocks noGrp="1"/>
          </p:cNvSpPr>
          <p:nvPr>
            <p:ph type="body" sz="quarter" idx="36"/>
          </p:nvPr>
        </p:nvSpPr>
        <p:spPr>
          <a:xfrm>
            <a:off x="7516606" y="5343468"/>
            <a:ext cx="3727130" cy="491802"/>
          </a:xfrm>
        </p:spPr>
        <p:txBody>
          <a:bodyPr/>
          <a:lstStyle>
            <a:lvl1pPr>
              <a:defRPr b="0" i="0">
                <a:solidFill>
                  <a:srgbClr val="312D2A"/>
                </a:solidFill>
                <a:latin typeface="Oracle Sans Light" panose="020B0403020204020204" pitchFamily="34" charset="0"/>
                <a:cs typeface="Oracle Sans Light" panose="020B0403020204020204" pitchFamily="34" charset="0"/>
              </a:defRPr>
            </a:lvl1pPr>
          </a:lstStyle>
          <a:p>
            <a:pPr lvl="0"/>
            <a:r>
              <a:rPr lang="en-GB"/>
              <a:t>Click to edit Master text styles</a:t>
            </a:r>
          </a:p>
        </p:txBody>
      </p:sp>
      <p:sp>
        <p:nvSpPr>
          <p:cNvPr id="24" name="Text Placeholder 9">
            <a:extLst>
              <a:ext uri="{FF2B5EF4-FFF2-40B4-BE49-F238E27FC236}">
                <a16:creationId xmlns:a16="http://schemas.microsoft.com/office/drawing/2014/main" id="{FDCDA8D4-CC00-B121-03D9-1C88FC6F6889}"/>
              </a:ext>
            </a:extLst>
          </p:cNvPr>
          <p:cNvSpPr>
            <a:spLocks noGrp="1"/>
          </p:cNvSpPr>
          <p:nvPr>
            <p:ph type="body" sz="quarter" idx="46" hasCustomPrompt="1"/>
          </p:nvPr>
        </p:nvSpPr>
        <p:spPr>
          <a:xfrm>
            <a:off x="7365998" y="1613847"/>
            <a:ext cx="3727130" cy="2729615"/>
          </a:xfrm>
        </p:spPr>
        <p:txBody>
          <a:bodyPr anchor="b"/>
          <a:lstStyle>
            <a:lvl1pPr marL="144000" indent="-457200">
              <a:lnSpc>
                <a:spcPct val="100000"/>
              </a:lnSpc>
              <a:spcBef>
                <a:spcPts val="0"/>
              </a:spcBef>
              <a:defRPr sz="2400">
                <a:solidFill>
                  <a:srgbClr val="312D2A"/>
                </a:solidFill>
                <a:latin typeface="+mj-lt"/>
              </a:defRPr>
            </a:lvl1pPr>
          </a:lstStyle>
          <a:p>
            <a:pPr lvl="0"/>
            <a:r>
              <a:rPr lang="en-GB" dirty="0"/>
              <a:t>“Click to type customer or partner quote surrounded by quotation marks. Remove or replace placeholder logo as needed.”</a:t>
            </a:r>
            <a:endParaRPr lang="en-US" dirty="0"/>
          </a:p>
        </p:txBody>
      </p:sp>
      <p:cxnSp>
        <p:nvCxnSpPr>
          <p:cNvPr id="25" name="Accent Mark">
            <a:extLst>
              <a:ext uri="{FF2B5EF4-FFF2-40B4-BE49-F238E27FC236}">
                <a16:creationId xmlns:a16="http://schemas.microsoft.com/office/drawing/2014/main" id="{2DDC163D-1C13-11F5-8E09-40ECC9C04396}"/>
              </a:ext>
              <a:ext uri="{C183D7F6-B498-43B3-948B-1728B52AA6E4}">
                <adec:decorative xmlns:adec="http://schemas.microsoft.com/office/drawing/2017/decorative" val="1"/>
              </a:ext>
            </a:extLst>
          </p:cNvPr>
          <p:cNvCxnSpPr>
            <a:cxnSpLocks/>
          </p:cNvCxnSpPr>
          <p:nvPr userDrawn="1"/>
        </p:nvCxnSpPr>
        <p:spPr>
          <a:xfrm flipH="1">
            <a:off x="7516606" y="4651548"/>
            <a:ext cx="327600" cy="0"/>
          </a:xfrm>
          <a:prstGeom prst="line">
            <a:avLst/>
          </a:prstGeom>
          <a:ln w="28575" cap="flat">
            <a:solidFill>
              <a:srgbClr val="F6B53F"/>
            </a:solidFill>
            <a:prstDash val="solid"/>
          </a:ln>
        </p:spPr>
        <p:style>
          <a:lnRef idx="1">
            <a:schemeClr val="accent1"/>
          </a:lnRef>
          <a:fillRef idx="0">
            <a:schemeClr val="accent1"/>
          </a:fillRef>
          <a:effectRef idx="0">
            <a:schemeClr val="accent1"/>
          </a:effectRef>
          <a:fontRef idx="minor">
            <a:schemeClr val="tx1"/>
          </a:fontRef>
        </p:style>
      </p:cxnSp>
      <p:sp>
        <p:nvSpPr>
          <p:cNvPr id="5" name="Slide Number">
            <a:extLst>
              <a:ext uri="{FF2B5EF4-FFF2-40B4-BE49-F238E27FC236}">
                <a16:creationId xmlns:a16="http://schemas.microsoft.com/office/drawing/2014/main" id="{FA2E7555-617F-514A-998A-B4FD6333A9F5}"/>
              </a:ext>
            </a:extLst>
          </p:cNvPr>
          <p:cNvSpPr>
            <a:spLocks noGrp="1"/>
          </p:cNvSpPr>
          <p:nvPr>
            <p:ph type="sldNum" sz="quarter" idx="4"/>
          </p:nvPr>
        </p:nvSpPr>
        <p:spPr>
          <a:xfrm>
            <a:off x="762000" y="6423660"/>
            <a:ext cx="365760" cy="365760"/>
          </a:xfrm>
          <a:prstGeom prst="rect">
            <a:avLst/>
          </a:prstGeom>
        </p:spPr>
        <p:txBody>
          <a:bodyPr vert="horz" lIns="0" tIns="0" rIns="0" bIns="0" rtlCol="0" anchor="ctr"/>
          <a:lstStyle>
            <a:lvl1pPr algn="l">
              <a:defRPr sz="700">
                <a:solidFill>
                  <a:srgbClr val="8B8580"/>
                </a:solidFill>
              </a:defRPr>
            </a:lvl1pPr>
          </a:lstStyle>
          <a:p>
            <a:fld id="{345D60D9-5372-5F40-9443-0F9AE5BDC3C8}" type="slidenum">
              <a:rPr lang="en-US" smtClean="0"/>
              <a:pPr/>
              <a:t>‹#›</a:t>
            </a:fld>
            <a:endParaRPr lang="en-US" dirty="0"/>
          </a:p>
        </p:txBody>
      </p:sp>
      <p:sp>
        <p:nvSpPr>
          <p:cNvPr id="6" name="Footer">
            <a:extLst>
              <a:ext uri="{FF2B5EF4-FFF2-40B4-BE49-F238E27FC236}">
                <a16:creationId xmlns:a16="http://schemas.microsoft.com/office/drawing/2014/main" id="{B348A6A2-2DAA-8349-9F70-D848FE897B02}"/>
              </a:ext>
            </a:extLst>
          </p:cNvPr>
          <p:cNvSpPr>
            <a:spLocks noGrp="1"/>
          </p:cNvSpPr>
          <p:nvPr>
            <p:ph type="ftr" sz="quarter" idx="3"/>
          </p:nvPr>
        </p:nvSpPr>
        <p:spPr>
          <a:xfrm>
            <a:off x="1127759" y="6423978"/>
            <a:ext cx="5745379" cy="365125"/>
          </a:xfrm>
          <a:prstGeom prst="rect">
            <a:avLst/>
          </a:prstGeom>
        </p:spPr>
        <p:txBody>
          <a:bodyPr vert="horz" lIns="0" tIns="0" rIns="0" bIns="0" rtlCol="0" anchor="ctr"/>
          <a:lstStyle>
            <a:lvl1pPr algn="l">
              <a:defRPr sz="700">
                <a:solidFill>
                  <a:srgbClr val="8B8580"/>
                </a:solidFill>
              </a:defRPr>
            </a:lvl1pPr>
          </a:lstStyle>
          <a:p>
            <a:r>
              <a:rPr lang="en-US"/>
              <a:t>Copyright © 2025, Oracle and/or its affiliates</a:t>
            </a:r>
            <a:endParaRPr lang="en-US" dirty="0"/>
          </a:p>
        </p:txBody>
      </p:sp>
      <p:pic>
        <p:nvPicPr>
          <p:cNvPr id="7" name="OTag">
            <a:extLst>
              <a:ext uri="{FF2B5EF4-FFF2-40B4-BE49-F238E27FC236}">
                <a16:creationId xmlns:a16="http://schemas.microsoft.com/office/drawing/2014/main" id="{905E1C4B-3BE4-CD4B-B2AC-9AC383AC9B95}"/>
              </a:ext>
              <a:ext uri="{C183D7F6-B498-43B3-948B-1728B52AA6E4}">
                <adec:decorative xmlns:adec="http://schemas.microsoft.com/office/drawing/2017/decorative" val="1"/>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3" name="Oracle Logo">
            <a:extLst>
              <a:ext uri="{FF2B5EF4-FFF2-40B4-BE49-F238E27FC236}">
                <a16:creationId xmlns:a16="http://schemas.microsoft.com/office/drawing/2014/main" id="{D6220EA6-E230-EF5E-1E96-CF13C1127E57}"/>
              </a:ext>
            </a:extLst>
          </p:cNvPr>
          <p:cNvSpPr/>
          <p:nvPr userDrawn="1"/>
        </p:nvSpPr>
        <p:spPr>
          <a:xfrm>
            <a:off x="761994" y="1130946"/>
            <a:ext cx="882210" cy="115586"/>
          </a:xfrm>
          <a:custGeom>
            <a:avLst/>
            <a:gdLst>
              <a:gd name="connsiteX0" fmla="*/ 380873 w 882210"/>
              <a:gd name="connsiteY0" fmla="*/ 75127 h 115586"/>
              <a:gd name="connsiteX1" fmla="*/ 439139 w 882210"/>
              <a:gd name="connsiteY1" fmla="*/ 75127 h 115586"/>
              <a:gd name="connsiteX2" fmla="*/ 408398 w 882210"/>
              <a:gd name="connsiteY2" fmla="*/ 25026 h 115586"/>
              <a:gd name="connsiteX3" fmla="*/ 351830 w 882210"/>
              <a:gd name="connsiteY3" fmla="*/ 115586 h 115586"/>
              <a:gd name="connsiteX4" fmla="*/ 326003 w 882210"/>
              <a:gd name="connsiteY4" fmla="*/ 115586 h 115586"/>
              <a:gd name="connsiteX5" fmla="*/ 394814 w 882210"/>
              <a:gd name="connsiteY5" fmla="*/ 6914 h 115586"/>
              <a:gd name="connsiteX6" fmla="*/ 417896 w 882210"/>
              <a:gd name="connsiteY6" fmla="*/ 3155 h 115586"/>
              <a:gd name="connsiteX7" fmla="*/ 421624 w 882210"/>
              <a:gd name="connsiteY7" fmla="*/ 6914 h 115586"/>
              <a:gd name="connsiteX8" fmla="*/ 490614 w 882210"/>
              <a:gd name="connsiteY8" fmla="*/ 115586 h 115586"/>
              <a:gd name="connsiteX9" fmla="*/ 464698 w 882210"/>
              <a:gd name="connsiteY9" fmla="*/ 115586 h 115586"/>
              <a:gd name="connsiteX10" fmla="*/ 452544 w 882210"/>
              <a:gd name="connsiteY10" fmla="*/ 95312 h 115586"/>
              <a:gd name="connsiteX11" fmla="*/ 393563 w 882210"/>
              <a:gd name="connsiteY11" fmla="*/ 95312 h 115586"/>
              <a:gd name="connsiteX12" fmla="*/ 380873 w 882210"/>
              <a:gd name="connsiteY12" fmla="*/ 75127 h 115586"/>
              <a:gd name="connsiteX13" fmla="*/ 648253 w 882210"/>
              <a:gd name="connsiteY13" fmla="*/ 95312 h 115586"/>
              <a:gd name="connsiteX14" fmla="*/ 648253 w 882210"/>
              <a:gd name="connsiteY14" fmla="*/ 967 h 115586"/>
              <a:gd name="connsiteX15" fmla="*/ 626359 w 882210"/>
              <a:gd name="connsiteY15" fmla="*/ 967 h 115586"/>
              <a:gd name="connsiteX16" fmla="*/ 626359 w 882210"/>
              <a:gd name="connsiteY16" fmla="*/ 104593 h 115586"/>
              <a:gd name="connsiteX17" fmla="*/ 637619 w 882210"/>
              <a:gd name="connsiteY17" fmla="*/ 115586 h 115586"/>
              <a:gd name="connsiteX18" fmla="*/ 737172 w 882210"/>
              <a:gd name="connsiteY18" fmla="*/ 115586 h 115586"/>
              <a:gd name="connsiteX19" fmla="*/ 750130 w 882210"/>
              <a:gd name="connsiteY19" fmla="*/ 95312 h 115586"/>
              <a:gd name="connsiteX20" fmla="*/ 648253 w 882210"/>
              <a:gd name="connsiteY20" fmla="*/ 95312 h 115586"/>
              <a:gd name="connsiteX21" fmla="*/ 286862 w 882210"/>
              <a:gd name="connsiteY21" fmla="*/ 78461 h 115586"/>
              <a:gd name="connsiteX22" fmla="*/ 325288 w 882210"/>
              <a:gd name="connsiteY22" fmla="*/ 39714 h 115586"/>
              <a:gd name="connsiteX23" fmla="*/ 286862 w 882210"/>
              <a:gd name="connsiteY23" fmla="*/ 967 h 115586"/>
              <a:gd name="connsiteX24" fmla="*/ 191241 w 882210"/>
              <a:gd name="connsiteY24" fmla="*/ 967 h 115586"/>
              <a:gd name="connsiteX25" fmla="*/ 191241 w 882210"/>
              <a:gd name="connsiteY25" fmla="*/ 115586 h 115586"/>
              <a:gd name="connsiteX26" fmla="*/ 213135 w 882210"/>
              <a:gd name="connsiteY26" fmla="*/ 115586 h 115586"/>
              <a:gd name="connsiteX27" fmla="*/ 213135 w 882210"/>
              <a:gd name="connsiteY27" fmla="*/ 21242 h 115586"/>
              <a:gd name="connsiteX28" fmla="*/ 285432 w 882210"/>
              <a:gd name="connsiteY28" fmla="*/ 21242 h 115586"/>
              <a:gd name="connsiteX29" fmla="*/ 302514 w 882210"/>
              <a:gd name="connsiteY29" fmla="*/ 41052 h 115586"/>
              <a:gd name="connsiteX30" fmla="*/ 285432 w 882210"/>
              <a:gd name="connsiteY30" fmla="*/ 58277 h 115586"/>
              <a:gd name="connsiteX31" fmla="*/ 223412 w 882210"/>
              <a:gd name="connsiteY31" fmla="*/ 58277 h 115586"/>
              <a:gd name="connsiteX32" fmla="*/ 288649 w 882210"/>
              <a:gd name="connsiteY32" fmla="*/ 115586 h 115586"/>
              <a:gd name="connsiteX33" fmla="*/ 320373 w 882210"/>
              <a:gd name="connsiteY33" fmla="*/ 115586 h 115586"/>
              <a:gd name="connsiteX34" fmla="*/ 277031 w 882210"/>
              <a:gd name="connsiteY34" fmla="*/ 78461 h 115586"/>
              <a:gd name="connsiteX35" fmla="*/ 286862 w 882210"/>
              <a:gd name="connsiteY35" fmla="*/ 78461 h 115586"/>
              <a:gd name="connsiteX36" fmla="*/ 56836 w 882210"/>
              <a:gd name="connsiteY36" fmla="*/ 115586 h 115586"/>
              <a:gd name="connsiteX37" fmla="*/ 122877 w 882210"/>
              <a:gd name="connsiteY37" fmla="*/ 115586 h 115586"/>
              <a:gd name="connsiteX38" fmla="*/ 179713 w 882210"/>
              <a:gd name="connsiteY38" fmla="*/ 58277 h 115586"/>
              <a:gd name="connsiteX39" fmla="*/ 122877 w 882210"/>
              <a:gd name="connsiteY39" fmla="*/ 967 h 115586"/>
              <a:gd name="connsiteX40" fmla="*/ 56836 w 882210"/>
              <a:gd name="connsiteY40" fmla="*/ 967 h 115586"/>
              <a:gd name="connsiteX41" fmla="*/ 0 w 882210"/>
              <a:gd name="connsiteY41" fmla="*/ 58277 h 115586"/>
              <a:gd name="connsiteX42" fmla="*/ 56836 w 882210"/>
              <a:gd name="connsiteY42" fmla="*/ 115586 h 115586"/>
              <a:gd name="connsiteX43" fmla="*/ 121358 w 882210"/>
              <a:gd name="connsiteY43" fmla="*/ 95402 h 115586"/>
              <a:gd name="connsiteX44" fmla="*/ 58266 w 882210"/>
              <a:gd name="connsiteY44" fmla="*/ 95402 h 115586"/>
              <a:gd name="connsiteX45" fmla="*/ 23306 w 882210"/>
              <a:gd name="connsiteY45" fmla="*/ 56493 h 115586"/>
              <a:gd name="connsiteX46" fmla="*/ 58266 w 882210"/>
              <a:gd name="connsiteY46" fmla="*/ 21242 h 115586"/>
              <a:gd name="connsiteX47" fmla="*/ 121358 w 882210"/>
              <a:gd name="connsiteY47" fmla="*/ 21242 h 115586"/>
              <a:gd name="connsiteX48" fmla="*/ 159945 w 882210"/>
              <a:gd name="connsiteY48" fmla="*/ 56493 h 115586"/>
              <a:gd name="connsiteX49" fmla="*/ 124984 w 882210"/>
              <a:gd name="connsiteY49" fmla="*/ 95402 h 115586"/>
              <a:gd name="connsiteX50" fmla="*/ 121358 w 882210"/>
              <a:gd name="connsiteY50" fmla="*/ 95402 h 115586"/>
              <a:gd name="connsiteX51" fmla="*/ 536190 w 882210"/>
              <a:gd name="connsiteY51" fmla="*/ 115586 h 115586"/>
              <a:gd name="connsiteX52" fmla="*/ 603571 w 882210"/>
              <a:gd name="connsiteY52" fmla="*/ 115586 h 115586"/>
              <a:gd name="connsiteX53" fmla="*/ 616618 w 882210"/>
              <a:gd name="connsiteY53" fmla="*/ 95402 h 115586"/>
              <a:gd name="connsiteX54" fmla="*/ 537709 w 882210"/>
              <a:gd name="connsiteY54" fmla="*/ 95402 h 115586"/>
              <a:gd name="connsiteX55" fmla="*/ 499122 w 882210"/>
              <a:gd name="connsiteY55" fmla="*/ 60150 h 115586"/>
              <a:gd name="connsiteX56" fmla="*/ 534082 w 882210"/>
              <a:gd name="connsiteY56" fmla="*/ 21242 h 115586"/>
              <a:gd name="connsiteX57" fmla="*/ 537709 w 882210"/>
              <a:gd name="connsiteY57" fmla="*/ 21242 h 115586"/>
              <a:gd name="connsiteX58" fmla="*/ 601784 w 882210"/>
              <a:gd name="connsiteY58" fmla="*/ 21242 h 115586"/>
              <a:gd name="connsiteX59" fmla="*/ 614742 w 882210"/>
              <a:gd name="connsiteY59" fmla="*/ 967 h 115586"/>
              <a:gd name="connsiteX60" fmla="*/ 536190 w 882210"/>
              <a:gd name="connsiteY60" fmla="*/ 967 h 115586"/>
              <a:gd name="connsiteX61" fmla="*/ 479354 w 882210"/>
              <a:gd name="connsiteY61" fmla="*/ 58277 h 115586"/>
              <a:gd name="connsiteX62" fmla="*/ 536190 w 882210"/>
              <a:gd name="connsiteY62" fmla="*/ 115586 h 115586"/>
              <a:gd name="connsiteX63" fmla="*/ 803391 w 882210"/>
              <a:gd name="connsiteY63" fmla="*/ 95402 h 115586"/>
              <a:gd name="connsiteX64" fmla="*/ 767645 w 882210"/>
              <a:gd name="connsiteY64" fmla="*/ 68369 h 115586"/>
              <a:gd name="connsiteX65" fmla="*/ 861389 w 882210"/>
              <a:gd name="connsiteY65" fmla="*/ 68369 h 115586"/>
              <a:gd name="connsiteX66" fmla="*/ 874257 w 882210"/>
              <a:gd name="connsiteY66" fmla="*/ 48094 h 115586"/>
              <a:gd name="connsiteX67" fmla="*/ 768003 w 882210"/>
              <a:gd name="connsiteY67" fmla="*/ 48094 h 115586"/>
              <a:gd name="connsiteX68" fmla="*/ 803748 w 882210"/>
              <a:gd name="connsiteY68" fmla="*/ 21061 h 115586"/>
              <a:gd name="connsiteX69" fmla="*/ 867823 w 882210"/>
              <a:gd name="connsiteY69" fmla="*/ 21061 h 115586"/>
              <a:gd name="connsiteX70" fmla="*/ 880334 w 882210"/>
              <a:gd name="connsiteY70" fmla="*/ 967 h 115586"/>
              <a:gd name="connsiteX71" fmla="*/ 801961 w 882210"/>
              <a:gd name="connsiteY71" fmla="*/ 967 h 115586"/>
              <a:gd name="connsiteX72" fmla="*/ 745125 w 882210"/>
              <a:gd name="connsiteY72" fmla="*/ 58277 h 115586"/>
              <a:gd name="connsiteX73" fmla="*/ 801961 w 882210"/>
              <a:gd name="connsiteY73" fmla="*/ 115586 h 115586"/>
              <a:gd name="connsiteX74" fmla="*/ 869432 w 882210"/>
              <a:gd name="connsiteY74" fmla="*/ 115586 h 115586"/>
              <a:gd name="connsiteX75" fmla="*/ 882211 w 882210"/>
              <a:gd name="connsiteY75" fmla="*/ 95402 h 115586"/>
              <a:gd name="connsiteX76" fmla="*/ 803480 w 882210"/>
              <a:gd name="connsiteY76" fmla="*/ 95402 h 115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882210" h="115586">
                <a:moveTo>
                  <a:pt x="380873" y="75127"/>
                </a:moveTo>
                <a:lnTo>
                  <a:pt x="439139" y="75127"/>
                </a:lnTo>
                <a:lnTo>
                  <a:pt x="408398" y="25026"/>
                </a:lnTo>
                <a:lnTo>
                  <a:pt x="351830" y="115586"/>
                </a:lnTo>
                <a:lnTo>
                  <a:pt x="326003" y="115586"/>
                </a:lnTo>
                <a:lnTo>
                  <a:pt x="394814" y="6914"/>
                </a:lnTo>
                <a:cubicBezTo>
                  <a:pt x="400159" y="-551"/>
                  <a:pt x="410493" y="-2234"/>
                  <a:pt x="417896" y="3155"/>
                </a:cubicBezTo>
                <a:cubicBezTo>
                  <a:pt x="419330" y="4199"/>
                  <a:pt x="420589" y="5468"/>
                  <a:pt x="421624" y="6914"/>
                </a:cubicBezTo>
                <a:lnTo>
                  <a:pt x="490614" y="115586"/>
                </a:lnTo>
                <a:lnTo>
                  <a:pt x="464698" y="115586"/>
                </a:lnTo>
                <a:lnTo>
                  <a:pt x="452544" y="95312"/>
                </a:lnTo>
                <a:lnTo>
                  <a:pt x="393563" y="95312"/>
                </a:lnTo>
                <a:lnTo>
                  <a:pt x="380873" y="75127"/>
                </a:lnTo>
                <a:moveTo>
                  <a:pt x="648253" y="95312"/>
                </a:moveTo>
                <a:lnTo>
                  <a:pt x="648253" y="967"/>
                </a:lnTo>
                <a:lnTo>
                  <a:pt x="626359" y="967"/>
                </a:lnTo>
                <a:lnTo>
                  <a:pt x="626359" y="104593"/>
                </a:lnTo>
                <a:cubicBezTo>
                  <a:pt x="626642" y="110682"/>
                  <a:pt x="631574" y="115498"/>
                  <a:pt x="637619" y="115586"/>
                </a:cubicBezTo>
                <a:lnTo>
                  <a:pt x="737172" y="115586"/>
                </a:lnTo>
                <a:lnTo>
                  <a:pt x="750130" y="95312"/>
                </a:lnTo>
                <a:lnTo>
                  <a:pt x="648253" y="95312"/>
                </a:lnTo>
                <a:moveTo>
                  <a:pt x="286862" y="78461"/>
                </a:moveTo>
                <a:cubicBezTo>
                  <a:pt x="308084" y="78461"/>
                  <a:pt x="325288" y="61113"/>
                  <a:pt x="325288" y="39714"/>
                </a:cubicBezTo>
                <a:cubicBezTo>
                  <a:pt x="325288" y="18315"/>
                  <a:pt x="308084" y="967"/>
                  <a:pt x="286862" y="967"/>
                </a:cubicBezTo>
                <a:lnTo>
                  <a:pt x="191241" y="967"/>
                </a:lnTo>
                <a:lnTo>
                  <a:pt x="191241" y="115586"/>
                </a:lnTo>
                <a:lnTo>
                  <a:pt x="213135" y="115586"/>
                </a:lnTo>
                <a:lnTo>
                  <a:pt x="213135" y="21242"/>
                </a:lnTo>
                <a:lnTo>
                  <a:pt x="285432" y="21242"/>
                </a:lnTo>
                <a:cubicBezTo>
                  <a:pt x="295574" y="21955"/>
                  <a:pt x="303222" y="30825"/>
                  <a:pt x="302514" y="41052"/>
                </a:cubicBezTo>
                <a:cubicBezTo>
                  <a:pt x="301875" y="50285"/>
                  <a:pt x="294588" y="57632"/>
                  <a:pt x="285432" y="58277"/>
                </a:cubicBezTo>
                <a:lnTo>
                  <a:pt x="223412" y="58277"/>
                </a:lnTo>
                <a:lnTo>
                  <a:pt x="288649" y="115586"/>
                </a:lnTo>
                <a:lnTo>
                  <a:pt x="320373" y="115586"/>
                </a:lnTo>
                <a:lnTo>
                  <a:pt x="277031" y="78461"/>
                </a:lnTo>
                <a:lnTo>
                  <a:pt x="286862" y="78461"/>
                </a:lnTo>
                <a:moveTo>
                  <a:pt x="56836" y="115586"/>
                </a:moveTo>
                <a:lnTo>
                  <a:pt x="122877" y="115586"/>
                </a:lnTo>
                <a:cubicBezTo>
                  <a:pt x="154267" y="115586"/>
                  <a:pt x="179713" y="89928"/>
                  <a:pt x="179713" y="58277"/>
                </a:cubicBezTo>
                <a:cubicBezTo>
                  <a:pt x="179713" y="26625"/>
                  <a:pt x="154267" y="967"/>
                  <a:pt x="122877" y="967"/>
                </a:cubicBezTo>
                <a:lnTo>
                  <a:pt x="56836" y="967"/>
                </a:lnTo>
                <a:cubicBezTo>
                  <a:pt x="25446" y="967"/>
                  <a:pt x="0" y="26625"/>
                  <a:pt x="0" y="58277"/>
                </a:cubicBezTo>
                <a:cubicBezTo>
                  <a:pt x="0" y="89928"/>
                  <a:pt x="25446" y="115586"/>
                  <a:pt x="56836" y="115586"/>
                </a:cubicBezTo>
                <a:moveTo>
                  <a:pt x="121358" y="95402"/>
                </a:moveTo>
                <a:lnTo>
                  <a:pt x="58266" y="95402"/>
                </a:lnTo>
                <a:cubicBezTo>
                  <a:pt x="37956" y="94392"/>
                  <a:pt x="22304" y="76972"/>
                  <a:pt x="23306" y="56493"/>
                </a:cubicBezTo>
                <a:cubicBezTo>
                  <a:pt x="24238" y="37427"/>
                  <a:pt x="39358" y="22182"/>
                  <a:pt x="58266" y="21242"/>
                </a:cubicBezTo>
                <a:lnTo>
                  <a:pt x="121358" y="21242"/>
                </a:lnTo>
                <a:cubicBezTo>
                  <a:pt x="141667" y="20232"/>
                  <a:pt x="158943" y="36014"/>
                  <a:pt x="159945" y="56493"/>
                </a:cubicBezTo>
                <a:cubicBezTo>
                  <a:pt x="160946" y="76972"/>
                  <a:pt x="145294" y="94392"/>
                  <a:pt x="124984" y="95402"/>
                </a:cubicBezTo>
                <a:cubicBezTo>
                  <a:pt x="123776" y="95462"/>
                  <a:pt x="122566" y="95462"/>
                  <a:pt x="121358" y="95402"/>
                </a:cubicBezTo>
                <a:moveTo>
                  <a:pt x="536190" y="115586"/>
                </a:moveTo>
                <a:lnTo>
                  <a:pt x="603571" y="115586"/>
                </a:lnTo>
                <a:lnTo>
                  <a:pt x="616618" y="95402"/>
                </a:lnTo>
                <a:lnTo>
                  <a:pt x="537709" y="95402"/>
                </a:lnTo>
                <a:cubicBezTo>
                  <a:pt x="517399" y="96411"/>
                  <a:pt x="500123" y="80629"/>
                  <a:pt x="499122" y="60150"/>
                </a:cubicBezTo>
                <a:cubicBezTo>
                  <a:pt x="498120" y="39671"/>
                  <a:pt x="513773" y="22251"/>
                  <a:pt x="534082" y="21242"/>
                </a:cubicBezTo>
                <a:cubicBezTo>
                  <a:pt x="535290" y="21182"/>
                  <a:pt x="536501" y="21182"/>
                  <a:pt x="537709" y="21242"/>
                </a:cubicBezTo>
                <a:lnTo>
                  <a:pt x="601784" y="21242"/>
                </a:lnTo>
                <a:lnTo>
                  <a:pt x="614742" y="967"/>
                </a:lnTo>
                <a:lnTo>
                  <a:pt x="536190" y="967"/>
                </a:lnTo>
                <a:cubicBezTo>
                  <a:pt x="504800" y="967"/>
                  <a:pt x="479354" y="26625"/>
                  <a:pt x="479354" y="58277"/>
                </a:cubicBezTo>
                <a:cubicBezTo>
                  <a:pt x="479354" y="89928"/>
                  <a:pt x="504800" y="115586"/>
                  <a:pt x="536190" y="115586"/>
                </a:cubicBezTo>
                <a:moveTo>
                  <a:pt x="803391" y="95402"/>
                </a:moveTo>
                <a:cubicBezTo>
                  <a:pt x="786805" y="95513"/>
                  <a:pt x="772183" y="84455"/>
                  <a:pt x="767645" y="68369"/>
                </a:cubicBezTo>
                <a:lnTo>
                  <a:pt x="861389" y="68369"/>
                </a:lnTo>
                <a:lnTo>
                  <a:pt x="874257" y="48094"/>
                </a:lnTo>
                <a:lnTo>
                  <a:pt x="768003" y="48094"/>
                </a:lnTo>
                <a:cubicBezTo>
                  <a:pt x="772514" y="31990"/>
                  <a:pt x="787153" y="20919"/>
                  <a:pt x="803748" y="21061"/>
                </a:cubicBezTo>
                <a:lnTo>
                  <a:pt x="867823" y="21061"/>
                </a:lnTo>
                <a:lnTo>
                  <a:pt x="880334" y="967"/>
                </a:lnTo>
                <a:lnTo>
                  <a:pt x="801961" y="967"/>
                </a:lnTo>
                <a:cubicBezTo>
                  <a:pt x="770571" y="967"/>
                  <a:pt x="745125" y="26625"/>
                  <a:pt x="745125" y="58277"/>
                </a:cubicBezTo>
                <a:cubicBezTo>
                  <a:pt x="745125" y="89928"/>
                  <a:pt x="770571" y="115586"/>
                  <a:pt x="801961" y="115586"/>
                </a:cubicBezTo>
                <a:lnTo>
                  <a:pt x="869432" y="115586"/>
                </a:lnTo>
                <a:lnTo>
                  <a:pt x="882211" y="95402"/>
                </a:lnTo>
                <a:lnTo>
                  <a:pt x="803480" y="95402"/>
                </a:lnTo>
              </a:path>
            </a:pathLst>
          </a:custGeom>
          <a:solidFill>
            <a:srgbClr val="C74634"/>
          </a:solidFill>
          <a:ln w="8895" cap="flat">
            <a:noFill/>
            <a:prstDash val="solid"/>
            <a:miter/>
          </a:ln>
        </p:spPr>
        <p:txBody>
          <a:bodyPr rtlCol="0" anchor="ctr"/>
          <a:lstStyle/>
          <a:p>
            <a:endParaRPr lang="en-US">
              <a:solidFill>
                <a:srgbClr val="C74634"/>
              </a:solidFill>
            </a:endParaRPr>
          </a:p>
        </p:txBody>
      </p:sp>
      <p:sp>
        <p:nvSpPr>
          <p:cNvPr id="4" name="Plus Sign">
            <a:extLst>
              <a:ext uri="{FF2B5EF4-FFF2-40B4-BE49-F238E27FC236}">
                <a16:creationId xmlns:a16="http://schemas.microsoft.com/office/drawing/2014/main" id="{889C2474-0A48-87B9-ED6A-FD2EF7F367F7}"/>
              </a:ext>
            </a:extLst>
          </p:cNvPr>
          <p:cNvSpPr txBox="1"/>
          <p:nvPr userDrawn="1"/>
        </p:nvSpPr>
        <p:spPr>
          <a:xfrm>
            <a:off x="1983598" y="988684"/>
            <a:ext cx="338554" cy="400110"/>
          </a:xfrm>
          <a:prstGeom prst="rect">
            <a:avLst/>
          </a:prstGeom>
          <a:noFill/>
        </p:spPr>
        <p:txBody>
          <a:bodyPr wrap="none" rtlCol="0">
            <a:spAutoFit/>
          </a:bodyPr>
          <a:lstStyle/>
          <a:p>
            <a:r>
              <a:rPr lang="en-US" sz="2000" dirty="0">
                <a:latin typeface="Oracle Sans Light" panose="020B0403020204020204" pitchFamily="34" charset="0"/>
                <a:cs typeface="Oracle Sans Light" panose="020B0403020204020204" pitchFamily="34" charset="0"/>
              </a:rPr>
              <a:t>+</a:t>
            </a:r>
          </a:p>
        </p:txBody>
      </p:sp>
      <p:sp>
        <p:nvSpPr>
          <p:cNvPr id="8" name="Content Placeholder 7">
            <a:extLst>
              <a:ext uri="{FF2B5EF4-FFF2-40B4-BE49-F238E27FC236}">
                <a16:creationId xmlns:a16="http://schemas.microsoft.com/office/drawing/2014/main" id="{356453F7-AD72-2B27-04B4-727D2A71230B}"/>
              </a:ext>
            </a:extLst>
          </p:cNvPr>
          <p:cNvSpPr>
            <a:spLocks noGrp="1"/>
          </p:cNvSpPr>
          <p:nvPr>
            <p:ph sz="quarter" idx="28" hasCustomPrompt="1"/>
          </p:nvPr>
        </p:nvSpPr>
        <p:spPr>
          <a:xfrm>
            <a:off x="2451100" y="946150"/>
            <a:ext cx="1241425" cy="466344"/>
          </a:xfrm>
        </p:spPr>
        <p:txBody>
          <a:bodyPr/>
          <a:lstStyle>
            <a:lvl1pPr>
              <a:defRPr sz="800">
                <a:latin typeface="Oracle Sans Light" panose="020B0403020204020204" pitchFamily="34" charset="0"/>
                <a:cs typeface="Oracle Sans Light" panose="020B0403020204020204" pitchFamily="34" charset="0"/>
              </a:defRPr>
            </a:lvl1pPr>
          </a:lstStyle>
          <a:p>
            <a:pPr lvl="0"/>
            <a:r>
              <a:rPr lang="en-US" dirty="0"/>
              <a:t>Click to insert partner logo</a:t>
            </a:r>
          </a:p>
        </p:txBody>
      </p:sp>
      <p:pic>
        <p:nvPicPr>
          <p:cNvPr id="22" name="OTag">
            <a:extLst>
              <a:ext uri="{FF2B5EF4-FFF2-40B4-BE49-F238E27FC236}">
                <a16:creationId xmlns:a16="http://schemas.microsoft.com/office/drawing/2014/main" id="{2BD84AB8-084C-B722-CE1B-F1DA9D195E76}"/>
              </a:ext>
              <a:ext uri="{C183D7F6-B498-43B3-948B-1728B52AA6E4}">
                <adec:decorative xmlns:adec="http://schemas.microsoft.com/office/drawing/2017/decorative" val="1"/>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pic>
        <p:nvPicPr>
          <p:cNvPr id="23" name="OTag">
            <a:extLst>
              <a:ext uri="{FF2B5EF4-FFF2-40B4-BE49-F238E27FC236}">
                <a16:creationId xmlns:a16="http://schemas.microsoft.com/office/drawing/2014/main" id="{3398175F-49BB-384F-6EC1-ABBADD31BC0E}"/>
              </a:ext>
              <a:ext uri="{C183D7F6-B498-43B3-948B-1728B52AA6E4}">
                <adec:decorative xmlns:adec="http://schemas.microsoft.com/office/drawing/2017/decorative" val="1"/>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13" name="Text Placeholder 21">
            <a:extLst>
              <a:ext uri="{FF2B5EF4-FFF2-40B4-BE49-F238E27FC236}">
                <a16:creationId xmlns:a16="http://schemas.microsoft.com/office/drawing/2014/main" id="{38228DFD-F194-20BD-949D-B445E18A1ED4}"/>
              </a:ext>
            </a:extLst>
          </p:cNvPr>
          <p:cNvSpPr>
            <a:spLocks noGrp="1"/>
          </p:cNvSpPr>
          <p:nvPr>
            <p:ph type="body" sz="quarter" idx="14" hasCustomPrompt="1"/>
          </p:nvPr>
        </p:nvSpPr>
        <p:spPr>
          <a:xfrm>
            <a:off x="761994" y="4629979"/>
            <a:ext cx="1498606" cy="614174"/>
          </a:xfrm>
          <a:prstGeom prst="rect">
            <a:avLst/>
          </a:prstGeom>
        </p:spPr>
        <p:txBody>
          <a:bodyPr lIns="0" tIns="0" rIns="0" bIns="0" anchor="b"/>
          <a:lstStyle>
            <a:lvl1pPr algn="l">
              <a:defRPr sz="2800" b="1" i="0">
                <a:solidFill>
                  <a:srgbClr val="2C5266"/>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14" name="Text Placeholder 21">
            <a:extLst>
              <a:ext uri="{FF2B5EF4-FFF2-40B4-BE49-F238E27FC236}">
                <a16:creationId xmlns:a16="http://schemas.microsoft.com/office/drawing/2014/main" id="{ABF924FD-6748-36A3-6195-0891FEBC03FF}"/>
              </a:ext>
            </a:extLst>
          </p:cNvPr>
          <p:cNvSpPr>
            <a:spLocks noGrp="1"/>
          </p:cNvSpPr>
          <p:nvPr>
            <p:ph type="body" sz="quarter" idx="30" hasCustomPrompt="1"/>
          </p:nvPr>
        </p:nvSpPr>
        <p:spPr>
          <a:xfrm>
            <a:off x="761994" y="5325986"/>
            <a:ext cx="1498606" cy="603016"/>
          </a:xfrm>
          <a:prstGeom prst="rect">
            <a:avLst/>
          </a:prstGeom>
        </p:spPr>
        <p:txBody>
          <a:bodyPr lIns="0" tIns="0" rIns="0" bIns="0"/>
          <a:lstStyle>
            <a:lvl1pPr algn="l">
              <a:defRPr sz="1100" b="0" i="0">
                <a:solidFill>
                  <a:srgbClr val="312D2A"/>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endParaRPr lang="en-US" dirty="0"/>
          </a:p>
        </p:txBody>
      </p:sp>
      <p:sp>
        <p:nvSpPr>
          <p:cNvPr id="15" name="Text Placeholder 21">
            <a:extLst>
              <a:ext uri="{FF2B5EF4-FFF2-40B4-BE49-F238E27FC236}">
                <a16:creationId xmlns:a16="http://schemas.microsoft.com/office/drawing/2014/main" id="{62FCADD5-64AD-4CC6-3BA5-BC8EDA3EC601}"/>
              </a:ext>
            </a:extLst>
          </p:cNvPr>
          <p:cNvSpPr>
            <a:spLocks noGrp="1"/>
          </p:cNvSpPr>
          <p:nvPr>
            <p:ph type="body" sz="quarter" idx="44" hasCustomPrompt="1"/>
          </p:nvPr>
        </p:nvSpPr>
        <p:spPr>
          <a:xfrm>
            <a:off x="2391925" y="4629979"/>
            <a:ext cx="1498606" cy="614174"/>
          </a:xfrm>
          <a:prstGeom prst="rect">
            <a:avLst/>
          </a:prstGeom>
        </p:spPr>
        <p:txBody>
          <a:bodyPr lIns="0" tIns="0" rIns="0" bIns="0" anchor="b"/>
          <a:lstStyle>
            <a:lvl1pPr algn="l">
              <a:defRPr sz="2800" b="1" i="0">
                <a:solidFill>
                  <a:srgbClr val="2C5266"/>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16" name="Text Placeholder 21">
            <a:extLst>
              <a:ext uri="{FF2B5EF4-FFF2-40B4-BE49-F238E27FC236}">
                <a16:creationId xmlns:a16="http://schemas.microsoft.com/office/drawing/2014/main" id="{22E74E6D-D20F-12B8-B81A-6D85B718241D}"/>
              </a:ext>
            </a:extLst>
          </p:cNvPr>
          <p:cNvSpPr>
            <a:spLocks noGrp="1"/>
          </p:cNvSpPr>
          <p:nvPr>
            <p:ph type="body" sz="quarter" idx="45" hasCustomPrompt="1"/>
          </p:nvPr>
        </p:nvSpPr>
        <p:spPr>
          <a:xfrm>
            <a:off x="2391925" y="5307699"/>
            <a:ext cx="1498606" cy="603016"/>
          </a:xfrm>
          <a:prstGeom prst="rect">
            <a:avLst/>
          </a:prstGeom>
        </p:spPr>
        <p:txBody>
          <a:bodyPr lIns="0" tIns="0" rIns="0" bIns="0"/>
          <a:lstStyle>
            <a:lvl1pPr algn="l">
              <a:defRPr sz="1100" b="0" i="0">
                <a:solidFill>
                  <a:srgbClr val="312D2A"/>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endParaRPr lang="en-US" dirty="0"/>
          </a:p>
        </p:txBody>
      </p:sp>
      <p:sp>
        <p:nvSpPr>
          <p:cNvPr id="17" name="Text Placeholder 21">
            <a:extLst>
              <a:ext uri="{FF2B5EF4-FFF2-40B4-BE49-F238E27FC236}">
                <a16:creationId xmlns:a16="http://schemas.microsoft.com/office/drawing/2014/main" id="{172538FC-6394-6F48-FFDE-A0BB460B4637}"/>
              </a:ext>
            </a:extLst>
          </p:cNvPr>
          <p:cNvSpPr>
            <a:spLocks noGrp="1"/>
          </p:cNvSpPr>
          <p:nvPr>
            <p:ph type="body" sz="quarter" idx="33" hasCustomPrompt="1"/>
          </p:nvPr>
        </p:nvSpPr>
        <p:spPr>
          <a:xfrm>
            <a:off x="4021856" y="4629979"/>
            <a:ext cx="1498606" cy="614174"/>
          </a:xfrm>
          <a:prstGeom prst="rect">
            <a:avLst/>
          </a:prstGeom>
        </p:spPr>
        <p:txBody>
          <a:bodyPr lIns="0" tIns="0" rIns="0" bIns="0" anchor="b"/>
          <a:lstStyle>
            <a:lvl1pPr algn="l">
              <a:defRPr sz="2800" b="1" i="0">
                <a:solidFill>
                  <a:srgbClr val="2C5266"/>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18" name="Text Placeholder 21">
            <a:extLst>
              <a:ext uri="{FF2B5EF4-FFF2-40B4-BE49-F238E27FC236}">
                <a16:creationId xmlns:a16="http://schemas.microsoft.com/office/drawing/2014/main" id="{DC4A42F6-C10A-0100-0A92-05A55D7FEBAA}"/>
              </a:ext>
            </a:extLst>
          </p:cNvPr>
          <p:cNvSpPr>
            <a:spLocks noGrp="1"/>
          </p:cNvSpPr>
          <p:nvPr>
            <p:ph type="body" sz="quarter" idx="34" hasCustomPrompt="1"/>
          </p:nvPr>
        </p:nvSpPr>
        <p:spPr>
          <a:xfrm>
            <a:off x="4021856" y="5307699"/>
            <a:ext cx="1498606" cy="603016"/>
          </a:xfrm>
          <a:prstGeom prst="rect">
            <a:avLst/>
          </a:prstGeom>
        </p:spPr>
        <p:txBody>
          <a:bodyPr lIns="0" tIns="0" rIns="0" bIns="0"/>
          <a:lstStyle>
            <a:lvl1pPr algn="l">
              <a:defRPr sz="1100" b="0" i="0">
                <a:solidFill>
                  <a:srgbClr val="312D2A"/>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endParaRPr lang="en-US" dirty="0"/>
          </a:p>
        </p:txBody>
      </p:sp>
      <p:sp>
        <p:nvSpPr>
          <p:cNvPr id="29" name="Title 4">
            <a:extLst>
              <a:ext uri="{FF2B5EF4-FFF2-40B4-BE49-F238E27FC236}">
                <a16:creationId xmlns:a16="http://schemas.microsoft.com/office/drawing/2014/main" id="{70699912-D79E-5B38-0351-661CFB34E3B1}"/>
              </a:ext>
            </a:extLst>
          </p:cNvPr>
          <p:cNvSpPr>
            <a:spLocks noGrp="1"/>
          </p:cNvSpPr>
          <p:nvPr>
            <p:ph type="title" hasCustomPrompt="1"/>
          </p:nvPr>
        </p:nvSpPr>
        <p:spPr>
          <a:xfrm>
            <a:off x="761994" y="1613847"/>
            <a:ext cx="4758468" cy="822960"/>
          </a:xfrm>
          <a:noFill/>
        </p:spPr>
        <p:txBody>
          <a:bodyPr vert="horz" lIns="0" tIns="0" rIns="0" bIns="0" rtlCol="0" anchor="b">
            <a:noAutofit/>
          </a:bodyPr>
          <a:lstStyle>
            <a:lvl1pPr>
              <a:defRPr lang="en-US" sz="2000" b="1" i="0">
                <a:solidFill>
                  <a:srgbClr val="312D2A"/>
                </a:solidFill>
                <a:latin typeface="Oracle Sans Extra Bold" panose="020B0503020204020204" pitchFamily="34" charset="0"/>
                <a:cs typeface="Oracle Sans Extra Bold" panose="020B0503020204020204" pitchFamily="34" charset="0"/>
              </a:defRPr>
            </a:lvl1pPr>
          </a:lstStyle>
          <a:p>
            <a:pPr lvl="0"/>
            <a:r>
              <a:rPr lang="en-US" dirty="0"/>
              <a:t>Click to edit title text styles</a:t>
            </a:r>
          </a:p>
        </p:txBody>
      </p:sp>
      <p:sp>
        <p:nvSpPr>
          <p:cNvPr id="2" name="Text Placeholder 21">
            <a:extLst>
              <a:ext uri="{FF2B5EF4-FFF2-40B4-BE49-F238E27FC236}">
                <a16:creationId xmlns:a16="http://schemas.microsoft.com/office/drawing/2014/main" id="{4A24BCDD-626E-FDE7-82A1-0B3C4BF2ABE1}"/>
              </a:ext>
            </a:extLst>
          </p:cNvPr>
          <p:cNvSpPr>
            <a:spLocks noGrp="1"/>
          </p:cNvSpPr>
          <p:nvPr>
            <p:ph type="body" sz="quarter" idx="35" hasCustomPrompt="1"/>
          </p:nvPr>
        </p:nvSpPr>
        <p:spPr>
          <a:xfrm>
            <a:off x="761994" y="2499926"/>
            <a:ext cx="4762530" cy="1741585"/>
          </a:xfrm>
          <a:prstGeom prst="rect">
            <a:avLst/>
          </a:prstGeom>
        </p:spPr>
        <p:txBody>
          <a:bodyPr lIns="0" tIns="0" rIns="0" bIns="0"/>
          <a:lstStyle>
            <a:lvl1pPr algn="l">
              <a:lnSpc>
                <a:spcPct val="120000"/>
              </a:lnSpc>
              <a:spcBef>
                <a:spcPts val="0"/>
              </a:spcBef>
              <a:spcAft>
                <a:spcPts val="400"/>
              </a:spcAft>
              <a:defRPr sz="1200" b="0" i="0">
                <a:solidFill>
                  <a:srgbClr val="312D2A"/>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labore et dolore magna </a:t>
            </a:r>
            <a:r>
              <a:rPr lang="en-IN" dirty="0" err="1"/>
              <a:t>aliqua</a:t>
            </a:r>
            <a:r>
              <a:rPr lang="en-IN" dirty="0"/>
              <a:t>.</a:t>
            </a:r>
            <a:br>
              <a:rPr lang="en-IN" dirty="0"/>
            </a:br>
            <a:r>
              <a:rPr lang="en-IN" dirty="0"/>
              <a:t>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Tree>
    <p:extLst>
      <p:ext uri="{BB962C8B-B14F-4D97-AF65-F5344CB8AC3E}">
        <p14:creationId xmlns:p14="http://schemas.microsoft.com/office/powerpoint/2010/main" val="1627698283"/>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showMasterSp="0" preserve="1" userDrawn="1">
  <p:cSld name="3_Light - Stat + Quote">
    <p:bg>
      <p:bgPr>
        <a:solidFill>
          <a:srgbClr val="E5E2DE"/>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FCED1AD2-229A-F08F-C2E6-6F84052E567D}"/>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43" r="52457"/>
          <a:stretch/>
        </p:blipFill>
        <p:spPr>
          <a:xfrm>
            <a:off x="6390404" y="1"/>
            <a:ext cx="5801596" cy="6857999"/>
          </a:xfrm>
          <a:prstGeom prst="rect">
            <a:avLst/>
          </a:prstGeom>
        </p:spPr>
      </p:pic>
      <p:sp>
        <p:nvSpPr>
          <p:cNvPr id="12" name="Text Placeholder 64">
            <a:extLst>
              <a:ext uri="{FF2B5EF4-FFF2-40B4-BE49-F238E27FC236}">
                <a16:creationId xmlns:a16="http://schemas.microsoft.com/office/drawing/2014/main" id="{A82E17BA-FFB6-D7CF-E292-067AE552E856}"/>
              </a:ext>
            </a:extLst>
          </p:cNvPr>
          <p:cNvSpPr>
            <a:spLocks noGrp="1"/>
          </p:cNvSpPr>
          <p:nvPr>
            <p:ph type="body" sz="quarter" idx="37"/>
          </p:nvPr>
        </p:nvSpPr>
        <p:spPr>
          <a:xfrm>
            <a:off x="7516606" y="5035691"/>
            <a:ext cx="3727130" cy="266291"/>
          </a:xfrm>
        </p:spPr>
        <p:txBody>
          <a:bodyPr/>
          <a:lstStyle>
            <a:lvl1pPr marL="0" marR="0" indent="0" algn="l" defTabSz="914400" rtl="0" eaLnBrk="1" fontAlgn="auto" latinLnBrk="0" hangingPunct="1">
              <a:lnSpc>
                <a:spcPct val="95000"/>
              </a:lnSpc>
              <a:spcBef>
                <a:spcPts val="600"/>
              </a:spcBef>
              <a:spcAft>
                <a:spcPts val="0"/>
              </a:spcAft>
              <a:buClrTx/>
              <a:buSzTx/>
              <a:buFont typeface="System Font Regular"/>
              <a:buNone/>
              <a:tabLst/>
              <a:defRPr lang="en-US" sz="1800" b="1" i="0" kern="1200" dirty="0">
                <a:solidFill>
                  <a:srgbClr val="312D2A"/>
                </a:solidFill>
                <a:latin typeface="Oracle Sans Extra Bold" panose="020B0503020204020204" pitchFamily="34" charset="0"/>
                <a:ea typeface="+mn-ea"/>
                <a:cs typeface="Oracle Sans Extra Bold" panose="020B0503020204020204" pitchFamily="34" charset="0"/>
              </a:defRPr>
            </a:lvl1pPr>
          </a:lstStyle>
          <a:p>
            <a:pPr lvl="0"/>
            <a:r>
              <a:rPr lang="en-GB"/>
              <a:t>Click to edit Master text styles</a:t>
            </a:r>
          </a:p>
        </p:txBody>
      </p:sp>
      <p:sp>
        <p:nvSpPr>
          <p:cNvPr id="25" name="Text Placeholder 63">
            <a:extLst>
              <a:ext uri="{FF2B5EF4-FFF2-40B4-BE49-F238E27FC236}">
                <a16:creationId xmlns:a16="http://schemas.microsoft.com/office/drawing/2014/main" id="{A6011700-371B-2A02-809B-ADBE7AF1EB65}"/>
              </a:ext>
            </a:extLst>
          </p:cNvPr>
          <p:cNvSpPr>
            <a:spLocks noGrp="1"/>
          </p:cNvSpPr>
          <p:nvPr>
            <p:ph type="body" sz="quarter" idx="36"/>
          </p:nvPr>
        </p:nvSpPr>
        <p:spPr>
          <a:xfrm>
            <a:off x="7516606" y="5343468"/>
            <a:ext cx="3727130" cy="491802"/>
          </a:xfrm>
        </p:spPr>
        <p:txBody>
          <a:bodyPr/>
          <a:lstStyle>
            <a:lvl1pPr marL="0" marR="0" indent="0" algn="l" defTabSz="914400" rtl="0" eaLnBrk="1" fontAlgn="auto" latinLnBrk="0" hangingPunct="1">
              <a:lnSpc>
                <a:spcPct val="95000"/>
              </a:lnSpc>
              <a:spcBef>
                <a:spcPts val="600"/>
              </a:spcBef>
              <a:spcAft>
                <a:spcPts val="0"/>
              </a:spcAft>
              <a:buClrTx/>
              <a:buSzTx/>
              <a:buFont typeface="System Font Regular"/>
              <a:buNone/>
              <a:tabLst/>
              <a:defRPr lang="en-US" sz="1800" b="0" i="0" kern="1200" dirty="0">
                <a:solidFill>
                  <a:srgbClr val="312D2A"/>
                </a:solidFill>
                <a:latin typeface="Oracle Sans Light" panose="020B0403020204020204" pitchFamily="34" charset="0"/>
                <a:ea typeface="+mn-ea"/>
                <a:cs typeface="Oracle Sans Light" panose="020B0403020204020204" pitchFamily="34" charset="0"/>
              </a:defRPr>
            </a:lvl1pPr>
          </a:lstStyle>
          <a:p>
            <a:pPr lvl="0"/>
            <a:r>
              <a:rPr lang="en-GB"/>
              <a:t>Click to edit Master text styles</a:t>
            </a:r>
          </a:p>
        </p:txBody>
      </p:sp>
      <p:sp>
        <p:nvSpPr>
          <p:cNvPr id="26" name="Text Placeholder 9">
            <a:extLst>
              <a:ext uri="{FF2B5EF4-FFF2-40B4-BE49-F238E27FC236}">
                <a16:creationId xmlns:a16="http://schemas.microsoft.com/office/drawing/2014/main" id="{318DE51E-4DA9-9731-7BFE-69455AD19DF1}"/>
              </a:ext>
            </a:extLst>
          </p:cNvPr>
          <p:cNvSpPr>
            <a:spLocks noGrp="1"/>
          </p:cNvSpPr>
          <p:nvPr>
            <p:ph type="body" sz="quarter" idx="46" hasCustomPrompt="1"/>
          </p:nvPr>
        </p:nvSpPr>
        <p:spPr>
          <a:xfrm>
            <a:off x="7365998" y="1613847"/>
            <a:ext cx="3727130" cy="2729615"/>
          </a:xfrm>
        </p:spPr>
        <p:txBody>
          <a:bodyPr anchor="b"/>
          <a:lstStyle>
            <a:lvl1pPr marL="144000" indent="-457200">
              <a:lnSpc>
                <a:spcPct val="100000"/>
              </a:lnSpc>
              <a:spcBef>
                <a:spcPts val="0"/>
              </a:spcBef>
              <a:defRPr sz="2400">
                <a:solidFill>
                  <a:srgbClr val="312D2A"/>
                </a:solidFill>
                <a:latin typeface="+mj-lt"/>
              </a:defRPr>
            </a:lvl1pPr>
          </a:lstStyle>
          <a:p>
            <a:pPr lvl="0"/>
            <a:r>
              <a:rPr lang="en-GB" dirty="0"/>
              <a:t>“Click to type customer or partner quote surrounded by quotation marks. Remove or replace placeholder logo as needed.”</a:t>
            </a:r>
            <a:endParaRPr lang="en-US" dirty="0"/>
          </a:p>
        </p:txBody>
      </p:sp>
      <p:cxnSp>
        <p:nvCxnSpPr>
          <p:cNvPr id="27" name="Accent Mark">
            <a:extLst>
              <a:ext uri="{FF2B5EF4-FFF2-40B4-BE49-F238E27FC236}">
                <a16:creationId xmlns:a16="http://schemas.microsoft.com/office/drawing/2014/main" id="{956B6FFC-CB30-03D8-6875-9D4B6E9DAFA5}"/>
              </a:ext>
              <a:ext uri="{C183D7F6-B498-43B3-948B-1728B52AA6E4}">
                <adec:decorative xmlns:adec="http://schemas.microsoft.com/office/drawing/2017/decorative" val="1"/>
              </a:ext>
            </a:extLst>
          </p:cNvPr>
          <p:cNvCxnSpPr>
            <a:cxnSpLocks/>
          </p:cNvCxnSpPr>
          <p:nvPr userDrawn="1"/>
        </p:nvCxnSpPr>
        <p:spPr>
          <a:xfrm flipH="1">
            <a:off x="7516606" y="4651548"/>
            <a:ext cx="327600" cy="0"/>
          </a:xfrm>
          <a:prstGeom prst="line">
            <a:avLst/>
          </a:prstGeom>
          <a:ln w="28575" cap="flat">
            <a:solidFill>
              <a:srgbClr val="F6B53F"/>
            </a:solidFill>
            <a:prstDash val="solid"/>
          </a:ln>
        </p:spPr>
        <p:style>
          <a:lnRef idx="1">
            <a:schemeClr val="accent1"/>
          </a:lnRef>
          <a:fillRef idx="0">
            <a:schemeClr val="accent1"/>
          </a:fillRef>
          <a:effectRef idx="0">
            <a:schemeClr val="accent1"/>
          </a:effectRef>
          <a:fontRef idx="minor">
            <a:schemeClr val="tx1"/>
          </a:fontRef>
        </p:style>
      </p:cxnSp>
      <p:sp>
        <p:nvSpPr>
          <p:cNvPr id="5" name="Slide Number">
            <a:extLst>
              <a:ext uri="{FF2B5EF4-FFF2-40B4-BE49-F238E27FC236}">
                <a16:creationId xmlns:a16="http://schemas.microsoft.com/office/drawing/2014/main" id="{FA2E7555-617F-514A-998A-B4FD6333A9F5}"/>
              </a:ext>
            </a:extLst>
          </p:cNvPr>
          <p:cNvSpPr>
            <a:spLocks noGrp="1"/>
          </p:cNvSpPr>
          <p:nvPr>
            <p:ph type="sldNum" sz="quarter" idx="4"/>
          </p:nvPr>
        </p:nvSpPr>
        <p:spPr>
          <a:xfrm>
            <a:off x="762000" y="6423660"/>
            <a:ext cx="365760" cy="365760"/>
          </a:xfrm>
          <a:prstGeom prst="rect">
            <a:avLst/>
          </a:prstGeom>
        </p:spPr>
        <p:txBody>
          <a:bodyPr vert="horz" lIns="0" tIns="0" rIns="0" bIns="0" rtlCol="0" anchor="ctr"/>
          <a:lstStyle>
            <a:lvl1pPr algn="l">
              <a:defRPr sz="700">
                <a:solidFill>
                  <a:srgbClr val="8B8580"/>
                </a:solidFill>
              </a:defRPr>
            </a:lvl1pPr>
          </a:lstStyle>
          <a:p>
            <a:fld id="{345D60D9-5372-5F40-9443-0F9AE5BDC3C8}" type="slidenum">
              <a:rPr lang="en-US" smtClean="0"/>
              <a:pPr/>
              <a:t>‹#›</a:t>
            </a:fld>
            <a:endParaRPr lang="en-US" dirty="0"/>
          </a:p>
        </p:txBody>
      </p:sp>
      <p:sp>
        <p:nvSpPr>
          <p:cNvPr id="6" name="Footer">
            <a:extLst>
              <a:ext uri="{FF2B5EF4-FFF2-40B4-BE49-F238E27FC236}">
                <a16:creationId xmlns:a16="http://schemas.microsoft.com/office/drawing/2014/main" id="{B348A6A2-2DAA-8349-9F70-D848FE897B02}"/>
              </a:ext>
            </a:extLst>
          </p:cNvPr>
          <p:cNvSpPr>
            <a:spLocks noGrp="1"/>
          </p:cNvSpPr>
          <p:nvPr>
            <p:ph type="ftr" sz="quarter" idx="3"/>
          </p:nvPr>
        </p:nvSpPr>
        <p:spPr>
          <a:xfrm>
            <a:off x="1127759" y="6423978"/>
            <a:ext cx="5745379" cy="365125"/>
          </a:xfrm>
          <a:prstGeom prst="rect">
            <a:avLst/>
          </a:prstGeom>
        </p:spPr>
        <p:txBody>
          <a:bodyPr vert="horz" lIns="0" tIns="0" rIns="0" bIns="0" rtlCol="0" anchor="ctr"/>
          <a:lstStyle>
            <a:lvl1pPr algn="l">
              <a:defRPr sz="700">
                <a:solidFill>
                  <a:srgbClr val="8B8580"/>
                </a:solidFill>
              </a:defRPr>
            </a:lvl1pPr>
          </a:lstStyle>
          <a:p>
            <a:r>
              <a:rPr lang="en-US"/>
              <a:t>Copyright © 2025, Oracle and/or its affiliates</a:t>
            </a:r>
            <a:endParaRPr lang="en-US" dirty="0"/>
          </a:p>
        </p:txBody>
      </p:sp>
      <p:sp>
        <p:nvSpPr>
          <p:cNvPr id="3" name="Oracle Logo">
            <a:extLst>
              <a:ext uri="{FF2B5EF4-FFF2-40B4-BE49-F238E27FC236}">
                <a16:creationId xmlns:a16="http://schemas.microsoft.com/office/drawing/2014/main" id="{D6220EA6-E230-EF5E-1E96-CF13C1127E57}"/>
              </a:ext>
            </a:extLst>
          </p:cNvPr>
          <p:cNvSpPr/>
          <p:nvPr userDrawn="1"/>
        </p:nvSpPr>
        <p:spPr>
          <a:xfrm>
            <a:off x="761994" y="1130946"/>
            <a:ext cx="882210" cy="115586"/>
          </a:xfrm>
          <a:custGeom>
            <a:avLst/>
            <a:gdLst>
              <a:gd name="connsiteX0" fmla="*/ 380873 w 882210"/>
              <a:gd name="connsiteY0" fmla="*/ 75127 h 115586"/>
              <a:gd name="connsiteX1" fmla="*/ 439139 w 882210"/>
              <a:gd name="connsiteY1" fmla="*/ 75127 h 115586"/>
              <a:gd name="connsiteX2" fmla="*/ 408398 w 882210"/>
              <a:gd name="connsiteY2" fmla="*/ 25026 h 115586"/>
              <a:gd name="connsiteX3" fmla="*/ 351830 w 882210"/>
              <a:gd name="connsiteY3" fmla="*/ 115586 h 115586"/>
              <a:gd name="connsiteX4" fmla="*/ 326003 w 882210"/>
              <a:gd name="connsiteY4" fmla="*/ 115586 h 115586"/>
              <a:gd name="connsiteX5" fmla="*/ 394814 w 882210"/>
              <a:gd name="connsiteY5" fmla="*/ 6914 h 115586"/>
              <a:gd name="connsiteX6" fmla="*/ 417896 w 882210"/>
              <a:gd name="connsiteY6" fmla="*/ 3155 h 115586"/>
              <a:gd name="connsiteX7" fmla="*/ 421624 w 882210"/>
              <a:gd name="connsiteY7" fmla="*/ 6914 h 115586"/>
              <a:gd name="connsiteX8" fmla="*/ 490614 w 882210"/>
              <a:gd name="connsiteY8" fmla="*/ 115586 h 115586"/>
              <a:gd name="connsiteX9" fmla="*/ 464698 w 882210"/>
              <a:gd name="connsiteY9" fmla="*/ 115586 h 115586"/>
              <a:gd name="connsiteX10" fmla="*/ 452544 w 882210"/>
              <a:gd name="connsiteY10" fmla="*/ 95312 h 115586"/>
              <a:gd name="connsiteX11" fmla="*/ 393563 w 882210"/>
              <a:gd name="connsiteY11" fmla="*/ 95312 h 115586"/>
              <a:gd name="connsiteX12" fmla="*/ 380873 w 882210"/>
              <a:gd name="connsiteY12" fmla="*/ 75127 h 115586"/>
              <a:gd name="connsiteX13" fmla="*/ 648253 w 882210"/>
              <a:gd name="connsiteY13" fmla="*/ 95312 h 115586"/>
              <a:gd name="connsiteX14" fmla="*/ 648253 w 882210"/>
              <a:gd name="connsiteY14" fmla="*/ 967 h 115586"/>
              <a:gd name="connsiteX15" fmla="*/ 626359 w 882210"/>
              <a:gd name="connsiteY15" fmla="*/ 967 h 115586"/>
              <a:gd name="connsiteX16" fmla="*/ 626359 w 882210"/>
              <a:gd name="connsiteY16" fmla="*/ 104593 h 115586"/>
              <a:gd name="connsiteX17" fmla="*/ 637619 w 882210"/>
              <a:gd name="connsiteY17" fmla="*/ 115586 h 115586"/>
              <a:gd name="connsiteX18" fmla="*/ 737172 w 882210"/>
              <a:gd name="connsiteY18" fmla="*/ 115586 h 115586"/>
              <a:gd name="connsiteX19" fmla="*/ 750130 w 882210"/>
              <a:gd name="connsiteY19" fmla="*/ 95312 h 115586"/>
              <a:gd name="connsiteX20" fmla="*/ 648253 w 882210"/>
              <a:gd name="connsiteY20" fmla="*/ 95312 h 115586"/>
              <a:gd name="connsiteX21" fmla="*/ 286862 w 882210"/>
              <a:gd name="connsiteY21" fmla="*/ 78461 h 115586"/>
              <a:gd name="connsiteX22" fmla="*/ 325288 w 882210"/>
              <a:gd name="connsiteY22" fmla="*/ 39714 h 115586"/>
              <a:gd name="connsiteX23" fmla="*/ 286862 w 882210"/>
              <a:gd name="connsiteY23" fmla="*/ 967 h 115586"/>
              <a:gd name="connsiteX24" fmla="*/ 191241 w 882210"/>
              <a:gd name="connsiteY24" fmla="*/ 967 h 115586"/>
              <a:gd name="connsiteX25" fmla="*/ 191241 w 882210"/>
              <a:gd name="connsiteY25" fmla="*/ 115586 h 115586"/>
              <a:gd name="connsiteX26" fmla="*/ 213135 w 882210"/>
              <a:gd name="connsiteY26" fmla="*/ 115586 h 115586"/>
              <a:gd name="connsiteX27" fmla="*/ 213135 w 882210"/>
              <a:gd name="connsiteY27" fmla="*/ 21242 h 115586"/>
              <a:gd name="connsiteX28" fmla="*/ 285432 w 882210"/>
              <a:gd name="connsiteY28" fmla="*/ 21242 h 115586"/>
              <a:gd name="connsiteX29" fmla="*/ 302514 w 882210"/>
              <a:gd name="connsiteY29" fmla="*/ 41052 h 115586"/>
              <a:gd name="connsiteX30" fmla="*/ 285432 w 882210"/>
              <a:gd name="connsiteY30" fmla="*/ 58277 h 115586"/>
              <a:gd name="connsiteX31" fmla="*/ 223412 w 882210"/>
              <a:gd name="connsiteY31" fmla="*/ 58277 h 115586"/>
              <a:gd name="connsiteX32" fmla="*/ 288649 w 882210"/>
              <a:gd name="connsiteY32" fmla="*/ 115586 h 115586"/>
              <a:gd name="connsiteX33" fmla="*/ 320373 w 882210"/>
              <a:gd name="connsiteY33" fmla="*/ 115586 h 115586"/>
              <a:gd name="connsiteX34" fmla="*/ 277031 w 882210"/>
              <a:gd name="connsiteY34" fmla="*/ 78461 h 115586"/>
              <a:gd name="connsiteX35" fmla="*/ 286862 w 882210"/>
              <a:gd name="connsiteY35" fmla="*/ 78461 h 115586"/>
              <a:gd name="connsiteX36" fmla="*/ 56836 w 882210"/>
              <a:gd name="connsiteY36" fmla="*/ 115586 h 115586"/>
              <a:gd name="connsiteX37" fmla="*/ 122877 w 882210"/>
              <a:gd name="connsiteY37" fmla="*/ 115586 h 115586"/>
              <a:gd name="connsiteX38" fmla="*/ 179713 w 882210"/>
              <a:gd name="connsiteY38" fmla="*/ 58277 h 115586"/>
              <a:gd name="connsiteX39" fmla="*/ 122877 w 882210"/>
              <a:gd name="connsiteY39" fmla="*/ 967 h 115586"/>
              <a:gd name="connsiteX40" fmla="*/ 56836 w 882210"/>
              <a:gd name="connsiteY40" fmla="*/ 967 h 115586"/>
              <a:gd name="connsiteX41" fmla="*/ 0 w 882210"/>
              <a:gd name="connsiteY41" fmla="*/ 58277 h 115586"/>
              <a:gd name="connsiteX42" fmla="*/ 56836 w 882210"/>
              <a:gd name="connsiteY42" fmla="*/ 115586 h 115586"/>
              <a:gd name="connsiteX43" fmla="*/ 121358 w 882210"/>
              <a:gd name="connsiteY43" fmla="*/ 95402 h 115586"/>
              <a:gd name="connsiteX44" fmla="*/ 58266 w 882210"/>
              <a:gd name="connsiteY44" fmla="*/ 95402 h 115586"/>
              <a:gd name="connsiteX45" fmla="*/ 23306 w 882210"/>
              <a:gd name="connsiteY45" fmla="*/ 56493 h 115586"/>
              <a:gd name="connsiteX46" fmla="*/ 58266 w 882210"/>
              <a:gd name="connsiteY46" fmla="*/ 21242 h 115586"/>
              <a:gd name="connsiteX47" fmla="*/ 121358 w 882210"/>
              <a:gd name="connsiteY47" fmla="*/ 21242 h 115586"/>
              <a:gd name="connsiteX48" fmla="*/ 159945 w 882210"/>
              <a:gd name="connsiteY48" fmla="*/ 56493 h 115586"/>
              <a:gd name="connsiteX49" fmla="*/ 124984 w 882210"/>
              <a:gd name="connsiteY49" fmla="*/ 95402 h 115586"/>
              <a:gd name="connsiteX50" fmla="*/ 121358 w 882210"/>
              <a:gd name="connsiteY50" fmla="*/ 95402 h 115586"/>
              <a:gd name="connsiteX51" fmla="*/ 536190 w 882210"/>
              <a:gd name="connsiteY51" fmla="*/ 115586 h 115586"/>
              <a:gd name="connsiteX52" fmla="*/ 603571 w 882210"/>
              <a:gd name="connsiteY52" fmla="*/ 115586 h 115586"/>
              <a:gd name="connsiteX53" fmla="*/ 616618 w 882210"/>
              <a:gd name="connsiteY53" fmla="*/ 95402 h 115586"/>
              <a:gd name="connsiteX54" fmla="*/ 537709 w 882210"/>
              <a:gd name="connsiteY54" fmla="*/ 95402 h 115586"/>
              <a:gd name="connsiteX55" fmla="*/ 499122 w 882210"/>
              <a:gd name="connsiteY55" fmla="*/ 60150 h 115586"/>
              <a:gd name="connsiteX56" fmla="*/ 534082 w 882210"/>
              <a:gd name="connsiteY56" fmla="*/ 21242 h 115586"/>
              <a:gd name="connsiteX57" fmla="*/ 537709 w 882210"/>
              <a:gd name="connsiteY57" fmla="*/ 21242 h 115586"/>
              <a:gd name="connsiteX58" fmla="*/ 601784 w 882210"/>
              <a:gd name="connsiteY58" fmla="*/ 21242 h 115586"/>
              <a:gd name="connsiteX59" fmla="*/ 614742 w 882210"/>
              <a:gd name="connsiteY59" fmla="*/ 967 h 115586"/>
              <a:gd name="connsiteX60" fmla="*/ 536190 w 882210"/>
              <a:gd name="connsiteY60" fmla="*/ 967 h 115586"/>
              <a:gd name="connsiteX61" fmla="*/ 479354 w 882210"/>
              <a:gd name="connsiteY61" fmla="*/ 58277 h 115586"/>
              <a:gd name="connsiteX62" fmla="*/ 536190 w 882210"/>
              <a:gd name="connsiteY62" fmla="*/ 115586 h 115586"/>
              <a:gd name="connsiteX63" fmla="*/ 803391 w 882210"/>
              <a:gd name="connsiteY63" fmla="*/ 95402 h 115586"/>
              <a:gd name="connsiteX64" fmla="*/ 767645 w 882210"/>
              <a:gd name="connsiteY64" fmla="*/ 68369 h 115586"/>
              <a:gd name="connsiteX65" fmla="*/ 861389 w 882210"/>
              <a:gd name="connsiteY65" fmla="*/ 68369 h 115586"/>
              <a:gd name="connsiteX66" fmla="*/ 874257 w 882210"/>
              <a:gd name="connsiteY66" fmla="*/ 48094 h 115586"/>
              <a:gd name="connsiteX67" fmla="*/ 768003 w 882210"/>
              <a:gd name="connsiteY67" fmla="*/ 48094 h 115586"/>
              <a:gd name="connsiteX68" fmla="*/ 803748 w 882210"/>
              <a:gd name="connsiteY68" fmla="*/ 21061 h 115586"/>
              <a:gd name="connsiteX69" fmla="*/ 867823 w 882210"/>
              <a:gd name="connsiteY69" fmla="*/ 21061 h 115586"/>
              <a:gd name="connsiteX70" fmla="*/ 880334 w 882210"/>
              <a:gd name="connsiteY70" fmla="*/ 967 h 115586"/>
              <a:gd name="connsiteX71" fmla="*/ 801961 w 882210"/>
              <a:gd name="connsiteY71" fmla="*/ 967 h 115586"/>
              <a:gd name="connsiteX72" fmla="*/ 745125 w 882210"/>
              <a:gd name="connsiteY72" fmla="*/ 58277 h 115586"/>
              <a:gd name="connsiteX73" fmla="*/ 801961 w 882210"/>
              <a:gd name="connsiteY73" fmla="*/ 115586 h 115586"/>
              <a:gd name="connsiteX74" fmla="*/ 869432 w 882210"/>
              <a:gd name="connsiteY74" fmla="*/ 115586 h 115586"/>
              <a:gd name="connsiteX75" fmla="*/ 882211 w 882210"/>
              <a:gd name="connsiteY75" fmla="*/ 95402 h 115586"/>
              <a:gd name="connsiteX76" fmla="*/ 803480 w 882210"/>
              <a:gd name="connsiteY76" fmla="*/ 95402 h 115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882210" h="115586">
                <a:moveTo>
                  <a:pt x="380873" y="75127"/>
                </a:moveTo>
                <a:lnTo>
                  <a:pt x="439139" y="75127"/>
                </a:lnTo>
                <a:lnTo>
                  <a:pt x="408398" y="25026"/>
                </a:lnTo>
                <a:lnTo>
                  <a:pt x="351830" y="115586"/>
                </a:lnTo>
                <a:lnTo>
                  <a:pt x="326003" y="115586"/>
                </a:lnTo>
                <a:lnTo>
                  <a:pt x="394814" y="6914"/>
                </a:lnTo>
                <a:cubicBezTo>
                  <a:pt x="400159" y="-551"/>
                  <a:pt x="410493" y="-2234"/>
                  <a:pt x="417896" y="3155"/>
                </a:cubicBezTo>
                <a:cubicBezTo>
                  <a:pt x="419330" y="4199"/>
                  <a:pt x="420589" y="5468"/>
                  <a:pt x="421624" y="6914"/>
                </a:cubicBezTo>
                <a:lnTo>
                  <a:pt x="490614" y="115586"/>
                </a:lnTo>
                <a:lnTo>
                  <a:pt x="464698" y="115586"/>
                </a:lnTo>
                <a:lnTo>
                  <a:pt x="452544" y="95312"/>
                </a:lnTo>
                <a:lnTo>
                  <a:pt x="393563" y="95312"/>
                </a:lnTo>
                <a:lnTo>
                  <a:pt x="380873" y="75127"/>
                </a:lnTo>
                <a:moveTo>
                  <a:pt x="648253" y="95312"/>
                </a:moveTo>
                <a:lnTo>
                  <a:pt x="648253" y="967"/>
                </a:lnTo>
                <a:lnTo>
                  <a:pt x="626359" y="967"/>
                </a:lnTo>
                <a:lnTo>
                  <a:pt x="626359" y="104593"/>
                </a:lnTo>
                <a:cubicBezTo>
                  <a:pt x="626642" y="110682"/>
                  <a:pt x="631574" y="115498"/>
                  <a:pt x="637619" y="115586"/>
                </a:cubicBezTo>
                <a:lnTo>
                  <a:pt x="737172" y="115586"/>
                </a:lnTo>
                <a:lnTo>
                  <a:pt x="750130" y="95312"/>
                </a:lnTo>
                <a:lnTo>
                  <a:pt x="648253" y="95312"/>
                </a:lnTo>
                <a:moveTo>
                  <a:pt x="286862" y="78461"/>
                </a:moveTo>
                <a:cubicBezTo>
                  <a:pt x="308084" y="78461"/>
                  <a:pt x="325288" y="61113"/>
                  <a:pt x="325288" y="39714"/>
                </a:cubicBezTo>
                <a:cubicBezTo>
                  <a:pt x="325288" y="18315"/>
                  <a:pt x="308084" y="967"/>
                  <a:pt x="286862" y="967"/>
                </a:cubicBezTo>
                <a:lnTo>
                  <a:pt x="191241" y="967"/>
                </a:lnTo>
                <a:lnTo>
                  <a:pt x="191241" y="115586"/>
                </a:lnTo>
                <a:lnTo>
                  <a:pt x="213135" y="115586"/>
                </a:lnTo>
                <a:lnTo>
                  <a:pt x="213135" y="21242"/>
                </a:lnTo>
                <a:lnTo>
                  <a:pt x="285432" y="21242"/>
                </a:lnTo>
                <a:cubicBezTo>
                  <a:pt x="295574" y="21955"/>
                  <a:pt x="303222" y="30825"/>
                  <a:pt x="302514" y="41052"/>
                </a:cubicBezTo>
                <a:cubicBezTo>
                  <a:pt x="301875" y="50285"/>
                  <a:pt x="294588" y="57632"/>
                  <a:pt x="285432" y="58277"/>
                </a:cubicBezTo>
                <a:lnTo>
                  <a:pt x="223412" y="58277"/>
                </a:lnTo>
                <a:lnTo>
                  <a:pt x="288649" y="115586"/>
                </a:lnTo>
                <a:lnTo>
                  <a:pt x="320373" y="115586"/>
                </a:lnTo>
                <a:lnTo>
                  <a:pt x="277031" y="78461"/>
                </a:lnTo>
                <a:lnTo>
                  <a:pt x="286862" y="78461"/>
                </a:lnTo>
                <a:moveTo>
                  <a:pt x="56836" y="115586"/>
                </a:moveTo>
                <a:lnTo>
                  <a:pt x="122877" y="115586"/>
                </a:lnTo>
                <a:cubicBezTo>
                  <a:pt x="154267" y="115586"/>
                  <a:pt x="179713" y="89928"/>
                  <a:pt x="179713" y="58277"/>
                </a:cubicBezTo>
                <a:cubicBezTo>
                  <a:pt x="179713" y="26625"/>
                  <a:pt x="154267" y="967"/>
                  <a:pt x="122877" y="967"/>
                </a:cubicBezTo>
                <a:lnTo>
                  <a:pt x="56836" y="967"/>
                </a:lnTo>
                <a:cubicBezTo>
                  <a:pt x="25446" y="967"/>
                  <a:pt x="0" y="26625"/>
                  <a:pt x="0" y="58277"/>
                </a:cubicBezTo>
                <a:cubicBezTo>
                  <a:pt x="0" y="89928"/>
                  <a:pt x="25446" y="115586"/>
                  <a:pt x="56836" y="115586"/>
                </a:cubicBezTo>
                <a:moveTo>
                  <a:pt x="121358" y="95402"/>
                </a:moveTo>
                <a:lnTo>
                  <a:pt x="58266" y="95402"/>
                </a:lnTo>
                <a:cubicBezTo>
                  <a:pt x="37956" y="94392"/>
                  <a:pt x="22304" y="76972"/>
                  <a:pt x="23306" y="56493"/>
                </a:cubicBezTo>
                <a:cubicBezTo>
                  <a:pt x="24238" y="37427"/>
                  <a:pt x="39358" y="22182"/>
                  <a:pt x="58266" y="21242"/>
                </a:cubicBezTo>
                <a:lnTo>
                  <a:pt x="121358" y="21242"/>
                </a:lnTo>
                <a:cubicBezTo>
                  <a:pt x="141667" y="20232"/>
                  <a:pt x="158943" y="36014"/>
                  <a:pt x="159945" y="56493"/>
                </a:cubicBezTo>
                <a:cubicBezTo>
                  <a:pt x="160946" y="76972"/>
                  <a:pt x="145294" y="94392"/>
                  <a:pt x="124984" y="95402"/>
                </a:cubicBezTo>
                <a:cubicBezTo>
                  <a:pt x="123776" y="95462"/>
                  <a:pt x="122566" y="95462"/>
                  <a:pt x="121358" y="95402"/>
                </a:cubicBezTo>
                <a:moveTo>
                  <a:pt x="536190" y="115586"/>
                </a:moveTo>
                <a:lnTo>
                  <a:pt x="603571" y="115586"/>
                </a:lnTo>
                <a:lnTo>
                  <a:pt x="616618" y="95402"/>
                </a:lnTo>
                <a:lnTo>
                  <a:pt x="537709" y="95402"/>
                </a:lnTo>
                <a:cubicBezTo>
                  <a:pt x="517399" y="96411"/>
                  <a:pt x="500123" y="80629"/>
                  <a:pt x="499122" y="60150"/>
                </a:cubicBezTo>
                <a:cubicBezTo>
                  <a:pt x="498120" y="39671"/>
                  <a:pt x="513773" y="22251"/>
                  <a:pt x="534082" y="21242"/>
                </a:cubicBezTo>
                <a:cubicBezTo>
                  <a:pt x="535290" y="21182"/>
                  <a:pt x="536501" y="21182"/>
                  <a:pt x="537709" y="21242"/>
                </a:cubicBezTo>
                <a:lnTo>
                  <a:pt x="601784" y="21242"/>
                </a:lnTo>
                <a:lnTo>
                  <a:pt x="614742" y="967"/>
                </a:lnTo>
                <a:lnTo>
                  <a:pt x="536190" y="967"/>
                </a:lnTo>
                <a:cubicBezTo>
                  <a:pt x="504800" y="967"/>
                  <a:pt x="479354" y="26625"/>
                  <a:pt x="479354" y="58277"/>
                </a:cubicBezTo>
                <a:cubicBezTo>
                  <a:pt x="479354" y="89928"/>
                  <a:pt x="504800" y="115586"/>
                  <a:pt x="536190" y="115586"/>
                </a:cubicBezTo>
                <a:moveTo>
                  <a:pt x="803391" y="95402"/>
                </a:moveTo>
                <a:cubicBezTo>
                  <a:pt x="786805" y="95513"/>
                  <a:pt x="772183" y="84455"/>
                  <a:pt x="767645" y="68369"/>
                </a:cubicBezTo>
                <a:lnTo>
                  <a:pt x="861389" y="68369"/>
                </a:lnTo>
                <a:lnTo>
                  <a:pt x="874257" y="48094"/>
                </a:lnTo>
                <a:lnTo>
                  <a:pt x="768003" y="48094"/>
                </a:lnTo>
                <a:cubicBezTo>
                  <a:pt x="772514" y="31990"/>
                  <a:pt x="787153" y="20919"/>
                  <a:pt x="803748" y="21061"/>
                </a:cubicBezTo>
                <a:lnTo>
                  <a:pt x="867823" y="21061"/>
                </a:lnTo>
                <a:lnTo>
                  <a:pt x="880334" y="967"/>
                </a:lnTo>
                <a:lnTo>
                  <a:pt x="801961" y="967"/>
                </a:lnTo>
                <a:cubicBezTo>
                  <a:pt x="770571" y="967"/>
                  <a:pt x="745125" y="26625"/>
                  <a:pt x="745125" y="58277"/>
                </a:cubicBezTo>
                <a:cubicBezTo>
                  <a:pt x="745125" y="89928"/>
                  <a:pt x="770571" y="115586"/>
                  <a:pt x="801961" y="115586"/>
                </a:cubicBezTo>
                <a:lnTo>
                  <a:pt x="869432" y="115586"/>
                </a:lnTo>
                <a:lnTo>
                  <a:pt x="882211" y="95402"/>
                </a:lnTo>
                <a:lnTo>
                  <a:pt x="803480" y="95402"/>
                </a:lnTo>
              </a:path>
            </a:pathLst>
          </a:custGeom>
          <a:solidFill>
            <a:srgbClr val="C74634"/>
          </a:solidFill>
          <a:ln w="8895" cap="flat">
            <a:noFill/>
            <a:prstDash val="solid"/>
            <a:miter/>
          </a:ln>
        </p:spPr>
        <p:txBody>
          <a:bodyPr rtlCol="0" anchor="ctr"/>
          <a:lstStyle/>
          <a:p>
            <a:endParaRPr lang="en-US">
              <a:solidFill>
                <a:srgbClr val="C74634"/>
              </a:solidFill>
            </a:endParaRPr>
          </a:p>
        </p:txBody>
      </p:sp>
      <p:sp>
        <p:nvSpPr>
          <p:cNvPr id="4" name="Plus Sign">
            <a:extLst>
              <a:ext uri="{FF2B5EF4-FFF2-40B4-BE49-F238E27FC236}">
                <a16:creationId xmlns:a16="http://schemas.microsoft.com/office/drawing/2014/main" id="{889C2474-0A48-87B9-ED6A-FD2EF7F367F7}"/>
              </a:ext>
            </a:extLst>
          </p:cNvPr>
          <p:cNvSpPr txBox="1"/>
          <p:nvPr userDrawn="1"/>
        </p:nvSpPr>
        <p:spPr>
          <a:xfrm>
            <a:off x="1983598" y="988684"/>
            <a:ext cx="338554" cy="400110"/>
          </a:xfrm>
          <a:prstGeom prst="rect">
            <a:avLst/>
          </a:prstGeom>
          <a:noFill/>
        </p:spPr>
        <p:txBody>
          <a:bodyPr wrap="none" rtlCol="0">
            <a:spAutoFit/>
          </a:bodyPr>
          <a:lstStyle/>
          <a:p>
            <a:r>
              <a:rPr lang="en-US" sz="2000" dirty="0">
                <a:latin typeface="Oracle Sans Light" panose="020B0403020204020204" pitchFamily="34" charset="0"/>
                <a:cs typeface="Oracle Sans Light" panose="020B0403020204020204" pitchFamily="34" charset="0"/>
              </a:rPr>
              <a:t>+</a:t>
            </a:r>
          </a:p>
        </p:txBody>
      </p:sp>
      <p:sp>
        <p:nvSpPr>
          <p:cNvPr id="8" name="Content Placeholder 7">
            <a:extLst>
              <a:ext uri="{FF2B5EF4-FFF2-40B4-BE49-F238E27FC236}">
                <a16:creationId xmlns:a16="http://schemas.microsoft.com/office/drawing/2014/main" id="{356453F7-AD72-2B27-04B4-727D2A71230B}"/>
              </a:ext>
            </a:extLst>
          </p:cNvPr>
          <p:cNvSpPr>
            <a:spLocks noGrp="1"/>
          </p:cNvSpPr>
          <p:nvPr>
            <p:ph sz="quarter" idx="28" hasCustomPrompt="1"/>
          </p:nvPr>
        </p:nvSpPr>
        <p:spPr>
          <a:xfrm>
            <a:off x="2451100" y="946150"/>
            <a:ext cx="1241425" cy="466344"/>
          </a:xfrm>
        </p:spPr>
        <p:txBody>
          <a:bodyPr/>
          <a:lstStyle>
            <a:lvl1pPr>
              <a:defRPr sz="800">
                <a:latin typeface="Oracle Sans Light" panose="020B0403020204020204" pitchFamily="34" charset="0"/>
                <a:cs typeface="Oracle Sans Light" panose="020B0403020204020204" pitchFamily="34" charset="0"/>
              </a:defRPr>
            </a:lvl1pPr>
          </a:lstStyle>
          <a:p>
            <a:pPr lvl="0"/>
            <a:r>
              <a:rPr lang="en-US" dirty="0"/>
              <a:t>Click to insert partner logo</a:t>
            </a:r>
          </a:p>
        </p:txBody>
      </p:sp>
      <p:sp>
        <p:nvSpPr>
          <p:cNvPr id="9" name="Plus Sign">
            <a:extLst>
              <a:ext uri="{FF2B5EF4-FFF2-40B4-BE49-F238E27FC236}">
                <a16:creationId xmlns:a16="http://schemas.microsoft.com/office/drawing/2014/main" id="{2455AA71-3BEC-2B9C-31FA-38B9F090AB84}"/>
              </a:ext>
            </a:extLst>
          </p:cNvPr>
          <p:cNvSpPr txBox="1"/>
          <p:nvPr userDrawn="1"/>
        </p:nvSpPr>
        <p:spPr>
          <a:xfrm>
            <a:off x="3808218" y="988684"/>
            <a:ext cx="338554" cy="400110"/>
          </a:xfrm>
          <a:prstGeom prst="rect">
            <a:avLst/>
          </a:prstGeom>
          <a:noFill/>
        </p:spPr>
        <p:txBody>
          <a:bodyPr wrap="none" rtlCol="0">
            <a:spAutoFit/>
          </a:bodyPr>
          <a:lstStyle/>
          <a:p>
            <a:r>
              <a:rPr lang="en-US" sz="2000" dirty="0">
                <a:latin typeface="Oracle Sans Light" panose="020B0403020204020204" pitchFamily="34" charset="0"/>
                <a:cs typeface="Oracle Sans Light" panose="020B0403020204020204" pitchFamily="34" charset="0"/>
              </a:rPr>
              <a:t>+</a:t>
            </a:r>
          </a:p>
        </p:txBody>
      </p:sp>
      <p:sp>
        <p:nvSpPr>
          <p:cNvPr id="13" name="Content Placeholder 7">
            <a:extLst>
              <a:ext uri="{FF2B5EF4-FFF2-40B4-BE49-F238E27FC236}">
                <a16:creationId xmlns:a16="http://schemas.microsoft.com/office/drawing/2014/main" id="{9E18BBA1-19C4-870F-F537-11692DAF51CE}"/>
              </a:ext>
            </a:extLst>
          </p:cNvPr>
          <p:cNvSpPr>
            <a:spLocks noGrp="1"/>
          </p:cNvSpPr>
          <p:nvPr>
            <p:ph sz="quarter" idx="29" hasCustomPrompt="1"/>
          </p:nvPr>
        </p:nvSpPr>
        <p:spPr>
          <a:xfrm>
            <a:off x="4270375" y="946150"/>
            <a:ext cx="1241425" cy="466344"/>
          </a:xfrm>
        </p:spPr>
        <p:txBody>
          <a:bodyPr/>
          <a:lstStyle>
            <a:lvl1pPr>
              <a:defRPr sz="800">
                <a:latin typeface="Oracle Sans Light" panose="020B0403020204020204" pitchFamily="34" charset="0"/>
                <a:cs typeface="Oracle Sans Light" panose="020B0403020204020204" pitchFamily="34" charset="0"/>
              </a:defRPr>
            </a:lvl1pPr>
          </a:lstStyle>
          <a:p>
            <a:pPr lvl="0"/>
            <a:r>
              <a:rPr lang="en-US" dirty="0"/>
              <a:t>Click to insert partner logo</a:t>
            </a:r>
          </a:p>
        </p:txBody>
      </p:sp>
      <p:pic>
        <p:nvPicPr>
          <p:cNvPr id="24" name="OTag">
            <a:extLst>
              <a:ext uri="{FF2B5EF4-FFF2-40B4-BE49-F238E27FC236}">
                <a16:creationId xmlns:a16="http://schemas.microsoft.com/office/drawing/2014/main" id="{AF10765D-B53C-4C54-9062-242A8453AEA0}"/>
              </a:ext>
              <a:ext uri="{C183D7F6-B498-43B3-948B-1728B52AA6E4}">
                <adec:decorative xmlns:adec="http://schemas.microsoft.com/office/drawing/2017/decorative" val="1"/>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pic>
        <p:nvPicPr>
          <p:cNvPr id="22" name="OTag">
            <a:extLst>
              <a:ext uri="{FF2B5EF4-FFF2-40B4-BE49-F238E27FC236}">
                <a16:creationId xmlns:a16="http://schemas.microsoft.com/office/drawing/2014/main" id="{50F1F99F-0C05-D3F9-FCBF-A99EF4BC1FAD}"/>
              </a:ext>
              <a:ext uri="{C183D7F6-B498-43B3-948B-1728B52AA6E4}">
                <adec:decorative xmlns:adec="http://schemas.microsoft.com/office/drawing/2017/decorative" val="1"/>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14" name="Text Placeholder 21">
            <a:extLst>
              <a:ext uri="{FF2B5EF4-FFF2-40B4-BE49-F238E27FC236}">
                <a16:creationId xmlns:a16="http://schemas.microsoft.com/office/drawing/2014/main" id="{B12135D1-3DA7-FC5B-38BE-D33F44C4E753}"/>
              </a:ext>
            </a:extLst>
          </p:cNvPr>
          <p:cNvSpPr>
            <a:spLocks noGrp="1"/>
          </p:cNvSpPr>
          <p:nvPr>
            <p:ph type="body" sz="quarter" idx="14" hasCustomPrompt="1"/>
          </p:nvPr>
        </p:nvSpPr>
        <p:spPr>
          <a:xfrm>
            <a:off x="761994" y="4629979"/>
            <a:ext cx="1498606" cy="614174"/>
          </a:xfrm>
          <a:prstGeom prst="rect">
            <a:avLst/>
          </a:prstGeom>
        </p:spPr>
        <p:txBody>
          <a:bodyPr lIns="0" tIns="0" rIns="0" bIns="0" anchor="b"/>
          <a:lstStyle>
            <a:lvl1pPr algn="l">
              <a:defRPr sz="2800" b="1" i="0">
                <a:solidFill>
                  <a:srgbClr val="2C5266"/>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15" name="Text Placeholder 21">
            <a:extLst>
              <a:ext uri="{FF2B5EF4-FFF2-40B4-BE49-F238E27FC236}">
                <a16:creationId xmlns:a16="http://schemas.microsoft.com/office/drawing/2014/main" id="{69AB24A2-1E5A-B1D8-888D-1ED600ED139D}"/>
              </a:ext>
            </a:extLst>
          </p:cNvPr>
          <p:cNvSpPr>
            <a:spLocks noGrp="1"/>
          </p:cNvSpPr>
          <p:nvPr>
            <p:ph type="body" sz="quarter" idx="30" hasCustomPrompt="1"/>
          </p:nvPr>
        </p:nvSpPr>
        <p:spPr>
          <a:xfrm>
            <a:off x="761994" y="5325986"/>
            <a:ext cx="1498606" cy="603016"/>
          </a:xfrm>
          <a:prstGeom prst="rect">
            <a:avLst/>
          </a:prstGeom>
        </p:spPr>
        <p:txBody>
          <a:bodyPr lIns="0" tIns="0" rIns="0" bIns="0"/>
          <a:lstStyle>
            <a:lvl1pPr algn="l">
              <a:defRPr sz="1100" b="0" i="0">
                <a:solidFill>
                  <a:srgbClr val="312D2A"/>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endParaRPr lang="en-US" dirty="0"/>
          </a:p>
        </p:txBody>
      </p:sp>
      <p:sp>
        <p:nvSpPr>
          <p:cNvPr id="16" name="Text Placeholder 21">
            <a:extLst>
              <a:ext uri="{FF2B5EF4-FFF2-40B4-BE49-F238E27FC236}">
                <a16:creationId xmlns:a16="http://schemas.microsoft.com/office/drawing/2014/main" id="{83A9AFA5-6510-657D-3987-1578C59592B1}"/>
              </a:ext>
            </a:extLst>
          </p:cNvPr>
          <p:cNvSpPr>
            <a:spLocks noGrp="1"/>
          </p:cNvSpPr>
          <p:nvPr>
            <p:ph type="body" sz="quarter" idx="44" hasCustomPrompt="1"/>
          </p:nvPr>
        </p:nvSpPr>
        <p:spPr>
          <a:xfrm>
            <a:off x="2391925" y="4629979"/>
            <a:ext cx="1498606" cy="614174"/>
          </a:xfrm>
          <a:prstGeom prst="rect">
            <a:avLst/>
          </a:prstGeom>
        </p:spPr>
        <p:txBody>
          <a:bodyPr lIns="0" tIns="0" rIns="0" bIns="0" anchor="b"/>
          <a:lstStyle>
            <a:lvl1pPr algn="l">
              <a:defRPr sz="2800" b="1" i="0">
                <a:solidFill>
                  <a:srgbClr val="2C5266"/>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17" name="Text Placeholder 21">
            <a:extLst>
              <a:ext uri="{FF2B5EF4-FFF2-40B4-BE49-F238E27FC236}">
                <a16:creationId xmlns:a16="http://schemas.microsoft.com/office/drawing/2014/main" id="{6E770767-D052-D57A-692A-4CE7BE8FB168}"/>
              </a:ext>
            </a:extLst>
          </p:cNvPr>
          <p:cNvSpPr>
            <a:spLocks noGrp="1"/>
          </p:cNvSpPr>
          <p:nvPr>
            <p:ph type="body" sz="quarter" idx="45" hasCustomPrompt="1"/>
          </p:nvPr>
        </p:nvSpPr>
        <p:spPr>
          <a:xfrm>
            <a:off x="2391925" y="5307699"/>
            <a:ext cx="1498606" cy="603016"/>
          </a:xfrm>
          <a:prstGeom prst="rect">
            <a:avLst/>
          </a:prstGeom>
        </p:spPr>
        <p:txBody>
          <a:bodyPr lIns="0" tIns="0" rIns="0" bIns="0"/>
          <a:lstStyle>
            <a:lvl1pPr algn="l">
              <a:defRPr sz="1100" b="0" i="0">
                <a:solidFill>
                  <a:srgbClr val="312D2A"/>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endParaRPr lang="en-US" dirty="0"/>
          </a:p>
        </p:txBody>
      </p:sp>
      <p:sp>
        <p:nvSpPr>
          <p:cNvPr id="18" name="Text Placeholder 21">
            <a:extLst>
              <a:ext uri="{FF2B5EF4-FFF2-40B4-BE49-F238E27FC236}">
                <a16:creationId xmlns:a16="http://schemas.microsoft.com/office/drawing/2014/main" id="{781E538C-99A1-45E6-99E9-B22E84E2CC0F}"/>
              </a:ext>
            </a:extLst>
          </p:cNvPr>
          <p:cNvSpPr>
            <a:spLocks noGrp="1"/>
          </p:cNvSpPr>
          <p:nvPr>
            <p:ph type="body" sz="quarter" idx="33" hasCustomPrompt="1"/>
          </p:nvPr>
        </p:nvSpPr>
        <p:spPr>
          <a:xfrm>
            <a:off x="4021856" y="4629979"/>
            <a:ext cx="1498606" cy="614174"/>
          </a:xfrm>
          <a:prstGeom prst="rect">
            <a:avLst/>
          </a:prstGeom>
        </p:spPr>
        <p:txBody>
          <a:bodyPr lIns="0" tIns="0" rIns="0" bIns="0" anchor="b"/>
          <a:lstStyle>
            <a:lvl1pPr algn="l">
              <a:defRPr sz="2800" b="1" i="0">
                <a:solidFill>
                  <a:srgbClr val="2C5266"/>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19" name="Text Placeholder 21">
            <a:extLst>
              <a:ext uri="{FF2B5EF4-FFF2-40B4-BE49-F238E27FC236}">
                <a16:creationId xmlns:a16="http://schemas.microsoft.com/office/drawing/2014/main" id="{C5217A38-D0C7-9BC9-A29C-0E5C41B730FA}"/>
              </a:ext>
            </a:extLst>
          </p:cNvPr>
          <p:cNvSpPr>
            <a:spLocks noGrp="1"/>
          </p:cNvSpPr>
          <p:nvPr>
            <p:ph type="body" sz="quarter" idx="34" hasCustomPrompt="1"/>
          </p:nvPr>
        </p:nvSpPr>
        <p:spPr>
          <a:xfrm>
            <a:off x="4021856" y="5307699"/>
            <a:ext cx="1498606" cy="603016"/>
          </a:xfrm>
          <a:prstGeom prst="rect">
            <a:avLst/>
          </a:prstGeom>
        </p:spPr>
        <p:txBody>
          <a:bodyPr lIns="0" tIns="0" rIns="0" bIns="0"/>
          <a:lstStyle>
            <a:lvl1pPr algn="l">
              <a:defRPr sz="1100" b="0" i="0">
                <a:solidFill>
                  <a:srgbClr val="312D2A"/>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endParaRPr lang="en-US" dirty="0"/>
          </a:p>
        </p:txBody>
      </p:sp>
      <p:sp>
        <p:nvSpPr>
          <p:cNvPr id="30" name="Title 4">
            <a:extLst>
              <a:ext uri="{FF2B5EF4-FFF2-40B4-BE49-F238E27FC236}">
                <a16:creationId xmlns:a16="http://schemas.microsoft.com/office/drawing/2014/main" id="{DBC1576C-3FB3-7DB4-AB9A-447242335E62}"/>
              </a:ext>
            </a:extLst>
          </p:cNvPr>
          <p:cNvSpPr>
            <a:spLocks noGrp="1"/>
          </p:cNvSpPr>
          <p:nvPr>
            <p:ph type="title" hasCustomPrompt="1"/>
          </p:nvPr>
        </p:nvSpPr>
        <p:spPr>
          <a:xfrm>
            <a:off x="761994" y="1613847"/>
            <a:ext cx="4758468" cy="822960"/>
          </a:xfrm>
          <a:noFill/>
        </p:spPr>
        <p:txBody>
          <a:bodyPr vert="horz" lIns="0" tIns="0" rIns="0" bIns="0" rtlCol="0" anchor="b">
            <a:noAutofit/>
          </a:bodyPr>
          <a:lstStyle>
            <a:lvl1pPr>
              <a:defRPr lang="en-US" sz="2000" b="1" i="0">
                <a:solidFill>
                  <a:srgbClr val="312D2A"/>
                </a:solidFill>
                <a:latin typeface="Oracle Sans Extra Bold" panose="020B0503020204020204" pitchFamily="34" charset="0"/>
                <a:cs typeface="Oracle Sans Extra Bold" panose="020B0503020204020204" pitchFamily="34" charset="0"/>
              </a:defRPr>
            </a:lvl1pPr>
          </a:lstStyle>
          <a:p>
            <a:pPr lvl="0"/>
            <a:r>
              <a:rPr lang="en-US" dirty="0"/>
              <a:t>Click to edit title text styles</a:t>
            </a:r>
          </a:p>
        </p:txBody>
      </p:sp>
      <p:sp>
        <p:nvSpPr>
          <p:cNvPr id="7" name="Text Placeholder 21">
            <a:extLst>
              <a:ext uri="{FF2B5EF4-FFF2-40B4-BE49-F238E27FC236}">
                <a16:creationId xmlns:a16="http://schemas.microsoft.com/office/drawing/2014/main" id="{28B1A1F3-5F7B-F817-6684-FAEE37B53D64}"/>
              </a:ext>
            </a:extLst>
          </p:cNvPr>
          <p:cNvSpPr>
            <a:spLocks noGrp="1"/>
          </p:cNvSpPr>
          <p:nvPr>
            <p:ph type="body" sz="quarter" idx="35" hasCustomPrompt="1"/>
          </p:nvPr>
        </p:nvSpPr>
        <p:spPr>
          <a:xfrm>
            <a:off x="761994" y="2499926"/>
            <a:ext cx="4762530" cy="1741585"/>
          </a:xfrm>
          <a:prstGeom prst="rect">
            <a:avLst/>
          </a:prstGeom>
        </p:spPr>
        <p:txBody>
          <a:bodyPr lIns="0" tIns="0" rIns="0" bIns="0"/>
          <a:lstStyle>
            <a:lvl1pPr algn="l">
              <a:lnSpc>
                <a:spcPct val="120000"/>
              </a:lnSpc>
              <a:spcBef>
                <a:spcPts val="0"/>
              </a:spcBef>
              <a:spcAft>
                <a:spcPts val="400"/>
              </a:spcAft>
              <a:defRPr sz="1200" b="0" i="0">
                <a:solidFill>
                  <a:srgbClr val="312D2A"/>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labore et dolore magna </a:t>
            </a:r>
            <a:r>
              <a:rPr lang="en-IN" dirty="0" err="1"/>
              <a:t>aliqua</a:t>
            </a:r>
            <a:r>
              <a:rPr lang="en-IN" dirty="0"/>
              <a:t>.</a:t>
            </a:r>
            <a:br>
              <a:rPr lang="en-IN" dirty="0"/>
            </a:br>
            <a:r>
              <a:rPr lang="en-IN" dirty="0"/>
              <a:t>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Tree>
    <p:extLst>
      <p:ext uri="{BB962C8B-B14F-4D97-AF65-F5344CB8AC3E}">
        <p14:creationId xmlns:p14="http://schemas.microsoft.com/office/powerpoint/2010/main" val="3074080940"/>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showMasterSp="0" preserve="1" userDrawn="1">
  <p:cSld name="1_Light - Stat + Quote + Media">
    <p:bg>
      <p:bgPr>
        <a:solidFill>
          <a:srgbClr val="E5E2DE"/>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B4BC7441-4585-3E8E-27E7-86BBEB8F86F1}"/>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80" r="9040" b="7235"/>
          <a:stretch/>
        </p:blipFill>
        <p:spPr>
          <a:xfrm>
            <a:off x="6216294" y="3428999"/>
            <a:ext cx="5982586" cy="3429001"/>
          </a:xfrm>
          <a:prstGeom prst="rect">
            <a:avLst/>
          </a:prstGeom>
        </p:spPr>
      </p:pic>
      <p:sp>
        <p:nvSpPr>
          <p:cNvPr id="5" name="Slide Number">
            <a:extLst>
              <a:ext uri="{FF2B5EF4-FFF2-40B4-BE49-F238E27FC236}">
                <a16:creationId xmlns:a16="http://schemas.microsoft.com/office/drawing/2014/main" id="{FA2E7555-617F-514A-998A-B4FD6333A9F5}"/>
              </a:ext>
            </a:extLst>
          </p:cNvPr>
          <p:cNvSpPr>
            <a:spLocks noGrp="1"/>
          </p:cNvSpPr>
          <p:nvPr>
            <p:ph type="sldNum" sz="quarter" idx="4"/>
          </p:nvPr>
        </p:nvSpPr>
        <p:spPr>
          <a:xfrm>
            <a:off x="762000" y="6423660"/>
            <a:ext cx="365760" cy="365760"/>
          </a:xfrm>
          <a:prstGeom prst="rect">
            <a:avLst/>
          </a:prstGeom>
        </p:spPr>
        <p:txBody>
          <a:bodyPr vert="horz" lIns="0" tIns="0" rIns="0" bIns="0" rtlCol="0" anchor="ctr"/>
          <a:lstStyle>
            <a:lvl1pPr algn="l">
              <a:defRPr sz="700">
                <a:solidFill>
                  <a:srgbClr val="8B8580"/>
                </a:solidFill>
              </a:defRPr>
            </a:lvl1pPr>
          </a:lstStyle>
          <a:p>
            <a:fld id="{345D60D9-5372-5F40-9443-0F9AE5BDC3C8}" type="slidenum">
              <a:rPr lang="en-US" smtClean="0"/>
              <a:pPr/>
              <a:t>‹#›</a:t>
            </a:fld>
            <a:endParaRPr lang="en-US" dirty="0"/>
          </a:p>
        </p:txBody>
      </p:sp>
      <p:sp>
        <p:nvSpPr>
          <p:cNvPr id="6" name="Footer">
            <a:extLst>
              <a:ext uri="{FF2B5EF4-FFF2-40B4-BE49-F238E27FC236}">
                <a16:creationId xmlns:a16="http://schemas.microsoft.com/office/drawing/2014/main" id="{B348A6A2-2DAA-8349-9F70-D848FE897B02}"/>
              </a:ext>
            </a:extLst>
          </p:cNvPr>
          <p:cNvSpPr>
            <a:spLocks noGrp="1"/>
          </p:cNvSpPr>
          <p:nvPr>
            <p:ph type="ftr" sz="quarter" idx="3"/>
          </p:nvPr>
        </p:nvSpPr>
        <p:spPr>
          <a:xfrm>
            <a:off x="1127759" y="6423978"/>
            <a:ext cx="5745379" cy="365125"/>
          </a:xfrm>
          <a:prstGeom prst="rect">
            <a:avLst/>
          </a:prstGeom>
        </p:spPr>
        <p:txBody>
          <a:bodyPr vert="horz" lIns="0" tIns="0" rIns="0" bIns="0" rtlCol="0" anchor="ctr"/>
          <a:lstStyle>
            <a:lvl1pPr algn="l">
              <a:defRPr sz="700">
                <a:solidFill>
                  <a:srgbClr val="8B8580"/>
                </a:solidFill>
              </a:defRPr>
            </a:lvl1pPr>
          </a:lstStyle>
          <a:p>
            <a:r>
              <a:rPr lang="en-US"/>
              <a:t>Copyright © 2025, Oracle and/or its affiliates</a:t>
            </a:r>
            <a:endParaRPr lang="en-US" dirty="0"/>
          </a:p>
        </p:txBody>
      </p:sp>
      <p:pic>
        <p:nvPicPr>
          <p:cNvPr id="7" name="OTag">
            <a:extLst>
              <a:ext uri="{FF2B5EF4-FFF2-40B4-BE49-F238E27FC236}">
                <a16:creationId xmlns:a16="http://schemas.microsoft.com/office/drawing/2014/main" id="{905E1C4B-3BE4-CD4B-B2AC-9AC383AC9B95}"/>
              </a:ext>
              <a:ext uri="{C183D7F6-B498-43B3-948B-1728B52AA6E4}">
                <adec:decorative xmlns:adec="http://schemas.microsoft.com/office/drawing/2017/decorative" val="1"/>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3" name="Oracle Logo">
            <a:extLst>
              <a:ext uri="{FF2B5EF4-FFF2-40B4-BE49-F238E27FC236}">
                <a16:creationId xmlns:a16="http://schemas.microsoft.com/office/drawing/2014/main" id="{D6220EA6-E230-EF5E-1E96-CF13C1127E57}"/>
              </a:ext>
            </a:extLst>
          </p:cNvPr>
          <p:cNvSpPr/>
          <p:nvPr userDrawn="1"/>
        </p:nvSpPr>
        <p:spPr>
          <a:xfrm>
            <a:off x="761994" y="1130946"/>
            <a:ext cx="882210" cy="115586"/>
          </a:xfrm>
          <a:custGeom>
            <a:avLst/>
            <a:gdLst>
              <a:gd name="connsiteX0" fmla="*/ 380873 w 882210"/>
              <a:gd name="connsiteY0" fmla="*/ 75127 h 115586"/>
              <a:gd name="connsiteX1" fmla="*/ 439139 w 882210"/>
              <a:gd name="connsiteY1" fmla="*/ 75127 h 115586"/>
              <a:gd name="connsiteX2" fmla="*/ 408398 w 882210"/>
              <a:gd name="connsiteY2" fmla="*/ 25026 h 115586"/>
              <a:gd name="connsiteX3" fmla="*/ 351830 w 882210"/>
              <a:gd name="connsiteY3" fmla="*/ 115586 h 115586"/>
              <a:gd name="connsiteX4" fmla="*/ 326003 w 882210"/>
              <a:gd name="connsiteY4" fmla="*/ 115586 h 115586"/>
              <a:gd name="connsiteX5" fmla="*/ 394814 w 882210"/>
              <a:gd name="connsiteY5" fmla="*/ 6914 h 115586"/>
              <a:gd name="connsiteX6" fmla="*/ 417896 w 882210"/>
              <a:gd name="connsiteY6" fmla="*/ 3155 h 115586"/>
              <a:gd name="connsiteX7" fmla="*/ 421624 w 882210"/>
              <a:gd name="connsiteY7" fmla="*/ 6914 h 115586"/>
              <a:gd name="connsiteX8" fmla="*/ 490614 w 882210"/>
              <a:gd name="connsiteY8" fmla="*/ 115586 h 115586"/>
              <a:gd name="connsiteX9" fmla="*/ 464698 w 882210"/>
              <a:gd name="connsiteY9" fmla="*/ 115586 h 115586"/>
              <a:gd name="connsiteX10" fmla="*/ 452544 w 882210"/>
              <a:gd name="connsiteY10" fmla="*/ 95312 h 115586"/>
              <a:gd name="connsiteX11" fmla="*/ 393563 w 882210"/>
              <a:gd name="connsiteY11" fmla="*/ 95312 h 115586"/>
              <a:gd name="connsiteX12" fmla="*/ 380873 w 882210"/>
              <a:gd name="connsiteY12" fmla="*/ 75127 h 115586"/>
              <a:gd name="connsiteX13" fmla="*/ 648253 w 882210"/>
              <a:gd name="connsiteY13" fmla="*/ 95312 h 115586"/>
              <a:gd name="connsiteX14" fmla="*/ 648253 w 882210"/>
              <a:gd name="connsiteY14" fmla="*/ 967 h 115586"/>
              <a:gd name="connsiteX15" fmla="*/ 626359 w 882210"/>
              <a:gd name="connsiteY15" fmla="*/ 967 h 115586"/>
              <a:gd name="connsiteX16" fmla="*/ 626359 w 882210"/>
              <a:gd name="connsiteY16" fmla="*/ 104593 h 115586"/>
              <a:gd name="connsiteX17" fmla="*/ 637619 w 882210"/>
              <a:gd name="connsiteY17" fmla="*/ 115586 h 115586"/>
              <a:gd name="connsiteX18" fmla="*/ 737172 w 882210"/>
              <a:gd name="connsiteY18" fmla="*/ 115586 h 115586"/>
              <a:gd name="connsiteX19" fmla="*/ 750130 w 882210"/>
              <a:gd name="connsiteY19" fmla="*/ 95312 h 115586"/>
              <a:gd name="connsiteX20" fmla="*/ 648253 w 882210"/>
              <a:gd name="connsiteY20" fmla="*/ 95312 h 115586"/>
              <a:gd name="connsiteX21" fmla="*/ 286862 w 882210"/>
              <a:gd name="connsiteY21" fmla="*/ 78461 h 115586"/>
              <a:gd name="connsiteX22" fmla="*/ 325288 w 882210"/>
              <a:gd name="connsiteY22" fmla="*/ 39714 h 115586"/>
              <a:gd name="connsiteX23" fmla="*/ 286862 w 882210"/>
              <a:gd name="connsiteY23" fmla="*/ 967 h 115586"/>
              <a:gd name="connsiteX24" fmla="*/ 191241 w 882210"/>
              <a:gd name="connsiteY24" fmla="*/ 967 h 115586"/>
              <a:gd name="connsiteX25" fmla="*/ 191241 w 882210"/>
              <a:gd name="connsiteY25" fmla="*/ 115586 h 115586"/>
              <a:gd name="connsiteX26" fmla="*/ 213135 w 882210"/>
              <a:gd name="connsiteY26" fmla="*/ 115586 h 115586"/>
              <a:gd name="connsiteX27" fmla="*/ 213135 w 882210"/>
              <a:gd name="connsiteY27" fmla="*/ 21242 h 115586"/>
              <a:gd name="connsiteX28" fmla="*/ 285432 w 882210"/>
              <a:gd name="connsiteY28" fmla="*/ 21242 h 115586"/>
              <a:gd name="connsiteX29" fmla="*/ 302514 w 882210"/>
              <a:gd name="connsiteY29" fmla="*/ 41052 h 115586"/>
              <a:gd name="connsiteX30" fmla="*/ 285432 w 882210"/>
              <a:gd name="connsiteY30" fmla="*/ 58277 h 115586"/>
              <a:gd name="connsiteX31" fmla="*/ 223412 w 882210"/>
              <a:gd name="connsiteY31" fmla="*/ 58277 h 115586"/>
              <a:gd name="connsiteX32" fmla="*/ 288649 w 882210"/>
              <a:gd name="connsiteY32" fmla="*/ 115586 h 115586"/>
              <a:gd name="connsiteX33" fmla="*/ 320373 w 882210"/>
              <a:gd name="connsiteY33" fmla="*/ 115586 h 115586"/>
              <a:gd name="connsiteX34" fmla="*/ 277031 w 882210"/>
              <a:gd name="connsiteY34" fmla="*/ 78461 h 115586"/>
              <a:gd name="connsiteX35" fmla="*/ 286862 w 882210"/>
              <a:gd name="connsiteY35" fmla="*/ 78461 h 115586"/>
              <a:gd name="connsiteX36" fmla="*/ 56836 w 882210"/>
              <a:gd name="connsiteY36" fmla="*/ 115586 h 115586"/>
              <a:gd name="connsiteX37" fmla="*/ 122877 w 882210"/>
              <a:gd name="connsiteY37" fmla="*/ 115586 h 115586"/>
              <a:gd name="connsiteX38" fmla="*/ 179713 w 882210"/>
              <a:gd name="connsiteY38" fmla="*/ 58277 h 115586"/>
              <a:gd name="connsiteX39" fmla="*/ 122877 w 882210"/>
              <a:gd name="connsiteY39" fmla="*/ 967 h 115586"/>
              <a:gd name="connsiteX40" fmla="*/ 56836 w 882210"/>
              <a:gd name="connsiteY40" fmla="*/ 967 h 115586"/>
              <a:gd name="connsiteX41" fmla="*/ 0 w 882210"/>
              <a:gd name="connsiteY41" fmla="*/ 58277 h 115586"/>
              <a:gd name="connsiteX42" fmla="*/ 56836 w 882210"/>
              <a:gd name="connsiteY42" fmla="*/ 115586 h 115586"/>
              <a:gd name="connsiteX43" fmla="*/ 121358 w 882210"/>
              <a:gd name="connsiteY43" fmla="*/ 95402 h 115586"/>
              <a:gd name="connsiteX44" fmla="*/ 58266 w 882210"/>
              <a:gd name="connsiteY44" fmla="*/ 95402 h 115586"/>
              <a:gd name="connsiteX45" fmla="*/ 23306 w 882210"/>
              <a:gd name="connsiteY45" fmla="*/ 56493 h 115586"/>
              <a:gd name="connsiteX46" fmla="*/ 58266 w 882210"/>
              <a:gd name="connsiteY46" fmla="*/ 21242 h 115586"/>
              <a:gd name="connsiteX47" fmla="*/ 121358 w 882210"/>
              <a:gd name="connsiteY47" fmla="*/ 21242 h 115586"/>
              <a:gd name="connsiteX48" fmla="*/ 159945 w 882210"/>
              <a:gd name="connsiteY48" fmla="*/ 56493 h 115586"/>
              <a:gd name="connsiteX49" fmla="*/ 124984 w 882210"/>
              <a:gd name="connsiteY49" fmla="*/ 95402 h 115586"/>
              <a:gd name="connsiteX50" fmla="*/ 121358 w 882210"/>
              <a:gd name="connsiteY50" fmla="*/ 95402 h 115586"/>
              <a:gd name="connsiteX51" fmla="*/ 536190 w 882210"/>
              <a:gd name="connsiteY51" fmla="*/ 115586 h 115586"/>
              <a:gd name="connsiteX52" fmla="*/ 603571 w 882210"/>
              <a:gd name="connsiteY52" fmla="*/ 115586 h 115586"/>
              <a:gd name="connsiteX53" fmla="*/ 616618 w 882210"/>
              <a:gd name="connsiteY53" fmla="*/ 95402 h 115586"/>
              <a:gd name="connsiteX54" fmla="*/ 537709 w 882210"/>
              <a:gd name="connsiteY54" fmla="*/ 95402 h 115586"/>
              <a:gd name="connsiteX55" fmla="*/ 499122 w 882210"/>
              <a:gd name="connsiteY55" fmla="*/ 60150 h 115586"/>
              <a:gd name="connsiteX56" fmla="*/ 534082 w 882210"/>
              <a:gd name="connsiteY56" fmla="*/ 21242 h 115586"/>
              <a:gd name="connsiteX57" fmla="*/ 537709 w 882210"/>
              <a:gd name="connsiteY57" fmla="*/ 21242 h 115586"/>
              <a:gd name="connsiteX58" fmla="*/ 601784 w 882210"/>
              <a:gd name="connsiteY58" fmla="*/ 21242 h 115586"/>
              <a:gd name="connsiteX59" fmla="*/ 614742 w 882210"/>
              <a:gd name="connsiteY59" fmla="*/ 967 h 115586"/>
              <a:gd name="connsiteX60" fmla="*/ 536190 w 882210"/>
              <a:gd name="connsiteY60" fmla="*/ 967 h 115586"/>
              <a:gd name="connsiteX61" fmla="*/ 479354 w 882210"/>
              <a:gd name="connsiteY61" fmla="*/ 58277 h 115586"/>
              <a:gd name="connsiteX62" fmla="*/ 536190 w 882210"/>
              <a:gd name="connsiteY62" fmla="*/ 115586 h 115586"/>
              <a:gd name="connsiteX63" fmla="*/ 803391 w 882210"/>
              <a:gd name="connsiteY63" fmla="*/ 95402 h 115586"/>
              <a:gd name="connsiteX64" fmla="*/ 767645 w 882210"/>
              <a:gd name="connsiteY64" fmla="*/ 68369 h 115586"/>
              <a:gd name="connsiteX65" fmla="*/ 861389 w 882210"/>
              <a:gd name="connsiteY65" fmla="*/ 68369 h 115586"/>
              <a:gd name="connsiteX66" fmla="*/ 874257 w 882210"/>
              <a:gd name="connsiteY66" fmla="*/ 48094 h 115586"/>
              <a:gd name="connsiteX67" fmla="*/ 768003 w 882210"/>
              <a:gd name="connsiteY67" fmla="*/ 48094 h 115586"/>
              <a:gd name="connsiteX68" fmla="*/ 803748 w 882210"/>
              <a:gd name="connsiteY68" fmla="*/ 21061 h 115586"/>
              <a:gd name="connsiteX69" fmla="*/ 867823 w 882210"/>
              <a:gd name="connsiteY69" fmla="*/ 21061 h 115586"/>
              <a:gd name="connsiteX70" fmla="*/ 880334 w 882210"/>
              <a:gd name="connsiteY70" fmla="*/ 967 h 115586"/>
              <a:gd name="connsiteX71" fmla="*/ 801961 w 882210"/>
              <a:gd name="connsiteY71" fmla="*/ 967 h 115586"/>
              <a:gd name="connsiteX72" fmla="*/ 745125 w 882210"/>
              <a:gd name="connsiteY72" fmla="*/ 58277 h 115586"/>
              <a:gd name="connsiteX73" fmla="*/ 801961 w 882210"/>
              <a:gd name="connsiteY73" fmla="*/ 115586 h 115586"/>
              <a:gd name="connsiteX74" fmla="*/ 869432 w 882210"/>
              <a:gd name="connsiteY74" fmla="*/ 115586 h 115586"/>
              <a:gd name="connsiteX75" fmla="*/ 882211 w 882210"/>
              <a:gd name="connsiteY75" fmla="*/ 95402 h 115586"/>
              <a:gd name="connsiteX76" fmla="*/ 803480 w 882210"/>
              <a:gd name="connsiteY76" fmla="*/ 95402 h 115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882210" h="115586">
                <a:moveTo>
                  <a:pt x="380873" y="75127"/>
                </a:moveTo>
                <a:lnTo>
                  <a:pt x="439139" y="75127"/>
                </a:lnTo>
                <a:lnTo>
                  <a:pt x="408398" y="25026"/>
                </a:lnTo>
                <a:lnTo>
                  <a:pt x="351830" y="115586"/>
                </a:lnTo>
                <a:lnTo>
                  <a:pt x="326003" y="115586"/>
                </a:lnTo>
                <a:lnTo>
                  <a:pt x="394814" y="6914"/>
                </a:lnTo>
                <a:cubicBezTo>
                  <a:pt x="400159" y="-551"/>
                  <a:pt x="410493" y="-2234"/>
                  <a:pt x="417896" y="3155"/>
                </a:cubicBezTo>
                <a:cubicBezTo>
                  <a:pt x="419330" y="4199"/>
                  <a:pt x="420589" y="5468"/>
                  <a:pt x="421624" y="6914"/>
                </a:cubicBezTo>
                <a:lnTo>
                  <a:pt x="490614" y="115586"/>
                </a:lnTo>
                <a:lnTo>
                  <a:pt x="464698" y="115586"/>
                </a:lnTo>
                <a:lnTo>
                  <a:pt x="452544" y="95312"/>
                </a:lnTo>
                <a:lnTo>
                  <a:pt x="393563" y="95312"/>
                </a:lnTo>
                <a:lnTo>
                  <a:pt x="380873" y="75127"/>
                </a:lnTo>
                <a:moveTo>
                  <a:pt x="648253" y="95312"/>
                </a:moveTo>
                <a:lnTo>
                  <a:pt x="648253" y="967"/>
                </a:lnTo>
                <a:lnTo>
                  <a:pt x="626359" y="967"/>
                </a:lnTo>
                <a:lnTo>
                  <a:pt x="626359" y="104593"/>
                </a:lnTo>
                <a:cubicBezTo>
                  <a:pt x="626642" y="110682"/>
                  <a:pt x="631574" y="115498"/>
                  <a:pt x="637619" y="115586"/>
                </a:cubicBezTo>
                <a:lnTo>
                  <a:pt x="737172" y="115586"/>
                </a:lnTo>
                <a:lnTo>
                  <a:pt x="750130" y="95312"/>
                </a:lnTo>
                <a:lnTo>
                  <a:pt x="648253" y="95312"/>
                </a:lnTo>
                <a:moveTo>
                  <a:pt x="286862" y="78461"/>
                </a:moveTo>
                <a:cubicBezTo>
                  <a:pt x="308084" y="78461"/>
                  <a:pt x="325288" y="61113"/>
                  <a:pt x="325288" y="39714"/>
                </a:cubicBezTo>
                <a:cubicBezTo>
                  <a:pt x="325288" y="18315"/>
                  <a:pt x="308084" y="967"/>
                  <a:pt x="286862" y="967"/>
                </a:cubicBezTo>
                <a:lnTo>
                  <a:pt x="191241" y="967"/>
                </a:lnTo>
                <a:lnTo>
                  <a:pt x="191241" y="115586"/>
                </a:lnTo>
                <a:lnTo>
                  <a:pt x="213135" y="115586"/>
                </a:lnTo>
                <a:lnTo>
                  <a:pt x="213135" y="21242"/>
                </a:lnTo>
                <a:lnTo>
                  <a:pt x="285432" y="21242"/>
                </a:lnTo>
                <a:cubicBezTo>
                  <a:pt x="295574" y="21955"/>
                  <a:pt x="303222" y="30825"/>
                  <a:pt x="302514" y="41052"/>
                </a:cubicBezTo>
                <a:cubicBezTo>
                  <a:pt x="301875" y="50285"/>
                  <a:pt x="294588" y="57632"/>
                  <a:pt x="285432" y="58277"/>
                </a:cubicBezTo>
                <a:lnTo>
                  <a:pt x="223412" y="58277"/>
                </a:lnTo>
                <a:lnTo>
                  <a:pt x="288649" y="115586"/>
                </a:lnTo>
                <a:lnTo>
                  <a:pt x="320373" y="115586"/>
                </a:lnTo>
                <a:lnTo>
                  <a:pt x="277031" y="78461"/>
                </a:lnTo>
                <a:lnTo>
                  <a:pt x="286862" y="78461"/>
                </a:lnTo>
                <a:moveTo>
                  <a:pt x="56836" y="115586"/>
                </a:moveTo>
                <a:lnTo>
                  <a:pt x="122877" y="115586"/>
                </a:lnTo>
                <a:cubicBezTo>
                  <a:pt x="154267" y="115586"/>
                  <a:pt x="179713" y="89928"/>
                  <a:pt x="179713" y="58277"/>
                </a:cubicBezTo>
                <a:cubicBezTo>
                  <a:pt x="179713" y="26625"/>
                  <a:pt x="154267" y="967"/>
                  <a:pt x="122877" y="967"/>
                </a:cubicBezTo>
                <a:lnTo>
                  <a:pt x="56836" y="967"/>
                </a:lnTo>
                <a:cubicBezTo>
                  <a:pt x="25446" y="967"/>
                  <a:pt x="0" y="26625"/>
                  <a:pt x="0" y="58277"/>
                </a:cubicBezTo>
                <a:cubicBezTo>
                  <a:pt x="0" y="89928"/>
                  <a:pt x="25446" y="115586"/>
                  <a:pt x="56836" y="115586"/>
                </a:cubicBezTo>
                <a:moveTo>
                  <a:pt x="121358" y="95402"/>
                </a:moveTo>
                <a:lnTo>
                  <a:pt x="58266" y="95402"/>
                </a:lnTo>
                <a:cubicBezTo>
                  <a:pt x="37956" y="94392"/>
                  <a:pt x="22304" y="76972"/>
                  <a:pt x="23306" y="56493"/>
                </a:cubicBezTo>
                <a:cubicBezTo>
                  <a:pt x="24238" y="37427"/>
                  <a:pt x="39358" y="22182"/>
                  <a:pt x="58266" y="21242"/>
                </a:cubicBezTo>
                <a:lnTo>
                  <a:pt x="121358" y="21242"/>
                </a:lnTo>
                <a:cubicBezTo>
                  <a:pt x="141667" y="20232"/>
                  <a:pt x="158943" y="36014"/>
                  <a:pt x="159945" y="56493"/>
                </a:cubicBezTo>
                <a:cubicBezTo>
                  <a:pt x="160946" y="76972"/>
                  <a:pt x="145294" y="94392"/>
                  <a:pt x="124984" y="95402"/>
                </a:cubicBezTo>
                <a:cubicBezTo>
                  <a:pt x="123776" y="95462"/>
                  <a:pt x="122566" y="95462"/>
                  <a:pt x="121358" y="95402"/>
                </a:cubicBezTo>
                <a:moveTo>
                  <a:pt x="536190" y="115586"/>
                </a:moveTo>
                <a:lnTo>
                  <a:pt x="603571" y="115586"/>
                </a:lnTo>
                <a:lnTo>
                  <a:pt x="616618" y="95402"/>
                </a:lnTo>
                <a:lnTo>
                  <a:pt x="537709" y="95402"/>
                </a:lnTo>
                <a:cubicBezTo>
                  <a:pt x="517399" y="96411"/>
                  <a:pt x="500123" y="80629"/>
                  <a:pt x="499122" y="60150"/>
                </a:cubicBezTo>
                <a:cubicBezTo>
                  <a:pt x="498120" y="39671"/>
                  <a:pt x="513773" y="22251"/>
                  <a:pt x="534082" y="21242"/>
                </a:cubicBezTo>
                <a:cubicBezTo>
                  <a:pt x="535290" y="21182"/>
                  <a:pt x="536501" y="21182"/>
                  <a:pt x="537709" y="21242"/>
                </a:cubicBezTo>
                <a:lnTo>
                  <a:pt x="601784" y="21242"/>
                </a:lnTo>
                <a:lnTo>
                  <a:pt x="614742" y="967"/>
                </a:lnTo>
                <a:lnTo>
                  <a:pt x="536190" y="967"/>
                </a:lnTo>
                <a:cubicBezTo>
                  <a:pt x="504800" y="967"/>
                  <a:pt x="479354" y="26625"/>
                  <a:pt x="479354" y="58277"/>
                </a:cubicBezTo>
                <a:cubicBezTo>
                  <a:pt x="479354" y="89928"/>
                  <a:pt x="504800" y="115586"/>
                  <a:pt x="536190" y="115586"/>
                </a:cubicBezTo>
                <a:moveTo>
                  <a:pt x="803391" y="95402"/>
                </a:moveTo>
                <a:cubicBezTo>
                  <a:pt x="786805" y="95513"/>
                  <a:pt x="772183" y="84455"/>
                  <a:pt x="767645" y="68369"/>
                </a:cubicBezTo>
                <a:lnTo>
                  <a:pt x="861389" y="68369"/>
                </a:lnTo>
                <a:lnTo>
                  <a:pt x="874257" y="48094"/>
                </a:lnTo>
                <a:lnTo>
                  <a:pt x="768003" y="48094"/>
                </a:lnTo>
                <a:cubicBezTo>
                  <a:pt x="772514" y="31990"/>
                  <a:pt x="787153" y="20919"/>
                  <a:pt x="803748" y="21061"/>
                </a:cubicBezTo>
                <a:lnTo>
                  <a:pt x="867823" y="21061"/>
                </a:lnTo>
                <a:lnTo>
                  <a:pt x="880334" y="967"/>
                </a:lnTo>
                <a:lnTo>
                  <a:pt x="801961" y="967"/>
                </a:lnTo>
                <a:cubicBezTo>
                  <a:pt x="770571" y="967"/>
                  <a:pt x="745125" y="26625"/>
                  <a:pt x="745125" y="58277"/>
                </a:cubicBezTo>
                <a:cubicBezTo>
                  <a:pt x="745125" y="89928"/>
                  <a:pt x="770571" y="115586"/>
                  <a:pt x="801961" y="115586"/>
                </a:cubicBezTo>
                <a:lnTo>
                  <a:pt x="869432" y="115586"/>
                </a:lnTo>
                <a:lnTo>
                  <a:pt x="882211" y="95402"/>
                </a:lnTo>
                <a:lnTo>
                  <a:pt x="803480" y="95402"/>
                </a:lnTo>
              </a:path>
            </a:pathLst>
          </a:custGeom>
          <a:solidFill>
            <a:srgbClr val="C74634"/>
          </a:solidFill>
          <a:ln w="8895" cap="flat">
            <a:noFill/>
            <a:prstDash val="solid"/>
            <a:miter/>
          </a:ln>
        </p:spPr>
        <p:txBody>
          <a:bodyPr rtlCol="0" anchor="ctr"/>
          <a:lstStyle/>
          <a:p>
            <a:endParaRPr lang="en-US">
              <a:solidFill>
                <a:srgbClr val="C74634"/>
              </a:solidFill>
            </a:endParaRPr>
          </a:p>
        </p:txBody>
      </p:sp>
      <p:sp>
        <p:nvSpPr>
          <p:cNvPr id="13" name="Text Placeholder 21">
            <a:extLst>
              <a:ext uri="{FF2B5EF4-FFF2-40B4-BE49-F238E27FC236}">
                <a16:creationId xmlns:a16="http://schemas.microsoft.com/office/drawing/2014/main" id="{B8D8C09C-F0D5-99BF-FBDA-DABD6EE7F019}"/>
              </a:ext>
            </a:extLst>
          </p:cNvPr>
          <p:cNvSpPr>
            <a:spLocks noGrp="1"/>
          </p:cNvSpPr>
          <p:nvPr>
            <p:ph type="body" sz="quarter" idx="14" hasCustomPrompt="1"/>
          </p:nvPr>
        </p:nvSpPr>
        <p:spPr>
          <a:xfrm>
            <a:off x="761994" y="4629979"/>
            <a:ext cx="1498606" cy="614174"/>
          </a:xfrm>
          <a:prstGeom prst="rect">
            <a:avLst/>
          </a:prstGeom>
        </p:spPr>
        <p:txBody>
          <a:bodyPr lIns="0" tIns="0" rIns="0" bIns="0" anchor="b"/>
          <a:lstStyle>
            <a:lvl1pPr algn="l">
              <a:defRPr sz="2800" b="1" i="0">
                <a:solidFill>
                  <a:srgbClr val="2C5266"/>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20" name="Text Placeholder 21">
            <a:extLst>
              <a:ext uri="{FF2B5EF4-FFF2-40B4-BE49-F238E27FC236}">
                <a16:creationId xmlns:a16="http://schemas.microsoft.com/office/drawing/2014/main" id="{83703A7C-EA73-7A97-F6BD-BE30E0C765C9}"/>
              </a:ext>
            </a:extLst>
          </p:cNvPr>
          <p:cNvSpPr>
            <a:spLocks noGrp="1"/>
          </p:cNvSpPr>
          <p:nvPr>
            <p:ph type="body" sz="quarter" idx="30" hasCustomPrompt="1"/>
          </p:nvPr>
        </p:nvSpPr>
        <p:spPr>
          <a:xfrm>
            <a:off x="761994" y="5325986"/>
            <a:ext cx="1498606" cy="603016"/>
          </a:xfrm>
          <a:prstGeom prst="rect">
            <a:avLst/>
          </a:prstGeom>
        </p:spPr>
        <p:txBody>
          <a:bodyPr lIns="0" tIns="0" rIns="0" bIns="0"/>
          <a:lstStyle>
            <a:lvl1pPr algn="l">
              <a:defRPr sz="1100" b="0" i="0">
                <a:solidFill>
                  <a:srgbClr val="312D2A"/>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endParaRPr lang="en-US" dirty="0"/>
          </a:p>
        </p:txBody>
      </p:sp>
      <p:sp>
        <p:nvSpPr>
          <p:cNvPr id="22" name="Text Placeholder 21">
            <a:extLst>
              <a:ext uri="{FF2B5EF4-FFF2-40B4-BE49-F238E27FC236}">
                <a16:creationId xmlns:a16="http://schemas.microsoft.com/office/drawing/2014/main" id="{2106C2D2-ACAD-2F9E-6819-0DC0F68F0B5C}"/>
              </a:ext>
            </a:extLst>
          </p:cNvPr>
          <p:cNvSpPr>
            <a:spLocks noGrp="1"/>
          </p:cNvSpPr>
          <p:nvPr>
            <p:ph type="body" sz="quarter" idx="44" hasCustomPrompt="1"/>
          </p:nvPr>
        </p:nvSpPr>
        <p:spPr>
          <a:xfrm>
            <a:off x="2391925" y="4629979"/>
            <a:ext cx="1498606" cy="614174"/>
          </a:xfrm>
          <a:prstGeom prst="rect">
            <a:avLst/>
          </a:prstGeom>
        </p:spPr>
        <p:txBody>
          <a:bodyPr lIns="0" tIns="0" rIns="0" bIns="0" anchor="b"/>
          <a:lstStyle>
            <a:lvl1pPr algn="l">
              <a:defRPr sz="2800" b="1" i="0">
                <a:solidFill>
                  <a:srgbClr val="2C5266"/>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23" name="Text Placeholder 21">
            <a:extLst>
              <a:ext uri="{FF2B5EF4-FFF2-40B4-BE49-F238E27FC236}">
                <a16:creationId xmlns:a16="http://schemas.microsoft.com/office/drawing/2014/main" id="{B049014C-ECCB-2A92-0B0F-EBFE880DA00A}"/>
              </a:ext>
            </a:extLst>
          </p:cNvPr>
          <p:cNvSpPr>
            <a:spLocks noGrp="1"/>
          </p:cNvSpPr>
          <p:nvPr>
            <p:ph type="body" sz="quarter" idx="45" hasCustomPrompt="1"/>
          </p:nvPr>
        </p:nvSpPr>
        <p:spPr>
          <a:xfrm>
            <a:off x="2391925" y="5307699"/>
            <a:ext cx="1498606" cy="603016"/>
          </a:xfrm>
          <a:prstGeom prst="rect">
            <a:avLst/>
          </a:prstGeom>
        </p:spPr>
        <p:txBody>
          <a:bodyPr lIns="0" tIns="0" rIns="0" bIns="0"/>
          <a:lstStyle>
            <a:lvl1pPr algn="l">
              <a:defRPr sz="1100" b="0" i="0">
                <a:solidFill>
                  <a:srgbClr val="312D2A"/>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endParaRPr lang="en-US" dirty="0"/>
          </a:p>
        </p:txBody>
      </p:sp>
      <p:sp>
        <p:nvSpPr>
          <p:cNvPr id="24" name="Text Placeholder 21">
            <a:extLst>
              <a:ext uri="{FF2B5EF4-FFF2-40B4-BE49-F238E27FC236}">
                <a16:creationId xmlns:a16="http://schemas.microsoft.com/office/drawing/2014/main" id="{5990E5F4-C326-A001-0901-8F29F041A599}"/>
              </a:ext>
            </a:extLst>
          </p:cNvPr>
          <p:cNvSpPr>
            <a:spLocks noGrp="1"/>
          </p:cNvSpPr>
          <p:nvPr>
            <p:ph type="body" sz="quarter" idx="33" hasCustomPrompt="1"/>
          </p:nvPr>
        </p:nvSpPr>
        <p:spPr>
          <a:xfrm>
            <a:off x="4021856" y="4629979"/>
            <a:ext cx="1498606" cy="614174"/>
          </a:xfrm>
          <a:prstGeom prst="rect">
            <a:avLst/>
          </a:prstGeom>
        </p:spPr>
        <p:txBody>
          <a:bodyPr lIns="0" tIns="0" rIns="0" bIns="0" anchor="b"/>
          <a:lstStyle>
            <a:lvl1pPr algn="l">
              <a:defRPr sz="2800" b="1" i="0">
                <a:solidFill>
                  <a:srgbClr val="2C5266"/>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25" name="Text Placeholder 21">
            <a:extLst>
              <a:ext uri="{FF2B5EF4-FFF2-40B4-BE49-F238E27FC236}">
                <a16:creationId xmlns:a16="http://schemas.microsoft.com/office/drawing/2014/main" id="{B8299B64-5D00-C5AE-65E2-C23CFA82208F}"/>
              </a:ext>
            </a:extLst>
          </p:cNvPr>
          <p:cNvSpPr>
            <a:spLocks noGrp="1"/>
          </p:cNvSpPr>
          <p:nvPr>
            <p:ph type="body" sz="quarter" idx="34" hasCustomPrompt="1"/>
          </p:nvPr>
        </p:nvSpPr>
        <p:spPr>
          <a:xfrm>
            <a:off x="4021856" y="5307699"/>
            <a:ext cx="1498606" cy="603016"/>
          </a:xfrm>
          <a:prstGeom prst="rect">
            <a:avLst/>
          </a:prstGeom>
        </p:spPr>
        <p:txBody>
          <a:bodyPr lIns="0" tIns="0" rIns="0" bIns="0"/>
          <a:lstStyle>
            <a:lvl1pPr algn="l">
              <a:defRPr sz="1100" b="0" i="0">
                <a:solidFill>
                  <a:srgbClr val="312D2A"/>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endParaRPr lang="en-US" dirty="0"/>
          </a:p>
        </p:txBody>
      </p:sp>
      <p:sp>
        <p:nvSpPr>
          <p:cNvPr id="19" name="Content Placeholder 9">
            <a:extLst>
              <a:ext uri="{FF2B5EF4-FFF2-40B4-BE49-F238E27FC236}">
                <a16:creationId xmlns:a16="http://schemas.microsoft.com/office/drawing/2014/main" id="{F2E6FB6D-1636-B062-41C6-E31D547EE985}"/>
              </a:ext>
            </a:extLst>
          </p:cNvPr>
          <p:cNvSpPr>
            <a:spLocks noGrp="1"/>
          </p:cNvSpPr>
          <p:nvPr>
            <p:ph sz="quarter" idx="23" hasCustomPrompt="1"/>
          </p:nvPr>
        </p:nvSpPr>
        <p:spPr>
          <a:xfrm>
            <a:off x="6209414" y="0"/>
            <a:ext cx="5982586" cy="3428999"/>
          </a:xfrm>
          <a:solidFill>
            <a:schemeClr val="tx1">
              <a:lumMod val="10000"/>
              <a:lumOff val="90000"/>
            </a:schemeClr>
          </a:solidFill>
        </p:spPr>
        <p:txBody>
          <a:bodyPr anchor="ctr"/>
          <a:lstStyle>
            <a:lvl1pPr algn="ctr">
              <a:defRPr sz="1400" b="0" i="0">
                <a:latin typeface="Oracle Sans Light" panose="020B0403020204020204" pitchFamily="34" charset="0"/>
                <a:cs typeface="Oracle Sans Light" panose="020B0403020204020204" pitchFamily="34" charset="0"/>
              </a:defRPr>
            </a:lvl1pPr>
          </a:lstStyle>
          <a:p>
            <a:pPr lvl="0"/>
            <a:r>
              <a:rPr lang="en-GB" dirty="0"/>
              <a:t>Picture/Video here</a:t>
            </a:r>
            <a:endParaRPr lang="en-US" dirty="0"/>
          </a:p>
        </p:txBody>
      </p:sp>
      <p:sp>
        <p:nvSpPr>
          <p:cNvPr id="2" name="Title 4">
            <a:extLst>
              <a:ext uri="{FF2B5EF4-FFF2-40B4-BE49-F238E27FC236}">
                <a16:creationId xmlns:a16="http://schemas.microsoft.com/office/drawing/2014/main" id="{EC61E888-7730-14DB-DB52-8FC64F862EE8}"/>
              </a:ext>
            </a:extLst>
          </p:cNvPr>
          <p:cNvSpPr>
            <a:spLocks noGrp="1"/>
          </p:cNvSpPr>
          <p:nvPr>
            <p:ph type="title" hasCustomPrompt="1"/>
          </p:nvPr>
        </p:nvSpPr>
        <p:spPr>
          <a:xfrm>
            <a:off x="761994" y="1613847"/>
            <a:ext cx="4758468" cy="822960"/>
          </a:xfrm>
          <a:noFill/>
        </p:spPr>
        <p:txBody>
          <a:bodyPr vert="horz" lIns="0" tIns="0" rIns="0" bIns="0" rtlCol="0" anchor="b">
            <a:noAutofit/>
          </a:bodyPr>
          <a:lstStyle>
            <a:lvl1pPr>
              <a:defRPr lang="en-US" sz="2000" b="1" i="0">
                <a:solidFill>
                  <a:srgbClr val="312D2A"/>
                </a:solidFill>
                <a:latin typeface="Oracle Sans Extra Bold" panose="020B0503020204020204" pitchFamily="34" charset="0"/>
                <a:cs typeface="Oracle Sans Extra Bold" panose="020B0503020204020204" pitchFamily="34" charset="0"/>
              </a:defRPr>
            </a:lvl1pPr>
          </a:lstStyle>
          <a:p>
            <a:pPr lvl="0"/>
            <a:r>
              <a:rPr lang="en-US" dirty="0"/>
              <a:t>Click to edit title text styles</a:t>
            </a:r>
          </a:p>
        </p:txBody>
      </p:sp>
      <p:sp>
        <p:nvSpPr>
          <p:cNvPr id="8" name="Text Placeholder 64">
            <a:extLst>
              <a:ext uri="{FF2B5EF4-FFF2-40B4-BE49-F238E27FC236}">
                <a16:creationId xmlns:a16="http://schemas.microsoft.com/office/drawing/2014/main" id="{47B15D3A-1A53-AE64-222C-0AC4BEDF87ED}"/>
              </a:ext>
            </a:extLst>
          </p:cNvPr>
          <p:cNvSpPr>
            <a:spLocks noGrp="1"/>
          </p:cNvSpPr>
          <p:nvPr>
            <p:ph type="body" sz="quarter" idx="37"/>
          </p:nvPr>
        </p:nvSpPr>
        <p:spPr>
          <a:xfrm>
            <a:off x="6930173" y="5226221"/>
            <a:ext cx="4624075" cy="266291"/>
          </a:xfrm>
        </p:spPr>
        <p:txBody>
          <a:bodyPr/>
          <a:lstStyle>
            <a:lvl1pPr>
              <a:defRPr sz="1600" b="1" i="0">
                <a:solidFill>
                  <a:srgbClr val="312D2A"/>
                </a:solidFill>
                <a:latin typeface="Oracle Sans Extra Bold" panose="020B0503020204020204" pitchFamily="34" charset="0"/>
                <a:cs typeface="Oracle Sans Extra Bold" panose="020B0503020204020204" pitchFamily="34" charset="0"/>
              </a:defRPr>
            </a:lvl1pPr>
          </a:lstStyle>
          <a:p>
            <a:pPr lvl="0"/>
            <a:r>
              <a:rPr lang="en-GB"/>
              <a:t>Click to edit Master text styles</a:t>
            </a:r>
          </a:p>
        </p:txBody>
      </p:sp>
      <p:sp>
        <p:nvSpPr>
          <p:cNvPr id="9" name="Text Placeholder 63">
            <a:extLst>
              <a:ext uri="{FF2B5EF4-FFF2-40B4-BE49-F238E27FC236}">
                <a16:creationId xmlns:a16="http://schemas.microsoft.com/office/drawing/2014/main" id="{BFE2F62D-6918-224A-DAA6-A8166F8AD8A9}"/>
              </a:ext>
            </a:extLst>
          </p:cNvPr>
          <p:cNvSpPr>
            <a:spLocks noGrp="1"/>
          </p:cNvSpPr>
          <p:nvPr>
            <p:ph type="body" sz="quarter" idx="36"/>
          </p:nvPr>
        </p:nvSpPr>
        <p:spPr>
          <a:xfrm>
            <a:off x="6930173" y="5533998"/>
            <a:ext cx="4624075" cy="491802"/>
          </a:xfrm>
        </p:spPr>
        <p:txBody>
          <a:bodyPr/>
          <a:lstStyle>
            <a:lvl1pPr>
              <a:defRPr sz="1600" b="0" i="0">
                <a:solidFill>
                  <a:srgbClr val="312D2A"/>
                </a:solidFill>
                <a:latin typeface="Oracle Sans Light" panose="020B0403020204020204" pitchFamily="34" charset="0"/>
                <a:cs typeface="Oracle Sans Light" panose="020B0403020204020204" pitchFamily="34" charset="0"/>
              </a:defRPr>
            </a:lvl1pPr>
          </a:lstStyle>
          <a:p>
            <a:pPr lvl="0"/>
            <a:r>
              <a:rPr lang="en-GB"/>
              <a:t>Click to edit Master text styles</a:t>
            </a:r>
          </a:p>
        </p:txBody>
      </p:sp>
      <p:sp>
        <p:nvSpPr>
          <p:cNvPr id="21" name="Text Placeholder 20">
            <a:extLst>
              <a:ext uri="{FF2B5EF4-FFF2-40B4-BE49-F238E27FC236}">
                <a16:creationId xmlns:a16="http://schemas.microsoft.com/office/drawing/2014/main" id="{992C88EB-8395-3AC6-FE83-B23C00844408}"/>
              </a:ext>
            </a:extLst>
          </p:cNvPr>
          <p:cNvSpPr>
            <a:spLocks noGrp="1"/>
          </p:cNvSpPr>
          <p:nvPr>
            <p:ph type="body" sz="quarter" idx="43" hasCustomPrompt="1"/>
          </p:nvPr>
        </p:nvSpPr>
        <p:spPr>
          <a:xfrm>
            <a:off x="6820103" y="3839873"/>
            <a:ext cx="4624076" cy="1017718"/>
          </a:xfrm>
        </p:spPr>
        <p:txBody>
          <a:bodyPr anchor="b"/>
          <a:lstStyle>
            <a:lvl1pPr marL="108000" indent="-457200">
              <a:lnSpc>
                <a:spcPct val="100000"/>
              </a:lnSpc>
              <a:spcBef>
                <a:spcPts val="0"/>
              </a:spcBef>
              <a:defRPr sz="1800" b="0" i="0">
                <a:solidFill>
                  <a:srgbClr val="312D2A"/>
                </a:solidFill>
                <a:latin typeface="+mj-lt"/>
                <a:cs typeface="Oracle Sans" panose="020B0503020204020204" pitchFamily="34" charset="0"/>
              </a:defRPr>
            </a:lvl1pPr>
          </a:lstStyle>
          <a:p>
            <a:pPr lvl="0"/>
            <a:r>
              <a:rPr lang="en-US" dirty="0"/>
              <a:t>“Click to type customer or partner quote surrounded by quotation marks. Remove or replace placeholder logo as needed.”</a:t>
            </a:r>
          </a:p>
        </p:txBody>
      </p:sp>
      <p:sp>
        <p:nvSpPr>
          <p:cNvPr id="11" name="Text Placeholder 21">
            <a:extLst>
              <a:ext uri="{FF2B5EF4-FFF2-40B4-BE49-F238E27FC236}">
                <a16:creationId xmlns:a16="http://schemas.microsoft.com/office/drawing/2014/main" id="{58EC4767-88B1-02D8-0BF1-6E6CC83FA084}"/>
              </a:ext>
            </a:extLst>
          </p:cNvPr>
          <p:cNvSpPr>
            <a:spLocks noGrp="1"/>
          </p:cNvSpPr>
          <p:nvPr>
            <p:ph type="body" sz="quarter" idx="35" hasCustomPrompt="1"/>
          </p:nvPr>
        </p:nvSpPr>
        <p:spPr>
          <a:xfrm>
            <a:off x="761994" y="2499926"/>
            <a:ext cx="4762530" cy="1741585"/>
          </a:xfrm>
          <a:prstGeom prst="rect">
            <a:avLst/>
          </a:prstGeom>
        </p:spPr>
        <p:txBody>
          <a:bodyPr lIns="0" tIns="0" rIns="0" bIns="0"/>
          <a:lstStyle>
            <a:lvl1pPr algn="l">
              <a:lnSpc>
                <a:spcPct val="120000"/>
              </a:lnSpc>
              <a:spcBef>
                <a:spcPts val="0"/>
              </a:spcBef>
              <a:spcAft>
                <a:spcPts val="400"/>
              </a:spcAft>
              <a:defRPr sz="1200" b="0" i="0">
                <a:solidFill>
                  <a:srgbClr val="312D2A"/>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labore et dolore magna </a:t>
            </a:r>
            <a:r>
              <a:rPr lang="en-IN" dirty="0" err="1"/>
              <a:t>aliqua</a:t>
            </a:r>
            <a:r>
              <a:rPr lang="en-IN" dirty="0"/>
              <a:t>.</a:t>
            </a:r>
            <a:br>
              <a:rPr lang="en-IN" dirty="0"/>
            </a:br>
            <a:r>
              <a:rPr lang="en-IN" dirty="0"/>
              <a:t>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cxnSp>
        <p:nvCxnSpPr>
          <p:cNvPr id="4" name="Accent Mark">
            <a:extLst>
              <a:ext uri="{FF2B5EF4-FFF2-40B4-BE49-F238E27FC236}">
                <a16:creationId xmlns:a16="http://schemas.microsoft.com/office/drawing/2014/main" id="{E6447C9E-8D33-6A75-8A31-6D7845DD3A91}"/>
              </a:ext>
              <a:ext uri="{C183D7F6-B498-43B3-948B-1728B52AA6E4}">
                <adec:decorative xmlns:adec="http://schemas.microsoft.com/office/drawing/2017/decorative" val="1"/>
              </a:ext>
            </a:extLst>
          </p:cNvPr>
          <p:cNvCxnSpPr>
            <a:cxnSpLocks/>
          </p:cNvCxnSpPr>
          <p:nvPr userDrawn="1"/>
        </p:nvCxnSpPr>
        <p:spPr>
          <a:xfrm flipH="1">
            <a:off x="6930173" y="5016505"/>
            <a:ext cx="327600" cy="0"/>
          </a:xfrm>
          <a:prstGeom prst="line">
            <a:avLst/>
          </a:prstGeom>
          <a:ln w="28575" cap="flat">
            <a:solidFill>
              <a:srgbClr val="F6B53F"/>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64277229"/>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showMasterSp="0" preserve="1" userDrawn="1">
  <p:cSld name="2_Light - Stat + Quote + Media">
    <p:bg>
      <p:bgPr>
        <a:solidFill>
          <a:srgbClr val="E5E2DE"/>
        </a:solidFill>
        <a:effectLst/>
      </p:bgPr>
    </p:bg>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FB3A5488-2F76-4316-6CC4-C8C1D3651A41}"/>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80" r="9040" b="7235"/>
          <a:stretch/>
        </p:blipFill>
        <p:spPr>
          <a:xfrm>
            <a:off x="6216294" y="3428999"/>
            <a:ext cx="5982586" cy="3429001"/>
          </a:xfrm>
          <a:prstGeom prst="rect">
            <a:avLst/>
          </a:prstGeom>
        </p:spPr>
      </p:pic>
      <p:sp>
        <p:nvSpPr>
          <p:cNvPr id="18" name="Content Placeholder 9">
            <a:extLst>
              <a:ext uri="{FF2B5EF4-FFF2-40B4-BE49-F238E27FC236}">
                <a16:creationId xmlns:a16="http://schemas.microsoft.com/office/drawing/2014/main" id="{F9509F70-D9E4-EB5E-DA40-CA5F6D00EEE5}"/>
              </a:ext>
            </a:extLst>
          </p:cNvPr>
          <p:cNvSpPr>
            <a:spLocks noGrp="1"/>
          </p:cNvSpPr>
          <p:nvPr>
            <p:ph sz="quarter" idx="23" hasCustomPrompt="1"/>
          </p:nvPr>
        </p:nvSpPr>
        <p:spPr>
          <a:xfrm>
            <a:off x="6209414" y="0"/>
            <a:ext cx="5982586" cy="3428999"/>
          </a:xfrm>
          <a:solidFill>
            <a:schemeClr val="tx1">
              <a:lumMod val="10000"/>
              <a:lumOff val="90000"/>
            </a:schemeClr>
          </a:solidFill>
        </p:spPr>
        <p:txBody>
          <a:bodyPr anchor="ctr"/>
          <a:lstStyle>
            <a:lvl1pPr algn="ctr">
              <a:defRPr sz="1400" b="0" i="0">
                <a:latin typeface="Oracle Sans Light" panose="020B0403020204020204" pitchFamily="34" charset="0"/>
                <a:cs typeface="Oracle Sans Light" panose="020B0403020204020204" pitchFamily="34" charset="0"/>
              </a:defRPr>
            </a:lvl1pPr>
          </a:lstStyle>
          <a:p>
            <a:pPr lvl="0"/>
            <a:r>
              <a:rPr lang="en-GB" dirty="0"/>
              <a:t>Picture/Video here</a:t>
            </a:r>
            <a:endParaRPr lang="en-US" dirty="0"/>
          </a:p>
        </p:txBody>
      </p:sp>
      <p:sp>
        <p:nvSpPr>
          <p:cNvPr id="5" name="Slide Number">
            <a:extLst>
              <a:ext uri="{FF2B5EF4-FFF2-40B4-BE49-F238E27FC236}">
                <a16:creationId xmlns:a16="http://schemas.microsoft.com/office/drawing/2014/main" id="{FA2E7555-617F-514A-998A-B4FD6333A9F5}"/>
              </a:ext>
            </a:extLst>
          </p:cNvPr>
          <p:cNvSpPr>
            <a:spLocks noGrp="1"/>
          </p:cNvSpPr>
          <p:nvPr>
            <p:ph type="sldNum" sz="quarter" idx="4"/>
          </p:nvPr>
        </p:nvSpPr>
        <p:spPr>
          <a:xfrm>
            <a:off x="762000" y="6423660"/>
            <a:ext cx="365760" cy="365760"/>
          </a:xfrm>
          <a:prstGeom prst="rect">
            <a:avLst/>
          </a:prstGeom>
        </p:spPr>
        <p:txBody>
          <a:bodyPr vert="horz" lIns="0" tIns="0" rIns="0" bIns="0" rtlCol="0" anchor="ctr"/>
          <a:lstStyle>
            <a:lvl1pPr algn="l">
              <a:defRPr sz="700">
                <a:solidFill>
                  <a:srgbClr val="8B8580"/>
                </a:solidFill>
              </a:defRPr>
            </a:lvl1pPr>
          </a:lstStyle>
          <a:p>
            <a:fld id="{345D60D9-5372-5F40-9443-0F9AE5BDC3C8}" type="slidenum">
              <a:rPr lang="en-US" smtClean="0"/>
              <a:pPr/>
              <a:t>‹#›</a:t>
            </a:fld>
            <a:endParaRPr lang="en-US" dirty="0"/>
          </a:p>
        </p:txBody>
      </p:sp>
      <p:sp>
        <p:nvSpPr>
          <p:cNvPr id="6" name="Footer">
            <a:extLst>
              <a:ext uri="{FF2B5EF4-FFF2-40B4-BE49-F238E27FC236}">
                <a16:creationId xmlns:a16="http://schemas.microsoft.com/office/drawing/2014/main" id="{B348A6A2-2DAA-8349-9F70-D848FE897B02}"/>
              </a:ext>
            </a:extLst>
          </p:cNvPr>
          <p:cNvSpPr>
            <a:spLocks noGrp="1"/>
          </p:cNvSpPr>
          <p:nvPr>
            <p:ph type="ftr" sz="quarter" idx="3"/>
          </p:nvPr>
        </p:nvSpPr>
        <p:spPr>
          <a:xfrm>
            <a:off x="1127759" y="6423978"/>
            <a:ext cx="5745379" cy="365125"/>
          </a:xfrm>
          <a:prstGeom prst="rect">
            <a:avLst/>
          </a:prstGeom>
        </p:spPr>
        <p:txBody>
          <a:bodyPr vert="horz" lIns="0" tIns="0" rIns="0" bIns="0" rtlCol="0" anchor="ctr"/>
          <a:lstStyle>
            <a:lvl1pPr algn="l">
              <a:defRPr sz="700">
                <a:solidFill>
                  <a:srgbClr val="8B8580"/>
                </a:solidFill>
              </a:defRPr>
            </a:lvl1pPr>
          </a:lstStyle>
          <a:p>
            <a:r>
              <a:rPr lang="en-US"/>
              <a:t>Copyright © 2025, Oracle and/or its affiliates</a:t>
            </a:r>
            <a:endParaRPr lang="en-US" dirty="0"/>
          </a:p>
        </p:txBody>
      </p:sp>
      <p:pic>
        <p:nvPicPr>
          <p:cNvPr id="7" name="OTag">
            <a:extLst>
              <a:ext uri="{FF2B5EF4-FFF2-40B4-BE49-F238E27FC236}">
                <a16:creationId xmlns:a16="http://schemas.microsoft.com/office/drawing/2014/main" id="{905E1C4B-3BE4-CD4B-B2AC-9AC383AC9B95}"/>
              </a:ext>
              <a:ext uri="{C183D7F6-B498-43B3-948B-1728B52AA6E4}">
                <adec:decorative xmlns:adec="http://schemas.microsoft.com/office/drawing/2017/decorative" val="1"/>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3" name="Oracle Logo">
            <a:extLst>
              <a:ext uri="{FF2B5EF4-FFF2-40B4-BE49-F238E27FC236}">
                <a16:creationId xmlns:a16="http://schemas.microsoft.com/office/drawing/2014/main" id="{D6220EA6-E230-EF5E-1E96-CF13C1127E57}"/>
              </a:ext>
            </a:extLst>
          </p:cNvPr>
          <p:cNvSpPr/>
          <p:nvPr userDrawn="1"/>
        </p:nvSpPr>
        <p:spPr>
          <a:xfrm>
            <a:off x="761994" y="1130946"/>
            <a:ext cx="882210" cy="115586"/>
          </a:xfrm>
          <a:custGeom>
            <a:avLst/>
            <a:gdLst>
              <a:gd name="connsiteX0" fmla="*/ 380873 w 882210"/>
              <a:gd name="connsiteY0" fmla="*/ 75127 h 115586"/>
              <a:gd name="connsiteX1" fmla="*/ 439139 w 882210"/>
              <a:gd name="connsiteY1" fmla="*/ 75127 h 115586"/>
              <a:gd name="connsiteX2" fmla="*/ 408398 w 882210"/>
              <a:gd name="connsiteY2" fmla="*/ 25026 h 115586"/>
              <a:gd name="connsiteX3" fmla="*/ 351830 w 882210"/>
              <a:gd name="connsiteY3" fmla="*/ 115586 h 115586"/>
              <a:gd name="connsiteX4" fmla="*/ 326003 w 882210"/>
              <a:gd name="connsiteY4" fmla="*/ 115586 h 115586"/>
              <a:gd name="connsiteX5" fmla="*/ 394814 w 882210"/>
              <a:gd name="connsiteY5" fmla="*/ 6914 h 115586"/>
              <a:gd name="connsiteX6" fmla="*/ 417896 w 882210"/>
              <a:gd name="connsiteY6" fmla="*/ 3155 h 115586"/>
              <a:gd name="connsiteX7" fmla="*/ 421624 w 882210"/>
              <a:gd name="connsiteY7" fmla="*/ 6914 h 115586"/>
              <a:gd name="connsiteX8" fmla="*/ 490614 w 882210"/>
              <a:gd name="connsiteY8" fmla="*/ 115586 h 115586"/>
              <a:gd name="connsiteX9" fmla="*/ 464698 w 882210"/>
              <a:gd name="connsiteY9" fmla="*/ 115586 h 115586"/>
              <a:gd name="connsiteX10" fmla="*/ 452544 w 882210"/>
              <a:gd name="connsiteY10" fmla="*/ 95312 h 115586"/>
              <a:gd name="connsiteX11" fmla="*/ 393563 w 882210"/>
              <a:gd name="connsiteY11" fmla="*/ 95312 h 115586"/>
              <a:gd name="connsiteX12" fmla="*/ 380873 w 882210"/>
              <a:gd name="connsiteY12" fmla="*/ 75127 h 115586"/>
              <a:gd name="connsiteX13" fmla="*/ 648253 w 882210"/>
              <a:gd name="connsiteY13" fmla="*/ 95312 h 115586"/>
              <a:gd name="connsiteX14" fmla="*/ 648253 w 882210"/>
              <a:gd name="connsiteY14" fmla="*/ 967 h 115586"/>
              <a:gd name="connsiteX15" fmla="*/ 626359 w 882210"/>
              <a:gd name="connsiteY15" fmla="*/ 967 h 115586"/>
              <a:gd name="connsiteX16" fmla="*/ 626359 w 882210"/>
              <a:gd name="connsiteY16" fmla="*/ 104593 h 115586"/>
              <a:gd name="connsiteX17" fmla="*/ 637619 w 882210"/>
              <a:gd name="connsiteY17" fmla="*/ 115586 h 115586"/>
              <a:gd name="connsiteX18" fmla="*/ 737172 w 882210"/>
              <a:gd name="connsiteY18" fmla="*/ 115586 h 115586"/>
              <a:gd name="connsiteX19" fmla="*/ 750130 w 882210"/>
              <a:gd name="connsiteY19" fmla="*/ 95312 h 115586"/>
              <a:gd name="connsiteX20" fmla="*/ 648253 w 882210"/>
              <a:gd name="connsiteY20" fmla="*/ 95312 h 115586"/>
              <a:gd name="connsiteX21" fmla="*/ 286862 w 882210"/>
              <a:gd name="connsiteY21" fmla="*/ 78461 h 115586"/>
              <a:gd name="connsiteX22" fmla="*/ 325288 w 882210"/>
              <a:gd name="connsiteY22" fmla="*/ 39714 h 115586"/>
              <a:gd name="connsiteX23" fmla="*/ 286862 w 882210"/>
              <a:gd name="connsiteY23" fmla="*/ 967 h 115586"/>
              <a:gd name="connsiteX24" fmla="*/ 191241 w 882210"/>
              <a:gd name="connsiteY24" fmla="*/ 967 h 115586"/>
              <a:gd name="connsiteX25" fmla="*/ 191241 w 882210"/>
              <a:gd name="connsiteY25" fmla="*/ 115586 h 115586"/>
              <a:gd name="connsiteX26" fmla="*/ 213135 w 882210"/>
              <a:gd name="connsiteY26" fmla="*/ 115586 h 115586"/>
              <a:gd name="connsiteX27" fmla="*/ 213135 w 882210"/>
              <a:gd name="connsiteY27" fmla="*/ 21242 h 115586"/>
              <a:gd name="connsiteX28" fmla="*/ 285432 w 882210"/>
              <a:gd name="connsiteY28" fmla="*/ 21242 h 115586"/>
              <a:gd name="connsiteX29" fmla="*/ 302514 w 882210"/>
              <a:gd name="connsiteY29" fmla="*/ 41052 h 115586"/>
              <a:gd name="connsiteX30" fmla="*/ 285432 w 882210"/>
              <a:gd name="connsiteY30" fmla="*/ 58277 h 115586"/>
              <a:gd name="connsiteX31" fmla="*/ 223412 w 882210"/>
              <a:gd name="connsiteY31" fmla="*/ 58277 h 115586"/>
              <a:gd name="connsiteX32" fmla="*/ 288649 w 882210"/>
              <a:gd name="connsiteY32" fmla="*/ 115586 h 115586"/>
              <a:gd name="connsiteX33" fmla="*/ 320373 w 882210"/>
              <a:gd name="connsiteY33" fmla="*/ 115586 h 115586"/>
              <a:gd name="connsiteX34" fmla="*/ 277031 w 882210"/>
              <a:gd name="connsiteY34" fmla="*/ 78461 h 115586"/>
              <a:gd name="connsiteX35" fmla="*/ 286862 w 882210"/>
              <a:gd name="connsiteY35" fmla="*/ 78461 h 115586"/>
              <a:gd name="connsiteX36" fmla="*/ 56836 w 882210"/>
              <a:gd name="connsiteY36" fmla="*/ 115586 h 115586"/>
              <a:gd name="connsiteX37" fmla="*/ 122877 w 882210"/>
              <a:gd name="connsiteY37" fmla="*/ 115586 h 115586"/>
              <a:gd name="connsiteX38" fmla="*/ 179713 w 882210"/>
              <a:gd name="connsiteY38" fmla="*/ 58277 h 115586"/>
              <a:gd name="connsiteX39" fmla="*/ 122877 w 882210"/>
              <a:gd name="connsiteY39" fmla="*/ 967 h 115586"/>
              <a:gd name="connsiteX40" fmla="*/ 56836 w 882210"/>
              <a:gd name="connsiteY40" fmla="*/ 967 h 115586"/>
              <a:gd name="connsiteX41" fmla="*/ 0 w 882210"/>
              <a:gd name="connsiteY41" fmla="*/ 58277 h 115586"/>
              <a:gd name="connsiteX42" fmla="*/ 56836 w 882210"/>
              <a:gd name="connsiteY42" fmla="*/ 115586 h 115586"/>
              <a:gd name="connsiteX43" fmla="*/ 121358 w 882210"/>
              <a:gd name="connsiteY43" fmla="*/ 95402 h 115586"/>
              <a:gd name="connsiteX44" fmla="*/ 58266 w 882210"/>
              <a:gd name="connsiteY44" fmla="*/ 95402 h 115586"/>
              <a:gd name="connsiteX45" fmla="*/ 23306 w 882210"/>
              <a:gd name="connsiteY45" fmla="*/ 56493 h 115586"/>
              <a:gd name="connsiteX46" fmla="*/ 58266 w 882210"/>
              <a:gd name="connsiteY46" fmla="*/ 21242 h 115586"/>
              <a:gd name="connsiteX47" fmla="*/ 121358 w 882210"/>
              <a:gd name="connsiteY47" fmla="*/ 21242 h 115586"/>
              <a:gd name="connsiteX48" fmla="*/ 159945 w 882210"/>
              <a:gd name="connsiteY48" fmla="*/ 56493 h 115586"/>
              <a:gd name="connsiteX49" fmla="*/ 124984 w 882210"/>
              <a:gd name="connsiteY49" fmla="*/ 95402 h 115586"/>
              <a:gd name="connsiteX50" fmla="*/ 121358 w 882210"/>
              <a:gd name="connsiteY50" fmla="*/ 95402 h 115586"/>
              <a:gd name="connsiteX51" fmla="*/ 536190 w 882210"/>
              <a:gd name="connsiteY51" fmla="*/ 115586 h 115586"/>
              <a:gd name="connsiteX52" fmla="*/ 603571 w 882210"/>
              <a:gd name="connsiteY52" fmla="*/ 115586 h 115586"/>
              <a:gd name="connsiteX53" fmla="*/ 616618 w 882210"/>
              <a:gd name="connsiteY53" fmla="*/ 95402 h 115586"/>
              <a:gd name="connsiteX54" fmla="*/ 537709 w 882210"/>
              <a:gd name="connsiteY54" fmla="*/ 95402 h 115586"/>
              <a:gd name="connsiteX55" fmla="*/ 499122 w 882210"/>
              <a:gd name="connsiteY55" fmla="*/ 60150 h 115586"/>
              <a:gd name="connsiteX56" fmla="*/ 534082 w 882210"/>
              <a:gd name="connsiteY56" fmla="*/ 21242 h 115586"/>
              <a:gd name="connsiteX57" fmla="*/ 537709 w 882210"/>
              <a:gd name="connsiteY57" fmla="*/ 21242 h 115586"/>
              <a:gd name="connsiteX58" fmla="*/ 601784 w 882210"/>
              <a:gd name="connsiteY58" fmla="*/ 21242 h 115586"/>
              <a:gd name="connsiteX59" fmla="*/ 614742 w 882210"/>
              <a:gd name="connsiteY59" fmla="*/ 967 h 115586"/>
              <a:gd name="connsiteX60" fmla="*/ 536190 w 882210"/>
              <a:gd name="connsiteY60" fmla="*/ 967 h 115586"/>
              <a:gd name="connsiteX61" fmla="*/ 479354 w 882210"/>
              <a:gd name="connsiteY61" fmla="*/ 58277 h 115586"/>
              <a:gd name="connsiteX62" fmla="*/ 536190 w 882210"/>
              <a:gd name="connsiteY62" fmla="*/ 115586 h 115586"/>
              <a:gd name="connsiteX63" fmla="*/ 803391 w 882210"/>
              <a:gd name="connsiteY63" fmla="*/ 95402 h 115586"/>
              <a:gd name="connsiteX64" fmla="*/ 767645 w 882210"/>
              <a:gd name="connsiteY64" fmla="*/ 68369 h 115586"/>
              <a:gd name="connsiteX65" fmla="*/ 861389 w 882210"/>
              <a:gd name="connsiteY65" fmla="*/ 68369 h 115586"/>
              <a:gd name="connsiteX66" fmla="*/ 874257 w 882210"/>
              <a:gd name="connsiteY66" fmla="*/ 48094 h 115586"/>
              <a:gd name="connsiteX67" fmla="*/ 768003 w 882210"/>
              <a:gd name="connsiteY67" fmla="*/ 48094 h 115586"/>
              <a:gd name="connsiteX68" fmla="*/ 803748 w 882210"/>
              <a:gd name="connsiteY68" fmla="*/ 21061 h 115586"/>
              <a:gd name="connsiteX69" fmla="*/ 867823 w 882210"/>
              <a:gd name="connsiteY69" fmla="*/ 21061 h 115586"/>
              <a:gd name="connsiteX70" fmla="*/ 880334 w 882210"/>
              <a:gd name="connsiteY70" fmla="*/ 967 h 115586"/>
              <a:gd name="connsiteX71" fmla="*/ 801961 w 882210"/>
              <a:gd name="connsiteY71" fmla="*/ 967 h 115586"/>
              <a:gd name="connsiteX72" fmla="*/ 745125 w 882210"/>
              <a:gd name="connsiteY72" fmla="*/ 58277 h 115586"/>
              <a:gd name="connsiteX73" fmla="*/ 801961 w 882210"/>
              <a:gd name="connsiteY73" fmla="*/ 115586 h 115586"/>
              <a:gd name="connsiteX74" fmla="*/ 869432 w 882210"/>
              <a:gd name="connsiteY74" fmla="*/ 115586 h 115586"/>
              <a:gd name="connsiteX75" fmla="*/ 882211 w 882210"/>
              <a:gd name="connsiteY75" fmla="*/ 95402 h 115586"/>
              <a:gd name="connsiteX76" fmla="*/ 803480 w 882210"/>
              <a:gd name="connsiteY76" fmla="*/ 95402 h 115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882210" h="115586">
                <a:moveTo>
                  <a:pt x="380873" y="75127"/>
                </a:moveTo>
                <a:lnTo>
                  <a:pt x="439139" y="75127"/>
                </a:lnTo>
                <a:lnTo>
                  <a:pt x="408398" y="25026"/>
                </a:lnTo>
                <a:lnTo>
                  <a:pt x="351830" y="115586"/>
                </a:lnTo>
                <a:lnTo>
                  <a:pt x="326003" y="115586"/>
                </a:lnTo>
                <a:lnTo>
                  <a:pt x="394814" y="6914"/>
                </a:lnTo>
                <a:cubicBezTo>
                  <a:pt x="400159" y="-551"/>
                  <a:pt x="410493" y="-2234"/>
                  <a:pt x="417896" y="3155"/>
                </a:cubicBezTo>
                <a:cubicBezTo>
                  <a:pt x="419330" y="4199"/>
                  <a:pt x="420589" y="5468"/>
                  <a:pt x="421624" y="6914"/>
                </a:cubicBezTo>
                <a:lnTo>
                  <a:pt x="490614" y="115586"/>
                </a:lnTo>
                <a:lnTo>
                  <a:pt x="464698" y="115586"/>
                </a:lnTo>
                <a:lnTo>
                  <a:pt x="452544" y="95312"/>
                </a:lnTo>
                <a:lnTo>
                  <a:pt x="393563" y="95312"/>
                </a:lnTo>
                <a:lnTo>
                  <a:pt x="380873" y="75127"/>
                </a:lnTo>
                <a:moveTo>
                  <a:pt x="648253" y="95312"/>
                </a:moveTo>
                <a:lnTo>
                  <a:pt x="648253" y="967"/>
                </a:lnTo>
                <a:lnTo>
                  <a:pt x="626359" y="967"/>
                </a:lnTo>
                <a:lnTo>
                  <a:pt x="626359" y="104593"/>
                </a:lnTo>
                <a:cubicBezTo>
                  <a:pt x="626642" y="110682"/>
                  <a:pt x="631574" y="115498"/>
                  <a:pt x="637619" y="115586"/>
                </a:cubicBezTo>
                <a:lnTo>
                  <a:pt x="737172" y="115586"/>
                </a:lnTo>
                <a:lnTo>
                  <a:pt x="750130" y="95312"/>
                </a:lnTo>
                <a:lnTo>
                  <a:pt x="648253" y="95312"/>
                </a:lnTo>
                <a:moveTo>
                  <a:pt x="286862" y="78461"/>
                </a:moveTo>
                <a:cubicBezTo>
                  <a:pt x="308084" y="78461"/>
                  <a:pt x="325288" y="61113"/>
                  <a:pt x="325288" y="39714"/>
                </a:cubicBezTo>
                <a:cubicBezTo>
                  <a:pt x="325288" y="18315"/>
                  <a:pt x="308084" y="967"/>
                  <a:pt x="286862" y="967"/>
                </a:cubicBezTo>
                <a:lnTo>
                  <a:pt x="191241" y="967"/>
                </a:lnTo>
                <a:lnTo>
                  <a:pt x="191241" y="115586"/>
                </a:lnTo>
                <a:lnTo>
                  <a:pt x="213135" y="115586"/>
                </a:lnTo>
                <a:lnTo>
                  <a:pt x="213135" y="21242"/>
                </a:lnTo>
                <a:lnTo>
                  <a:pt x="285432" y="21242"/>
                </a:lnTo>
                <a:cubicBezTo>
                  <a:pt x="295574" y="21955"/>
                  <a:pt x="303222" y="30825"/>
                  <a:pt x="302514" y="41052"/>
                </a:cubicBezTo>
                <a:cubicBezTo>
                  <a:pt x="301875" y="50285"/>
                  <a:pt x="294588" y="57632"/>
                  <a:pt x="285432" y="58277"/>
                </a:cubicBezTo>
                <a:lnTo>
                  <a:pt x="223412" y="58277"/>
                </a:lnTo>
                <a:lnTo>
                  <a:pt x="288649" y="115586"/>
                </a:lnTo>
                <a:lnTo>
                  <a:pt x="320373" y="115586"/>
                </a:lnTo>
                <a:lnTo>
                  <a:pt x="277031" y="78461"/>
                </a:lnTo>
                <a:lnTo>
                  <a:pt x="286862" y="78461"/>
                </a:lnTo>
                <a:moveTo>
                  <a:pt x="56836" y="115586"/>
                </a:moveTo>
                <a:lnTo>
                  <a:pt x="122877" y="115586"/>
                </a:lnTo>
                <a:cubicBezTo>
                  <a:pt x="154267" y="115586"/>
                  <a:pt x="179713" y="89928"/>
                  <a:pt x="179713" y="58277"/>
                </a:cubicBezTo>
                <a:cubicBezTo>
                  <a:pt x="179713" y="26625"/>
                  <a:pt x="154267" y="967"/>
                  <a:pt x="122877" y="967"/>
                </a:cubicBezTo>
                <a:lnTo>
                  <a:pt x="56836" y="967"/>
                </a:lnTo>
                <a:cubicBezTo>
                  <a:pt x="25446" y="967"/>
                  <a:pt x="0" y="26625"/>
                  <a:pt x="0" y="58277"/>
                </a:cubicBezTo>
                <a:cubicBezTo>
                  <a:pt x="0" y="89928"/>
                  <a:pt x="25446" y="115586"/>
                  <a:pt x="56836" y="115586"/>
                </a:cubicBezTo>
                <a:moveTo>
                  <a:pt x="121358" y="95402"/>
                </a:moveTo>
                <a:lnTo>
                  <a:pt x="58266" y="95402"/>
                </a:lnTo>
                <a:cubicBezTo>
                  <a:pt x="37956" y="94392"/>
                  <a:pt x="22304" y="76972"/>
                  <a:pt x="23306" y="56493"/>
                </a:cubicBezTo>
                <a:cubicBezTo>
                  <a:pt x="24238" y="37427"/>
                  <a:pt x="39358" y="22182"/>
                  <a:pt x="58266" y="21242"/>
                </a:cubicBezTo>
                <a:lnTo>
                  <a:pt x="121358" y="21242"/>
                </a:lnTo>
                <a:cubicBezTo>
                  <a:pt x="141667" y="20232"/>
                  <a:pt x="158943" y="36014"/>
                  <a:pt x="159945" y="56493"/>
                </a:cubicBezTo>
                <a:cubicBezTo>
                  <a:pt x="160946" y="76972"/>
                  <a:pt x="145294" y="94392"/>
                  <a:pt x="124984" y="95402"/>
                </a:cubicBezTo>
                <a:cubicBezTo>
                  <a:pt x="123776" y="95462"/>
                  <a:pt x="122566" y="95462"/>
                  <a:pt x="121358" y="95402"/>
                </a:cubicBezTo>
                <a:moveTo>
                  <a:pt x="536190" y="115586"/>
                </a:moveTo>
                <a:lnTo>
                  <a:pt x="603571" y="115586"/>
                </a:lnTo>
                <a:lnTo>
                  <a:pt x="616618" y="95402"/>
                </a:lnTo>
                <a:lnTo>
                  <a:pt x="537709" y="95402"/>
                </a:lnTo>
                <a:cubicBezTo>
                  <a:pt x="517399" y="96411"/>
                  <a:pt x="500123" y="80629"/>
                  <a:pt x="499122" y="60150"/>
                </a:cubicBezTo>
                <a:cubicBezTo>
                  <a:pt x="498120" y="39671"/>
                  <a:pt x="513773" y="22251"/>
                  <a:pt x="534082" y="21242"/>
                </a:cubicBezTo>
                <a:cubicBezTo>
                  <a:pt x="535290" y="21182"/>
                  <a:pt x="536501" y="21182"/>
                  <a:pt x="537709" y="21242"/>
                </a:cubicBezTo>
                <a:lnTo>
                  <a:pt x="601784" y="21242"/>
                </a:lnTo>
                <a:lnTo>
                  <a:pt x="614742" y="967"/>
                </a:lnTo>
                <a:lnTo>
                  <a:pt x="536190" y="967"/>
                </a:lnTo>
                <a:cubicBezTo>
                  <a:pt x="504800" y="967"/>
                  <a:pt x="479354" y="26625"/>
                  <a:pt x="479354" y="58277"/>
                </a:cubicBezTo>
                <a:cubicBezTo>
                  <a:pt x="479354" y="89928"/>
                  <a:pt x="504800" y="115586"/>
                  <a:pt x="536190" y="115586"/>
                </a:cubicBezTo>
                <a:moveTo>
                  <a:pt x="803391" y="95402"/>
                </a:moveTo>
                <a:cubicBezTo>
                  <a:pt x="786805" y="95513"/>
                  <a:pt x="772183" y="84455"/>
                  <a:pt x="767645" y="68369"/>
                </a:cubicBezTo>
                <a:lnTo>
                  <a:pt x="861389" y="68369"/>
                </a:lnTo>
                <a:lnTo>
                  <a:pt x="874257" y="48094"/>
                </a:lnTo>
                <a:lnTo>
                  <a:pt x="768003" y="48094"/>
                </a:lnTo>
                <a:cubicBezTo>
                  <a:pt x="772514" y="31990"/>
                  <a:pt x="787153" y="20919"/>
                  <a:pt x="803748" y="21061"/>
                </a:cubicBezTo>
                <a:lnTo>
                  <a:pt x="867823" y="21061"/>
                </a:lnTo>
                <a:lnTo>
                  <a:pt x="880334" y="967"/>
                </a:lnTo>
                <a:lnTo>
                  <a:pt x="801961" y="967"/>
                </a:lnTo>
                <a:cubicBezTo>
                  <a:pt x="770571" y="967"/>
                  <a:pt x="745125" y="26625"/>
                  <a:pt x="745125" y="58277"/>
                </a:cubicBezTo>
                <a:cubicBezTo>
                  <a:pt x="745125" y="89928"/>
                  <a:pt x="770571" y="115586"/>
                  <a:pt x="801961" y="115586"/>
                </a:cubicBezTo>
                <a:lnTo>
                  <a:pt x="869432" y="115586"/>
                </a:lnTo>
                <a:lnTo>
                  <a:pt x="882211" y="95402"/>
                </a:lnTo>
                <a:lnTo>
                  <a:pt x="803480" y="95402"/>
                </a:lnTo>
              </a:path>
            </a:pathLst>
          </a:custGeom>
          <a:solidFill>
            <a:srgbClr val="C74634"/>
          </a:solidFill>
          <a:ln w="8895" cap="flat">
            <a:noFill/>
            <a:prstDash val="solid"/>
            <a:miter/>
          </a:ln>
        </p:spPr>
        <p:txBody>
          <a:bodyPr rtlCol="0" anchor="ctr"/>
          <a:lstStyle/>
          <a:p>
            <a:endParaRPr lang="en-US">
              <a:solidFill>
                <a:srgbClr val="C74634"/>
              </a:solidFill>
            </a:endParaRPr>
          </a:p>
        </p:txBody>
      </p:sp>
      <p:sp>
        <p:nvSpPr>
          <p:cNvPr id="4" name="Plus Sign">
            <a:extLst>
              <a:ext uri="{FF2B5EF4-FFF2-40B4-BE49-F238E27FC236}">
                <a16:creationId xmlns:a16="http://schemas.microsoft.com/office/drawing/2014/main" id="{889C2474-0A48-87B9-ED6A-FD2EF7F367F7}"/>
              </a:ext>
            </a:extLst>
          </p:cNvPr>
          <p:cNvSpPr txBox="1"/>
          <p:nvPr userDrawn="1"/>
        </p:nvSpPr>
        <p:spPr>
          <a:xfrm>
            <a:off x="1983598" y="988684"/>
            <a:ext cx="338554" cy="400110"/>
          </a:xfrm>
          <a:prstGeom prst="rect">
            <a:avLst/>
          </a:prstGeom>
          <a:noFill/>
        </p:spPr>
        <p:txBody>
          <a:bodyPr wrap="none" rtlCol="0">
            <a:spAutoFit/>
          </a:bodyPr>
          <a:lstStyle/>
          <a:p>
            <a:r>
              <a:rPr lang="en-US" sz="2000" dirty="0">
                <a:latin typeface="Oracle Sans Light" panose="020B0403020204020204" pitchFamily="34" charset="0"/>
                <a:cs typeface="Oracle Sans Light" panose="020B0403020204020204" pitchFamily="34" charset="0"/>
              </a:rPr>
              <a:t>+</a:t>
            </a:r>
          </a:p>
        </p:txBody>
      </p:sp>
      <p:sp>
        <p:nvSpPr>
          <p:cNvPr id="8" name="Content Placeholder 7">
            <a:extLst>
              <a:ext uri="{FF2B5EF4-FFF2-40B4-BE49-F238E27FC236}">
                <a16:creationId xmlns:a16="http://schemas.microsoft.com/office/drawing/2014/main" id="{356453F7-AD72-2B27-04B4-727D2A71230B}"/>
              </a:ext>
            </a:extLst>
          </p:cNvPr>
          <p:cNvSpPr>
            <a:spLocks noGrp="1"/>
          </p:cNvSpPr>
          <p:nvPr>
            <p:ph sz="quarter" idx="28" hasCustomPrompt="1"/>
          </p:nvPr>
        </p:nvSpPr>
        <p:spPr>
          <a:xfrm>
            <a:off x="2451100" y="946150"/>
            <a:ext cx="1241425" cy="466344"/>
          </a:xfrm>
        </p:spPr>
        <p:txBody>
          <a:bodyPr/>
          <a:lstStyle>
            <a:lvl1pPr>
              <a:defRPr sz="800">
                <a:latin typeface="Oracle Sans Light" panose="020B0403020204020204" pitchFamily="34" charset="0"/>
                <a:cs typeface="Oracle Sans Light" panose="020B0403020204020204" pitchFamily="34" charset="0"/>
              </a:defRPr>
            </a:lvl1pPr>
          </a:lstStyle>
          <a:p>
            <a:pPr lvl="0"/>
            <a:r>
              <a:rPr lang="en-US" dirty="0"/>
              <a:t>Click to insert partner logo</a:t>
            </a:r>
          </a:p>
        </p:txBody>
      </p:sp>
      <p:pic>
        <p:nvPicPr>
          <p:cNvPr id="22" name="OTag">
            <a:extLst>
              <a:ext uri="{FF2B5EF4-FFF2-40B4-BE49-F238E27FC236}">
                <a16:creationId xmlns:a16="http://schemas.microsoft.com/office/drawing/2014/main" id="{2BD84AB8-084C-B722-CE1B-F1DA9D195E76}"/>
              </a:ext>
              <a:ext uri="{C183D7F6-B498-43B3-948B-1728B52AA6E4}">
                <adec:decorative xmlns:adec="http://schemas.microsoft.com/office/drawing/2017/decorative" val="1"/>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pic>
        <p:nvPicPr>
          <p:cNvPr id="23" name="OTag">
            <a:extLst>
              <a:ext uri="{FF2B5EF4-FFF2-40B4-BE49-F238E27FC236}">
                <a16:creationId xmlns:a16="http://schemas.microsoft.com/office/drawing/2014/main" id="{3398175F-49BB-384F-6EC1-ABBADD31BC0E}"/>
              </a:ext>
              <a:ext uri="{C183D7F6-B498-43B3-948B-1728B52AA6E4}">
                <adec:decorative xmlns:adec="http://schemas.microsoft.com/office/drawing/2017/decorative" val="1"/>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24" name="Title 4">
            <a:extLst>
              <a:ext uri="{FF2B5EF4-FFF2-40B4-BE49-F238E27FC236}">
                <a16:creationId xmlns:a16="http://schemas.microsoft.com/office/drawing/2014/main" id="{4E6C2D97-EC89-BE03-0BA8-731DE9F0FE11}"/>
              </a:ext>
            </a:extLst>
          </p:cNvPr>
          <p:cNvSpPr>
            <a:spLocks noGrp="1"/>
          </p:cNvSpPr>
          <p:nvPr>
            <p:ph type="title" hasCustomPrompt="1"/>
          </p:nvPr>
        </p:nvSpPr>
        <p:spPr>
          <a:xfrm>
            <a:off x="761994" y="1613847"/>
            <a:ext cx="4758468" cy="822960"/>
          </a:xfrm>
          <a:noFill/>
        </p:spPr>
        <p:txBody>
          <a:bodyPr vert="horz" lIns="0" tIns="0" rIns="0" bIns="0" rtlCol="0" anchor="b">
            <a:noAutofit/>
          </a:bodyPr>
          <a:lstStyle>
            <a:lvl1pPr>
              <a:defRPr lang="en-US" sz="2000" b="1" i="0">
                <a:solidFill>
                  <a:srgbClr val="312D2A"/>
                </a:solidFill>
                <a:latin typeface="Oracle Sans Extra Bold" panose="020B0503020204020204" pitchFamily="34" charset="0"/>
                <a:cs typeface="Oracle Sans Extra Bold" panose="020B0503020204020204" pitchFamily="34" charset="0"/>
              </a:defRPr>
            </a:lvl1pPr>
          </a:lstStyle>
          <a:p>
            <a:pPr lvl="0"/>
            <a:r>
              <a:rPr lang="en-US" dirty="0"/>
              <a:t>Click to edit title text styles</a:t>
            </a:r>
          </a:p>
        </p:txBody>
      </p:sp>
      <p:sp>
        <p:nvSpPr>
          <p:cNvPr id="26" name="Text Placeholder 21">
            <a:extLst>
              <a:ext uri="{FF2B5EF4-FFF2-40B4-BE49-F238E27FC236}">
                <a16:creationId xmlns:a16="http://schemas.microsoft.com/office/drawing/2014/main" id="{E6873078-812F-65C5-C233-D2B76F281D9C}"/>
              </a:ext>
            </a:extLst>
          </p:cNvPr>
          <p:cNvSpPr>
            <a:spLocks noGrp="1"/>
          </p:cNvSpPr>
          <p:nvPr>
            <p:ph type="body" sz="quarter" idx="14" hasCustomPrompt="1"/>
          </p:nvPr>
        </p:nvSpPr>
        <p:spPr>
          <a:xfrm>
            <a:off x="761994" y="4629979"/>
            <a:ext cx="1498606" cy="614174"/>
          </a:xfrm>
          <a:prstGeom prst="rect">
            <a:avLst/>
          </a:prstGeom>
        </p:spPr>
        <p:txBody>
          <a:bodyPr lIns="0" tIns="0" rIns="0" bIns="0" anchor="b"/>
          <a:lstStyle>
            <a:lvl1pPr algn="l">
              <a:defRPr sz="2800" b="1" i="0">
                <a:solidFill>
                  <a:srgbClr val="2C5266"/>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27" name="Text Placeholder 21">
            <a:extLst>
              <a:ext uri="{FF2B5EF4-FFF2-40B4-BE49-F238E27FC236}">
                <a16:creationId xmlns:a16="http://schemas.microsoft.com/office/drawing/2014/main" id="{EEDFFABF-52CF-D2A3-889C-AF22FAFF3BDD}"/>
              </a:ext>
            </a:extLst>
          </p:cNvPr>
          <p:cNvSpPr>
            <a:spLocks noGrp="1"/>
          </p:cNvSpPr>
          <p:nvPr>
            <p:ph type="body" sz="quarter" idx="30" hasCustomPrompt="1"/>
          </p:nvPr>
        </p:nvSpPr>
        <p:spPr>
          <a:xfrm>
            <a:off x="761994" y="5325986"/>
            <a:ext cx="1498606" cy="603016"/>
          </a:xfrm>
          <a:prstGeom prst="rect">
            <a:avLst/>
          </a:prstGeom>
        </p:spPr>
        <p:txBody>
          <a:bodyPr lIns="0" tIns="0" rIns="0" bIns="0"/>
          <a:lstStyle>
            <a:lvl1pPr algn="l">
              <a:defRPr sz="1100" b="0" i="0">
                <a:solidFill>
                  <a:srgbClr val="312D2A"/>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endParaRPr lang="en-US" dirty="0"/>
          </a:p>
        </p:txBody>
      </p:sp>
      <p:sp>
        <p:nvSpPr>
          <p:cNvPr id="30" name="Text Placeholder 21">
            <a:extLst>
              <a:ext uri="{FF2B5EF4-FFF2-40B4-BE49-F238E27FC236}">
                <a16:creationId xmlns:a16="http://schemas.microsoft.com/office/drawing/2014/main" id="{4FA97366-1933-4699-AF76-774D4672F1AD}"/>
              </a:ext>
            </a:extLst>
          </p:cNvPr>
          <p:cNvSpPr>
            <a:spLocks noGrp="1"/>
          </p:cNvSpPr>
          <p:nvPr>
            <p:ph type="body" sz="quarter" idx="44" hasCustomPrompt="1"/>
          </p:nvPr>
        </p:nvSpPr>
        <p:spPr>
          <a:xfrm>
            <a:off x="2391925" y="4629979"/>
            <a:ext cx="1498606" cy="614174"/>
          </a:xfrm>
          <a:prstGeom prst="rect">
            <a:avLst/>
          </a:prstGeom>
        </p:spPr>
        <p:txBody>
          <a:bodyPr lIns="0" tIns="0" rIns="0" bIns="0" anchor="b"/>
          <a:lstStyle>
            <a:lvl1pPr algn="l">
              <a:defRPr sz="2800" b="1" i="0">
                <a:solidFill>
                  <a:srgbClr val="2C5266"/>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31" name="Text Placeholder 21">
            <a:extLst>
              <a:ext uri="{FF2B5EF4-FFF2-40B4-BE49-F238E27FC236}">
                <a16:creationId xmlns:a16="http://schemas.microsoft.com/office/drawing/2014/main" id="{0C5139D7-54C3-ACA6-7D91-D5D96969DB87}"/>
              </a:ext>
            </a:extLst>
          </p:cNvPr>
          <p:cNvSpPr>
            <a:spLocks noGrp="1"/>
          </p:cNvSpPr>
          <p:nvPr>
            <p:ph type="body" sz="quarter" idx="45" hasCustomPrompt="1"/>
          </p:nvPr>
        </p:nvSpPr>
        <p:spPr>
          <a:xfrm>
            <a:off x="2391925" y="5307699"/>
            <a:ext cx="1498606" cy="603016"/>
          </a:xfrm>
          <a:prstGeom prst="rect">
            <a:avLst/>
          </a:prstGeom>
        </p:spPr>
        <p:txBody>
          <a:bodyPr lIns="0" tIns="0" rIns="0" bIns="0"/>
          <a:lstStyle>
            <a:lvl1pPr algn="l">
              <a:defRPr sz="1100" b="0" i="0">
                <a:solidFill>
                  <a:srgbClr val="312D2A"/>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endParaRPr lang="en-US" dirty="0"/>
          </a:p>
        </p:txBody>
      </p:sp>
      <p:sp>
        <p:nvSpPr>
          <p:cNvPr id="32" name="Text Placeholder 21">
            <a:extLst>
              <a:ext uri="{FF2B5EF4-FFF2-40B4-BE49-F238E27FC236}">
                <a16:creationId xmlns:a16="http://schemas.microsoft.com/office/drawing/2014/main" id="{B8A55487-28D8-F7EC-D465-CA174C53791A}"/>
              </a:ext>
            </a:extLst>
          </p:cNvPr>
          <p:cNvSpPr>
            <a:spLocks noGrp="1"/>
          </p:cNvSpPr>
          <p:nvPr>
            <p:ph type="body" sz="quarter" idx="33" hasCustomPrompt="1"/>
          </p:nvPr>
        </p:nvSpPr>
        <p:spPr>
          <a:xfrm>
            <a:off x="4021856" y="4629979"/>
            <a:ext cx="1498606" cy="614174"/>
          </a:xfrm>
          <a:prstGeom prst="rect">
            <a:avLst/>
          </a:prstGeom>
        </p:spPr>
        <p:txBody>
          <a:bodyPr lIns="0" tIns="0" rIns="0" bIns="0" anchor="b"/>
          <a:lstStyle>
            <a:lvl1pPr algn="l">
              <a:defRPr sz="2800" b="1" i="0">
                <a:solidFill>
                  <a:srgbClr val="2C5266"/>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33" name="Text Placeholder 21">
            <a:extLst>
              <a:ext uri="{FF2B5EF4-FFF2-40B4-BE49-F238E27FC236}">
                <a16:creationId xmlns:a16="http://schemas.microsoft.com/office/drawing/2014/main" id="{82B96EDD-BC97-7D98-73A6-710D14462F21}"/>
              </a:ext>
            </a:extLst>
          </p:cNvPr>
          <p:cNvSpPr>
            <a:spLocks noGrp="1"/>
          </p:cNvSpPr>
          <p:nvPr>
            <p:ph type="body" sz="quarter" idx="34" hasCustomPrompt="1"/>
          </p:nvPr>
        </p:nvSpPr>
        <p:spPr>
          <a:xfrm>
            <a:off x="4021856" y="5307699"/>
            <a:ext cx="1498606" cy="603016"/>
          </a:xfrm>
          <a:prstGeom prst="rect">
            <a:avLst/>
          </a:prstGeom>
        </p:spPr>
        <p:txBody>
          <a:bodyPr lIns="0" tIns="0" rIns="0" bIns="0"/>
          <a:lstStyle>
            <a:lvl1pPr algn="l">
              <a:defRPr sz="1100" b="0" i="0">
                <a:solidFill>
                  <a:srgbClr val="312D2A"/>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endParaRPr lang="en-US" dirty="0"/>
          </a:p>
        </p:txBody>
      </p:sp>
      <p:sp>
        <p:nvSpPr>
          <p:cNvPr id="2" name="Text Placeholder 64">
            <a:extLst>
              <a:ext uri="{FF2B5EF4-FFF2-40B4-BE49-F238E27FC236}">
                <a16:creationId xmlns:a16="http://schemas.microsoft.com/office/drawing/2014/main" id="{928223FF-4C96-4C87-903A-8F2C33F4DF79}"/>
              </a:ext>
            </a:extLst>
          </p:cNvPr>
          <p:cNvSpPr>
            <a:spLocks noGrp="1"/>
          </p:cNvSpPr>
          <p:nvPr>
            <p:ph type="body" sz="quarter" idx="37"/>
          </p:nvPr>
        </p:nvSpPr>
        <p:spPr>
          <a:xfrm>
            <a:off x="6930173" y="5226221"/>
            <a:ext cx="4624075" cy="266291"/>
          </a:xfrm>
        </p:spPr>
        <p:txBody>
          <a:bodyPr/>
          <a:lstStyle>
            <a:lvl1pPr marL="0" marR="0" indent="0" algn="l" defTabSz="914400" rtl="0" eaLnBrk="1" fontAlgn="auto" latinLnBrk="0" hangingPunct="1">
              <a:lnSpc>
                <a:spcPct val="95000"/>
              </a:lnSpc>
              <a:spcBef>
                <a:spcPts val="600"/>
              </a:spcBef>
              <a:spcAft>
                <a:spcPts val="0"/>
              </a:spcAft>
              <a:buClrTx/>
              <a:buSzTx/>
              <a:buFont typeface="System Font Regular"/>
              <a:buNone/>
              <a:tabLst/>
              <a:defRPr lang="en-US" sz="1600" b="1" i="0" kern="1200" dirty="0">
                <a:solidFill>
                  <a:srgbClr val="312D2A"/>
                </a:solidFill>
                <a:latin typeface="Oracle Sans Extra Bold" panose="020B0503020204020204" pitchFamily="34" charset="0"/>
                <a:ea typeface="+mn-ea"/>
                <a:cs typeface="Oracle Sans Extra Bold" panose="020B0503020204020204" pitchFamily="34" charset="0"/>
              </a:defRPr>
            </a:lvl1pPr>
          </a:lstStyle>
          <a:p>
            <a:pPr lvl="0"/>
            <a:r>
              <a:rPr lang="en-GB"/>
              <a:t>Click to edit Master text styles</a:t>
            </a:r>
          </a:p>
        </p:txBody>
      </p:sp>
      <p:sp>
        <p:nvSpPr>
          <p:cNvPr id="9" name="Text Placeholder 63">
            <a:extLst>
              <a:ext uri="{FF2B5EF4-FFF2-40B4-BE49-F238E27FC236}">
                <a16:creationId xmlns:a16="http://schemas.microsoft.com/office/drawing/2014/main" id="{869A35B3-08C6-2551-44A5-28684E4F6EE6}"/>
              </a:ext>
            </a:extLst>
          </p:cNvPr>
          <p:cNvSpPr>
            <a:spLocks noGrp="1"/>
          </p:cNvSpPr>
          <p:nvPr>
            <p:ph type="body" sz="quarter" idx="36"/>
          </p:nvPr>
        </p:nvSpPr>
        <p:spPr>
          <a:xfrm>
            <a:off x="6930173" y="5533998"/>
            <a:ext cx="4624075" cy="491802"/>
          </a:xfrm>
        </p:spPr>
        <p:txBody>
          <a:bodyPr/>
          <a:lstStyle>
            <a:lvl1pPr marL="0" marR="0" indent="0" algn="l" defTabSz="914400" rtl="0" eaLnBrk="1" fontAlgn="auto" latinLnBrk="0" hangingPunct="1">
              <a:lnSpc>
                <a:spcPct val="95000"/>
              </a:lnSpc>
              <a:spcBef>
                <a:spcPts val="600"/>
              </a:spcBef>
              <a:spcAft>
                <a:spcPts val="0"/>
              </a:spcAft>
              <a:buClrTx/>
              <a:buSzTx/>
              <a:buFont typeface="System Font Regular"/>
              <a:buNone/>
              <a:tabLst/>
              <a:defRPr lang="en-US" sz="1600" b="0" i="0" kern="1200" dirty="0">
                <a:solidFill>
                  <a:srgbClr val="312D2A"/>
                </a:solidFill>
                <a:latin typeface="Oracle Sans Light" panose="020B0403020204020204" pitchFamily="34" charset="0"/>
                <a:ea typeface="+mn-ea"/>
                <a:cs typeface="Oracle Sans Light" panose="020B0403020204020204" pitchFamily="34" charset="0"/>
              </a:defRPr>
            </a:lvl1pPr>
          </a:lstStyle>
          <a:p>
            <a:pPr lvl="0"/>
            <a:r>
              <a:rPr lang="en-GB"/>
              <a:t>Click to edit Master text styles</a:t>
            </a:r>
          </a:p>
        </p:txBody>
      </p:sp>
      <p:sp>
        <p:nvSpPr>
          <p:cNvPr id="12" name="Text Placeholder 21">
            <a:extLst>
              <a:ext uri="{FF2B5EF4-FFF2-40B4-BE49-F238E27FC236}">
                <a16:creationId xmlns:a16="http://schemas.microsoft.com/office/drawing/2014/main" id="{9353750C-74FE-93AC-DE4D-EB1604E2E8B9}"/>
              </a:ext>
            </a:extLst>
          </p:cNvPr>
          <p:cNvSpPr>
            <a:spLocks noGrp="1"/>
          </p:cNvSpPr>
          <p:nvPr>
            <p:ph type="body" sz="quarter" idx="35" hasCustomPrompt="1"/>
          </p:nvPr>
        </p:nvSpPr>
        <p:spPr>
          <a:xfrm>
            <a:off x="761994" y="2499926"/>
            <a:ext cx="4762530" cy="1741585"/>
          </a:xfrm>
          <a:prstGeom prst="rect">
            <a:avLst/>
          </a:prstGeom>
        </p:spPr>
        <p:txBody>
          <a:bodyPr lIns="0" tIns="0" rIns="0" bIns="0"/>
          <a:lstStyle>
            <a:lvl1pPr algn="l">
              <a:lnSpc>
                <a:spcPct val="120000"/>
              </a:lnSpc>
              <a:spcBef>
                <a:spcPts val="0"/>
              </a:spcBef>
              <a:spcAft>
                <a:spcPts val="400"/>
              </a:spcAft>
              <a:defRPr sz="1200" b="0" i="0">
                <a:solidFill>
                  <a:srgbClr val="312D2A"/>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labore et dolore magna </a:t>
            </a:r>
            <a:r>
              <a:rPr lang="en-IN" dirty="0" err="1"/>
              <a:t>aliqua</a:t>
            </a:r>
            <a:r>
              <a:rPr lang="en-IN" dirty="0"/>
              <a:t>.</a:t>
            </a:r>
            <a:br>
              <a:rPr lang="en-IN" dirty="0"/>
            </a:br>
            <a:r>
              <a:rPr lang="en-IN" dirty="0"/>
              <a:t>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cxnSp>
        <p:nvCxnSpPr>
          <p:cNvPr id="14" name="Accent Mark">
            <a:extLst>
              <a:ext uri="{FF2B5EF4-FFF2-40B4-BE49-F238E27FC236}">
                <a16:creationId xmlns:a16="http://schemas.microsoft.com/office/drawing/2014/main" id="{30D7E56A-8B8F-43E2-BEE9-3B3C4B24F8D9}"/>
              </a:ext>
              <a:ext uri="{C183D7F6-B498-43B3-948B-1728B52AA6E4}">
                <adec:decorative xmlns:adec="http://schemas.microsoft.com/office/drawing/2017/decorative" val="1"/>
              </a:ext>
            </a:extLst>
          </p:cNvPr>
          <p:cNvCxnSpPr>
            <a:cxnSpLocks/>
          </p:cNvCxnSpPr>
          <p:nvPr userDrawn="1"/>
        </p:nvCxnSpPr>
        <p:spPr>
          <a:xfrm flipH="1">
            <a:off x="6930173" y="5016505"/>
            <a:ext cx="327600" cy="0"/>
          </a:xfrm>
          <a:prstGeom prst="line">
            <a:avLst/>
          </a:prstGeom>
          <a:ln w="28575" cap="flat">
            <a:solidFill>
              <a:srgbClr val="F6B53F"/>
            </a:solidFill>
            <a:prstDash val="solid"/>
          </a:ln>
        </p:spPr>
        <p:style>
          <a:lnRef idx="1">
            <a:schemeClr val="accent1"/>
          </a:lnRef>
          <a:fillRef idx="0">
            <a:schemeClr val="accent1"/>
          </a:fillRef>
          <a:effectRef idx="0">
            <a:schemeClr val="accent1"/>
          </a:effectRef>
          <a:fontRef idx="minor">
            <a:schemeClr val="tx1"/>
          </a:fontRef>
        </p:style>
      </p:cxnSp>
      <p:sp>
        <p:nvSpPr>
          <p:cNvPr id="10" name="Text Placeholder 20">
            <a:extLst>
              <a:ext uri="{FF2B5EF4-FFF2-40B4-BE49-F238E27FC236}">
                <a16:creationId xmlns:a16="http://schemas.microsoft.com/office/drawing/2014/main" id="{39D2E56C-83AE-CD1A-1BB7-E9523FFFFDC7}"/>
              </a:ext>
            </a:extLst>
          </p:cNvPr>
          <p:cNvSpPr>
            <a:spLocks noGrp="1"/>
          </p:cNvSpPr>
          <p:nvPr>
            <p:ph type="body" sz="quarter" idx="43" hasCustomPrompt="1"/>
          </p:nvPr>
        </p:nvSpPr>
        <p:spPr>
          <a:xfrm>
            <a:off x="6820103" y="3839873"/>
            <a:ext cx="4624076" cy="1017718"/>
          </a:xfrm>
        </p:spPr>
        <p:txBody>
          <a:bodyPr anchor="b"/>
          <a:lstStyle>
            <a:lvl1pPr marL="108000" indent="-457200">
              <a:lnSpc>
                <a:spcPct val="100000"/>
              </a:lnSpc>
              <a:spcBef>
                <a:spcPts val="0"/>
              </a:spcBef>
              <a:defRPr sz="1800" b="0" i="0">
                <a:solidFill>
                  <a:srgbClr val="312D2A"/>
                </a:solidFill>
                <a:latin typeface="+mj-lt"/>
                <a:cs typeface="Oracle Sans" panose="020B0503020204020204" pitchFamily="34" charset="0"/>
              </a:defRPr>
            </a:lvl1pPr>
          </a:lstStyle>
          <a:p>
            <a:pPr lvl="0"/>
            <a:r>
              <a:rPr lang="en-US" dirty="0"/>
              <a:t>“Click to type customer or partner quote surrounded by quotation marks. Remove or replace placeholder logo as needed.”</a:t>
            </a:r>
          </a:p>
        </p:txBody>
      </p:sp>
    </p:spTree>
    <p:extLst>
      <p:ext uri="{BB962C8B-B14F-4D97-AF65-F5344CB8AC3E}">
        <p14:creationId xmlns:p14="http://schemas.microsoft.com/office/powerpoint/2010/main" val="440564419"/>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showMasterSp="0" preserve="1" userDrawn="1">
  <p:cSld name="3_Light - Stat + Quote + Media">
    <p:bg>
      <p:bgPr>
        <a:solidFill>
          <a:srgbClr val="E5E2DE"/>
        </a:solidFill>
        <a:effectLst/>
      </p:bgPr>
    </p:bg>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614F1F83-F9A3-4091-D9E9-C0B4BC3333F7}"/>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80" r="9040" b="7235"/>
          <a:stretch/>
        </p:blipFill>
        <p:spPr>
          <a:xfrm>
            <a:off x="6216294" y="3428999"/>
            <a:ext cx="5982586" cy="3429001"/>
          </a:xfrm>
          <a:prstGeom prst="rect">
            <a:avLst/>
          </a:prstGeom>
        </p:spPr>
      </p:pic>
      <p:sp>
        <p:nvSpPr>
          <p:cNvPr id="15" name="Text Placeholder 64">
            <a:extLst>
              <a:ext uri="{FF2B5EF4-FFF2-40B4-BE49-F238E27FC236}">
                <a16:creationId xmlns:a16="http://schemas.microsoft.com/office/drawing/2014/main" id="{D27FB504-A4C4-163F-6EE4-D1BF84A0C57C}"/>
              </a:ext>
            </a:extLst>
          </p:cNvPr>
          <p:cNvSpPr>
            <a:spLocks noGrp="1"/>
          </p:cNvSpPr>
          <p:nvPr>
            <p:ph type="body" sz="quarter" idx="37"/>
          </p:nvPr>
        </p:nvSpPr>
        <p:spPr>
          <a:xfrm>
            <a:off x="6930173" y="5226221"/>
            <a:ext cx="4624075" cy="266291"/>
          </a:xfrm>
        </p:spPr>
        <p:txBody>
          <a:bodyPr/>
          <a:lstStyle>
            <a:lvl1pPr>
              <a:defRPr sz="1600" b="1" i="0">
                <a:solidFill>
                  <a:srgbClr val="312D2A"/>
                </a:solidFill>
                <a:latin typeface="Oracle Sans Extra Bold" panose="020B0503020204020204" pitchFamily="34" charset="0"/>
                <a:cs typeface="Oracle Sans Extra Bold" panose="020B0503020204020204" pitchFamily="34" charset="0"/>
              </a:defRPr>
            </a:lvl1pPr>
          </a:lstStyle>
          <a:p>
            <a:pPr lvl="0"/>
            <a:r>
              <a:rPr lang="en-GB"/>
              <a:t>Click to edit Master text styles</a:t>
            </a:r>
          </a:p>
        </p:txBody>
      </p:sp>
      <p:sp>
        <p:nvSpPr>
          <p:cNvPr id="16" name="Text Placeholder 63">
            <a:extLst>
              <a:ext uri="{FF2B5EF4-FFF2-40B4-BE49-F238E27FC236}">
                <a16:creationId xmlns:a16="http://schemas.microsoft.com/office/drawing/2014/main" id="{46122C57-F004-EA3F-62FF-0EF25C7FEBFD}"/>
              </a:ext>
            </a:extLst>
          </p:cNvPr>
          <p:cNvSpPr>
            <a:spLocks noGrp="1"/>
          </p:cNvSpPr>
          <p:nvPr>
            <p:ph type="body" sz="quarter" idx="36"/>
          </p:nvPr>
        </p:nvSpPr>
        <p:spPr>
          <a:xfrm>
            <a:off x="6930173" y="5533998"/>
            <a:ext cx="4624075" cy="491802"/>
          </a:xfrm>
        </p:spPr>
        <p:txBody>
          <a:bodyPr/>
          <a:lstStyle>
            <a:lvl1pPr marL="0" marR="0" indent="0" algn="l" defTabSz="914400" rtl="0" eaLnBrk="1" fontAlgn="auto" latinLnBrk="0" hangingPunct="1">
              <a:lnSpc>
                <a:spcPct val="95000"/>
              </a:lnSpc>
              <a:spcBef>
                <a:spcPts val="600"/>
              </a:spcBef>
              <a:spcAft>
                <a:spcPts val="0"/>
              </a:spcAft>
              <a:buClrTx/>
              <a:buSzTx/>
              <a:buFont typeface="System Font Regular"/>
              <a:buNone/>
              <a:tabLst/>
              <a:defRPr lang="en-US" sz="1600" b="0" i="0" kern="1200" dirty="0">
                <a:solidFill>
                  <a:srgbClr val="312D2A"/>
                </a:solidFill>
                <a:latin typeface="Oracle Sans Light" panose="020B0403020204020204" pitchFamily="34" charset="0"/>
                <a:ea typeface="+mn-ea"/>
                <a:cs typeface="Oracle Sans Light" panose="020B0403020204020204" pitchFamily="34" charset="0"/>
              </a:defRPr>
            </a:lvl1pPr>
          </a:lstStyle>
          <a:p>
            <a:pPr lvl="0"/>
            <a:r>
              <a:rPr lang="en-GB"/>
              <a:t>Click to edit Master text styles</a:t>
            </a:r>
          </a:p>
        </p:txBody>
      </p:sp>
      <p:sp>
        <p:nvSpPr>
          <p:cNvPr id="19" name="Content Placeholder 9">
            <a:extLst>
              <a:ext uri="{FF2B5EF4-FFF2-40B4-BE49-F238E27FC236}">
                <a16:creationId xmlns:a16="http://schemas.microsoft.com/office/drawing/2014/main" id="{F399D6CB-C30D-B0AB-F771-A7753D90A1C2}"/>
              </a:ext>
            </a:extLst>
          </p:cNvPr>
          <p:cNvSpPr>
            <a:spLocks noGrp="1"/>
          </p:cNvSpPr>
          <p:nvPr>
            <p:ph sz="quarter" idx="23" hasCustomPrompt="1"/>
          </p:nvPr>
        </p:nvSpPr>
        <p:spPr>
          <a:xfrm>
            <a:off x="6209414" y="0"/>
            <a:ext cx="5982586" cy="3428999"/>
          </a:xfrm>
          <a:solidFill>
            <a:schemeClr val="tx1">
              <a:lumMod val="10000"/>
              <a:lumOff val="90000"/>
            </a:schemeClr>
          </a:solidFill>
        </p:spPr>
        <p:txBody>
          <a:bodyPr anchor="ctr"/>
          <a:lstStyle>
            <a:lvl1pPr algn="ctr">
              <a:defRPr sz="1400" b="0" i="0">
                <a:latin typeface="Oracle Sans Light" panose="020B0403020204020204" pitchFamily="34" charset="0"/>
                <a:cs typeface="Oracle Sans Light" panose="020B0403020204020204" pitchFamily="34" charset="0"/>
              </a:defRPr>
            </a:lvl1pPr>
          </a:lstStyle>
          <a:p>
            <a:pPr lvl="0"/>
            <a:r>
              <a:rPr lang="en-GB" dirty="0"/>
              <a:t>Picture/Video here</a:t>
            </a:r>
            <a:endParaRPr lang="en-US" dirty="0"/>
          </a:p>
        </p:txBody>
      </p:sp>
      <p:sp>
        <p:nvSpPr>
          <p:cNvPr id="5" name="Slide Number">
            <a:extLst>
              <a:ext uri="{FF2B5EF4-FFF2-40B4-BE49-F238E27FC236}">
                <a16:creationId xmlns:a16="http://schemas.microsoft.com/office/drawing/2014/main" id="{FA2E7555-617F-514A-998A-B4FD6333A9F5}"/>
              </a:ext>
            </a:extLst>
          </p:cNvPr>
          <p:cNvSpPr>
            <a:spLocks noGrp="1"/>
          </p:cNvSpPr>
          <p:nvPr>
            <p:ph type="sldNum" sz="quarter" idx="4"/>
          </p:nvPr>
        </p:nvSpPr>
        <p:spPr>
          <a:xfrm>
            <a:off x="762000" y="6423660"/>
            <a:ext cx="365760" cy="365760"/>
          </a:xfrm>
          <a:prstGeom prst="rect">
            <a:avLst/>
          </a:prstGeom>
        </p:spPr>
        <p:txBody>
          <a:bodyPr vert="horz" lIns="0" tIns="0" rIns="0" bIns="0" rtlCol="0" anchor="ctr"/>
          <a:lstStyle>
            <a:lvl1pPr algn="l">
              <a:defRPr sz="700">
                <a:solidFill>
                  <a:srgbClr val="8B8580"/>
                </a:solidFill>
              </a:defRPr>
            </a:lvl1pPr>
          </a:lstStyle>
          <a:p>
            <a:fld id="{345D60D9-5372-5F40-9443-0F9AE5BDC3C8}" type="slidenum">
              <a:rPr lang="en-US" smtClean="0"/>
              <a:pPr/>
              <a:t>‹#›</a:t>
            </a:fld>
            <a:endParaRPr lang="en-US" dirty="0"/>
          </a:p>
        </p:txBody>
      </p:sp>
      <p:sp>
        <p:nvSpPr>
          <p:cNvPr id="6" name="Footer">
            <a:extLst>
              <a:ext uri="{FF2B5EF4-FFF2-40B4-BE49-F238E27FC236}">
                <a16:creationId xmlns:a16="http://schemas.microsoft.com/office/drawing/2014/main" id="{B348A6A2-2DAA-8349-9F70-D848FE897B02}"/>
              </a:ext>
            </a:extLst>
          </p:cNvPr>
          <p:cNvSpPr>
            <a:spLocks noGrp="1"/>
          </p:cNvSpPr>
          <p:nvPr>
            <p:ph type="ftr" sz="quarter" idx="3"/>
          </p:nvPr>
        </p:nvSpPr>
        <p:spPr>
          <a:xfrm>
            <a:off x="1127759" y="6423978"/>
            <a:ext cx="5745379" cy="365125"/>
          </a:xfrm>
          <a:prstGeom prst="rect">
            <a:avLst/>
          </a:prstGeom>
        </p:spPr>
        <p:txBody>
          <a:bodyPr vert="horz" lIns="0" tIns="0" rIns="0" bIns="0" rtlCol="0" anchor="ctr"/>
          <a:lstStyle>
            <a:lvl1pPr algn="l">
              <a:defRPr sz="700">
                <a:solidFill>
                  <a:srgbClr val="8B8580"/>
                </a:solidFill>
              </a:defRPr>
            </a:lvl1pPr>
          </a:lstStyle>
          <a:p>
            <a:r>
              <a:rPr lang="en-US"/>
              <a:t>Copyright © 2025, Oracle and/or its affiliates</a:t>
            </a:r>
            <a:endParaRPr lang="en-US" dirty="0"/>
          </a:p>
        </p:txBody>
      </p:sp>
      <p:sp>
        <p:nvSpPr>
          <p:cNvPr id="3" name="Oracle Logo">
            <a:extLst>
              <a:ext uri="{FF2B5EF4-FFF2-40B4-BE49-F238E27FC236}">
                <a16:creationId xmlns:a16="http://schemas.microsoft.com/office/drawing/2014/main" id="{D6220EA6-E230-EF5E-1E96-CF13C1127E57}"/>
              </a:ext>
            </a:extLst>
          </p:cNvPr>
          <p:cNvSpPr/>
          <p:nvPr userDrawn="1"/>
        </p:nvSpPr>
        <p:spPr>
          <a:xfrm>
            <a:off x="761994" y="1130946"/>
            <a:ext cx="882210" cy="115586"/>
          </a:xfrm>
          <a:custGeom>
            <a:avLst/>
            <a:gdLst>
              <a:gd name="connsiteX0" fmla="*/ 380873 w 882210"/>
              <a:gd name="connsiteY0" fmla="*/ 75127 h 115586"/>
              <a:gd name="connsiteX1" fmla="*/ 439139 w 882210"/>
              <a:gd name="connsiteY1" fmla="*/ 75127 h 115586"/>
              <a:gd name="connsiteX2" fmla="*/ 408398 w 882210"/>
              <a:gd name="connsiteY2" fmla="*/ 25026 h 115586"/>
              <a:gd name="connsiteX3" fmla="*/ 351830 w 882210"/>
              <a:gd name="connsiteY3" fmla="*/ 115586 h 115586"/>
              <a:gd name="connsiteX4" fmla="*/ 326003 w 882210"/>
              <a:gd name="connsiteY4" fmla="*/ 115586 h 115586"/>
              <a:gd name="connsiteX5" fmla="*/ 394814 w 882210"/>
              <a:gd name="connsiteY5" fmla="*/ 6914 h 115586"/>
              <a:gd name="connsiteX6" fmla="*/ 417896 w 882210"/>
              <a:gd name="connsiteY6" fmla="*/ 3155 h 115586"/>
              <a:gd name="connsiteX7" fmla="*/ 421624 w 882210"/>
              <a:gd name="connsiteY7" fmla="*/ 6914 h 115586"/>
              <a:gd name="connsiteX8" fmla="*/ 490614 w 882210"/>
              <a:gd name="connsiteY8" fmla="*/ 115586 h 115586"/>
              <a:gd name="connsiteX9" fmla="*/ 464698 w 882210"/>
              <a:gd name="connsiteY9" fmla="*/ 115586 h 115586"/>
              <a:gd name="connsiteX10" fmla="*/ 452544 w 882210"/>
              <a:gd name="connsiteY10" fmla="*/ 95312 h 115586"/>
              <a:gd name="connsiteX11" fmla="*/ 393563 w 882210"/>
              <a:gd name="connsiteY11" fmla="*/ 95312 h 115586"/>
              <a:gd name="connsiteX12" fmla="*/ 380873 w 882210"/>
              <a:gd name="connsiteY12" fmla="*/ 75127 h 115586"/>
              <a:gd name="connsiteX13" fmla="*/ 648253 w 882210"/>
              <a:gd name="connsiteY13" fmla="*/ 95312 h 115586"/>
              <a:gd name="connsiteX14" fmla="*/ 648253 w 882210"/>
              <a:gd name="connsiteY14" fmla="*/ 967 h 115586"/>
              <a:gd name="connsiteX15" fmla="*/ 626359 w 882210"/>
              <a:gd name="connsiteY15" fmla="*/ 967 h 115586"/>
              <a:gd name="connsiteX16" fmla="*/ 626359 w 882210"/>
              <a:gd name="connsiteY16" fmla="*/ 104593 h 115586"/>
              <a:gd name="connsiteX17" fmla="*/ 637619 w 882210"/>
              <a:gd name="connsiteY17" fmla="*/ 115586 h 115586"/>
              <a:gd name="connsiteX18" fmla="*/ 737172 w 882210"/>
              <a:gd name="connsiteY18" fmla="*/ 115586 h 115586"/>
              <a:gd name="connsiteX19" fmla="*/ 750130 w 882210"/>
              <a:gd name="connsiteY19" fmla="*/ 95312 h 115586"/>
              <a:gd name="connsiteX20" fmla="*/ 648253 w 882210"/>
              <a:gd name="connsiteY20" fmla="*/ 95312 h 115586"/>
              <a:gd name="connsiteX21" fmla="*/ 286862 w 882210"/>
              <a:gd name="connsiteY21" fmla="*/ 78461 h 115586"/>
              <a:gd name="connsiteX22" fmla="*/ 325288 w 882210"/>
              <a:gd name="connsiteY22" fmla="*/ 39714 h 115586"/>
              <a:gd name="connsiteX23" fmla="*/ 286862 w 882210"/>
              <a:gd name="connsiteY23" fmla="*/ 967 h 115586"/>
              <a:gd name="connsiteX24" fmla="*/ 191241 w 882210"/>
              <a:gd name="connsiteY24" fmla="*/ 967 h 115586"/>
              <a:gd name="connsiteX25" fmla="*/ 191241 w 882210"/>
              <a:gd name="connsiteY25" fmla="*/ 115586 h 115586"/>
              <a:gd name="connsiteX26" fmla="*/ 213135 w 882210"/>
              <a:gd name="connsiteY26" fmla="*/ 115586 h 115586"/>
              <a:gd name="connsiteX27" fmla="*/ 213135 w 882210"/>
              <a:gd name="connsiteY27" fmla="*/ 21242 h 115586"/>
              <a:gd name="connsiteX28" fmla="*/ 285432 w 882210"/>
              <a:gd name="connsiteY28" fmla="*/ 21242 h 115586"/>
              <a:gd name="connsiteX29" fmla="*/ 302514 w 882210"/>
              <a:gd name="connsiteY29" fmla="*/ 41052 h 115586"/>
              <a:gd name="connsiteX30" fmla="*/ 285432 w 882210"/>
              <a:gd name="connsiteY30" fmla="*/ 58277 h 115586"/>
              <a:gd name="connsiteX31" fmla="*/ 223412 w 882210"/>
              <a:gd name="connsiteY31" fmla="*/ 58277 h 115586"/>
              <a:gd name="connsiteX32" fmla="*/ 288649 w 882210"/>
              <a:gd name="connsiteY32" fmla="*/ 115586 h 115586"/>
              <a:gd name="connsiteX33" fmla="*/ 320373 w 882210"/>
              <a:gd name="connsiteY33" fmla="*/ 115586 h 115586"/>
              <a:gd name="connsiteX34" fmla="*/ 277031 w 882210"/>
              <a:gd name="connsiteY34" fmla="*/ 78461 h 115586"/>
              <a:gd name="connsiteX35" fmla="*/ 286862 w 882210"/>
              <a:gd name="connsiteY35" fmla="*/ 78461 h 115586"/>
              <a:gd name="connsiteX36" fmla="*/ 56836 w 882210"/>
              <a:gd name="connsiteY36" fmla="*/ 115586 h 115586"/>
              <a:gd name="connsiteX37" fmla="*/ 122877 w 882210"/>
              <a:gd name="connsiteY37" fmla="*/ 115586 h 115586"/>
              <a:gd name="connsiteX38" fmla="*/ 179713 w 882210"/>
              <a:gd name="connsiteY38" fmla="*/ 58277 h 115586"/>
              <a:gd name="connsiteX39" fmla="*/ 122877 w 882210"/>
              <a:gd name="connsiteY39" fmla="*/ 967 h 115586"/>
              <a:gd name="connsiteX40" fmla="*/ 56836 w 882210"/>
              <a:gd name="connsiteY40" fmla="*/ 967 h 115586"/>
              <a:gd name="connsiteX41" fmla="*/ 0 w 882210"/>
              <a:gd name="connsiteY41" fmla="*/ 58277 h 115586"/>
              <a:gd name="connsiteX42" fmla="*/ 56836 w 882210"/>
              <a:gd name="connsiteY42" fmla="*/ 115586 h 115586"/>
              <a:gd name="connsiteX43" fmla="*/ 121358 w 882210"/>
              <a:gd name="connsiteY43" fmla="*/ 95402 h 115586"/>
              <a:gd name="connsiteX44" fmla="*/ 58266 w 882210"/>
              <a:gd name="connsiteY44" fmla="*/ 95402 h 115586"/>
              <a:gd name="connsiteX45" fmla="*/ 23306 w 882210"/>
              <a:gd name="connsiteY45" fmla="*/ 56493 h 115586"/>
              <a:gd name="connsiteX46" fmla="*/ 58266 w 882210"/>
              <a:gd name="connsiteY46" fmla="*/ 21242 h 115586"/>
              <a:gd name="connsiteX47" fmla="*/ 121358 w 882210"/>
              <a:gd name="connsiteY47" fmla="*/ 21242 h 115586"/>
              <a:gd name="connsiteX48" fmla="*/ 159945 w 882210"/>
              <a:gd name="connsiteY48" fmla="*/ 56493 h 115586"/>
              <a:gd name="connsiteX49" fmla="*/ 124984 w 882210"/>
              <a:gd name="connsiteY49" fmla="*/ 95402 h 115586"/>
              <a:gd name="connsiteX50" fmla="*/ 121358 w 882210"/>
              <a:gd name="connsiteY50" fmla="*/ 95402 h 115586"/>
              <a:gd name="connsiteX51" fmla="*/ 536190 w 882210"/>
              <a:gd name="connsiteY51" fmla="*/ 115586 h 115586"/>
              <a:gd name="connsiteX52" fmla="*/ 603571 w 882210"/>
              <a:gd name="connsiteY52" fmla="*/ 115586 h 115586"/>
              <a:gd name="connsiteX53" fmla="*/ 616618 w 882210"/>
              <a:gd name="connsiteY53" fmla="*/ 95402 h 115586"/>
              <a:gd name="connsiteX54" fmla="*/ 537709 w 882210"/>
              <a:gd name="connsiteY54" fmla="*/ 95402 h 115586"/>
              <a:gd name="connsiteX55" fmla="*/ 499122 w 882210"/>
              <a:gd name="connsiteY55" fmla="*/ 60150 h 115586"/>
              <a:gd name="connsiteX56" fmla="*/ 534082 w 882210"/>
              <a:gd name="connsiteY56" fmla="*/ 21242 h 115586"/>
              <a:gd name="connsiteX57" fmla="*/ 537709 w 882210"/>
              <a:gd name="connsiteY57" fmla="*/ 21242 h 115586"/>
              <a:gd name="connsiteX58" fmla="*/ 601784 w 882210"/>
              <a:gd name="connsiteY58" fmla="*/ 21242 h 115586"/>
              <a:gd name="connsiteX59" fmla="*/ 614742 w 882210"/>
              <a:gd name="connsiteY59" fmla="*/ 967 h 115586"/>
              <a:gd name="connsiteX60" fmla="*/ 536190 w 882210"/>
              <a:gd name="connsiteY60" fmla="*/ 967 h 115586"/>
              <a:gd name="connsiteX61" fmla="*/ 479354 w 882210"/>
              <a:gd name="connsiteY61" fmla="*/ 58277 h 115586"/>
              <a:gd name="connsiteX62" fmla="*/ 536190 w 882210"/>
              <a:gd name="connsiteY62" fmla="*/ 115586 h 115586"/>
              <a:gd name="connsiteX63" fmla="*/ 803391 w 882210"/>
              <a:gd name="connsiteY63" fmla="*/ 95402 h 115586"/>
              <a:gd name="connsiteX64" fmla="*/ 767645 w 882210"/>
              <a:gd name="connsiteY64" fmla="*/ 68369 h 115586"/>
              <a:gd name="connsiteX65" fmla="*/ 861389 w 882210"/>
              <a:gd name="connsiteY65" fmla="*/ 68369 h 115586"/>
              <a:gd name="connsiteX66" fmla="*/ 874257 w 882210"/>
              <a:gd name="connsiteY66" fmla="*/ 48094 h 115586"/>
              <a:gd name="connsiteX67" fmla="*/ 768003 w 882210"/>
              <a:gd name="connsiteY67" fmla="*/ 48094 h 115586"/>
              <a:gd name="connsiteX68" fmla="*/ 803748 w 882210"/>
              <a:gd name="connsiteY68" fmla="*/ 21061 h 115586"/>
              <a:gd name="connsiteX69" fmla="*/ 867823 w 882210"/>
              <a:gd name="connsiteY69" fmla="*/ 21061 h 115586"/>
              <a:gd name="connsiteX70" fmla="*/ 880334 w 882210"/>
              <a:gd name="connsiteY70" fmla="*/ 967 h 115586"/>
              <a:gd name="connsiteX71" fmla="*/ 801961 w 882210"/>
              <a:gd name="connsiteY71" fmla="*/ 967 h 115586"/>
              <a:gd name="connsiteX72" fmla="*/ 745125 w 882210"/>
              <a:gd name="connsiteY72" fmla="*/ 58277 h 115586"/>
              <a:gd name="connsiteX73" fmla="*/ 801961 w 882210"/>
              <a:gd name="connsiteY73" fmla="*/ 115586 h 115586"/>
              <a:gd name="connsiteX74" fmla="*/ 869432 w 882210"/>
              <a:gd name="connsiteY74" fmla="*/ 115586 h 115586"/>
              <a:gd name="connsiteX75" fmla="*/ 882211 w 882210"/>
              <a:gd name="connsiteY75" fmla="*/ 95402 h 115586"/>
              <a:gd name="connsiteX76" fmla="*/ 803480 w 882210"/>
              <a:gd name="connsiteY76" fmla="*/ 95402 h 115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882210" h="115586">
                <a:moveTo>
                  <a:pt x="380873" y="75127"/>
                </a:moveTo>
                <a:lnTo>
                  <a:pt x="439139" y="75127"/>
                </a:lnTo>
                <a:lnTo>
                  <a:pt x="408398" y="25026"/>
                </a:lnTo>
                <a:lnTo>
                  <a:pt x="351830" y="115586"/>
                </a:lnTo>
                <a:lnTo>
                  <a:pt x="326003" y="115586"/>
                </a:lnTo>
                <a:lnTo>
                  <a:pt x="394814" y="6914"/>
                </a:lnTo>
                <a:cubicBezTo>
                  <a:pt x="400159" y="-551"/>
                  <a:pt x="410493" y="-2234"/>
                  <a:pt x="417896" y="3155"/>
                </a:cubicBezTo>
                <a:cubicBezTo>
                  <a:pt x="419330" y="4199"/>
                  <a:pt x="420589" y="5468"/>
                  <a:pt x="421624" y="6914"/>
                </a:cubicBezTo>
                <a:lnTo>
                  <a:pt x="490614" y="115586"/>
                </a:lnTo>
                <a:lnTo>
                  <a:pt x="464698" y="115586"/>
                </a:lnTo>
                <a:lnTo>
                  <a:pt x="452544" y="95312"/>
                </a:lnTo>
                <a:lnTo>
                  <a:pt x="393563" y="95312"/>
                </a:lnTo>
                <a:lnTo>
                  <a:pt x="380873" y="75127"/>
                </a:lnTo>
                <a:moveTo>
                  <a:pt x="648253" y="95312"/>
                </a:moveTo>
                <a:lnTo>
                  <a:pt x="648253" y="967"/>
                </a:lnTo>
                <a:lnTo>
                  <a:pt x="626359" y="967"/>
                </a:lnTo>
                <a:lnTo>
                  <a:pt x="626359" y="104593"/>
                </a:lnTo>
                <a:cubicBezTo>
                  <a:pt x="626642" y="110682"/>
                  <a:pt x="631574" y="115498"/>
                  <a:pt x="637619" y="115586"/>
                </a:cubicBezTo>
                <a:lnTo>
                  <a:pt x="737172" y="115586"/>
                </a:lnTo>
                <a:lnTo>
                  <a:pt x="750130" y="95312"/>
                </a:lnTo>
                <a:lnTo>
                  <a:pt x="648253" y="95312"/>
                </a:lnTo>
                <a:moveTo>
                  <a:pt x="286862" y="78461"/>
                </a:moveTo>
                <a:cubicBezTo>
                  <a:pt x="308084" y="78461"/>
                  <a:pt x="325288" y="61113"/>
                  <a:pt x="325288" y="39714"/>
                </a:cubicBezTo>
                <a:cubicBezTo>
                  <a:pt x="325288" y="18315"/>
                  <a:pt x="308084" y="967"/>
                  <a:pt x="286862" y="967"/>
                </a:cubicBezTo>
                <a:lnTo>
                  <a:pt x="191241" y="967"/>
                </a:lnTo>
                <a:lnTo>
                  <a:pt x="191241" y="115586"/>
                </a:lnTo>
                <a:lnTo>
                  <a:pt x="213135" y="115586"/>
                </a:lnTo>
                <a:lnTo>
                  <a:pt x="213135" y="21242"/>
                </a:lnTo>
                <a:lnTo>
                  <a:pt x="285432" y="21242"/>
                </a:lnTo>
                <a:cubicBezTo>
                  <a:pt x="295574" y="21955"/>
                  <a:pt x="303222" y="30825"/>
                  <a:pt x="302514" y="41052"/>
                </a:cubicBezTo>
                <a:cubicBezTo>
                  <a:pt x="301875" y="50285"/>
                  <a:pt x="294588" y="57632"/>
                  <a:pt x="285432" y="58277"/>
                </a:cubicBezTo>
                <a:lnTo>
                  <a:pt x="223412" y="58277"/>
                </a:lnTo>
                <a:lnTo>
                  <a:pt x="288649" y="115586"/>
                </a:lnTo>
                <a:lnTo>
                  <a:pt x="320373" y="115586"/>
                </a:lnTo>
                <a:lnTo>
                  <a:pt x="277031" y="78461"/>
                </a:lnTo>
                <a:lnTo>
                  <a:pt x="286862" y="78461"/>
                </a:lnTo>
                <a:moveTo>
                  <a:pt x="56836" y="115586"/>
                </a:moveTo>
                <a:lnTo>
                  <a:pt x="122877" y="115586"/>
                </a:lnTo>
                <a:cubicBezTo>
                  <a:pt x="154267" y="115586"/>
                  <a:pt x="179713" y="89928"/>
                  <a:pt x="179713" y="58277"/>
                </a:cubicBezTo>
                <a:cubicBezTo>
                  <a:pt x="179713" y="26625"/>
                  <a:pt x="154267" y="967"/>
                  <a:pt x="122877" y="967"/>
                </a:cubicBezTo>
                <a:lnTo>
                  <a:pt x="56836" y="967"/>
                </a:lnTo>
                <a:cubicBezTo>
                  <a:pt x="25446" y="967"/>
                  <a:pt x="0" y="26625"/>
                  <a:pt x="0" y="58277"/>
                </a:cubicBezTo>
                <a:cubicBezTo>
                  <a:pt x="0" y="89928"/>
                  <a:pt x="25446" y="115586"/>
                  <a:pt x="56836" y="115586"/>
                </a:cubicBezTo>
                <a:moveTo>
                  <a:pt x="121358" y="95402"/>
                </a:moveTo>
                <a:lnTo>
                  <a:pt x="58266" y="95402"/>
                </a:lnTo>
                <a:cubicBezTo>
                  <a:pt x="37956" y="94392"/>
                  <a:pt x="22304" y="76972"/>
                  <a:pt x="23306" y="56493"/>
                </a:cubicBezTo>
                <a:cubicBezTo>
                  <a:pt x="24238" y="37427"/>
                  <a:pt x="39358" y="22182"/>
                  <a:pt x="58266" y="21242"/>
                </a:cubicBezTo>
                <a:lnTo>
                  <a:pt x="121358" y="21242"/>
                </a:lnTo>
                <a:cubicBezTo>
                  <a:pt x="141667" y="20232"/>
                  <a:pt x="158943" y="36014"/>
                  <a:pt x="159945" y="56493"/>
                </a:cubicBezTo>
                <a:cubicBezTo>
                  <a:pt x="160946" y="76972"/>
                  <a:pt x="145294" y="94392"/>
                  <a:pt x="124984" y="95402"/>
                </a:cubicBezTo>
                <a:cubicBezTo>
                  <a:pt x="123776" y="95462"/>
                  <a:pt x="122566" y="95462"/>
                  <a:pt x="121358" y="95402"/>
                </a:cubicBezTo>
                <a:moveTo>
                  <a:pt x="536190" y="115586"/>
                </a:moveTo>
                <a:lnTo>
                  <a:pt x="603571" y="115586"/>
                </a:lnTo>
                <a:lnTo>
                  <a:pt x="616618" y="95402"/>
                </a:lnTo>
                <a:lnTo>
                  <a:pt x="537709" y="95402"/>
                </a:lnTo>
                <a:cubicBezTo>
                  <a:pt x="517399" y="96411"/>
                  <a:pt x="500123" y="80629"/>
                  <a:pt x="499122" y="60150"/>
                </a:cubicBezTo>
                <a:cubicBezTo>
                  <a:pt x="498120" y="39671"/>
                  <a:pt x="513773" y="22251"/>
                  <a:pt x="534082" y="21242"/>
                </a:cubicBezTo>
                <a:cubicBezTo>
                  <a:pt x="535290" y="21182"/>
                  <a:pt x="536501" y="21182"/>
                  <a:pt x="537709" y="21242"/>
                </a:cubicBezTo>
                <a:lnTo>
                  <a:pt x="601784" y="21242"/>
                </a:lnTo>
                <a:lnTo>
                  <a:pt x="614742" y="967"/>
                </a:lnTo>
                <a:lnTo>
                  <a:pt x="536190" y="967"/>
                </a:lnTo>
                <a:cubicBezTo>
                  <a:pt x="504800" y="967"/>
                  <a:pt x="479354" y="26625"/>
                  <a:pt x="479354" y="58277"/>
                </a:cubicBezTo>
                <a:cubicBezTo>
                  <a:pt x="479354" y="89928"/>
                  <a:pt x="504800" y="115586"/>
                  <a:pt x="536190" y="115586"/>
                </a:cubicBezTo>
                <a:moveTo>
                  <a:pt x="803391" y="95402"/>
                </a:moveTo>
                <a:cubicBezTo>
                  <a:pt x="786805" y="95513"/>
                  <a:pt x="772183" y="84455"/>
                  <a:pt x="767645" y="68369"/>
                </a:cubicBezTo>
                <a:lnTo>
                  <a:pt x="861389" y="68369"/>
                </a:lnTo>
                <a:lnTo>
                  <a:pt x="874257" y="48094"/>
                </a:lnTo>
                <a:lnTo>
                  <a:pt x="768003" y="48094"/>
                </a:lnTo>
                <a:cubicBezTo>
                  <a:pt x="772514" y="31990"/>
                  <a:pt x="787153" y="20919"/>
                  <a:pt x="803748" y="21061"/>
                </a:cubicBezTo>
                <a:lnTo>
                  <a:pt x="867823" y="21061"/>
                </a:lnTo>
                <a:lnTo>
                  <a:pt x="880334" y="967"/>
                </a:lnTo>
                <a:lnTo>
                  <a:pt x="801961" y="967"/>
                </a:lnTo>
                <a:cubicBezTo>
                  <a:pt x="770571" y="967"/>
                  <a:pt x="745125" y="26625"/>
                  <a:pt x="745125" y="58277"/>
                </a:cubicBezTo>
                <a:cubicBezTo>
                  <a:pt x="745125" y="89928"/>
                  <a:pt x="770571" y="115586"/>
                  <a:pt x="801961" y="115586"/>
                </a:cubicBezTo>
                <a:lnTo>
                  <a:pt x="869432" y="115586"/>
                </a:lnTo>
                <a:lnTo>
                  <a:pt x="882211" y="95402"/>
                </a:lnTo>
                <a:lnTo>
                  <a:pt x="803480" y="95402"/>
                </a:lnTo>
              </a:path>
            </a:pathLst>
          </a:custGeom>
          <a:solidFill>
            <a:srgbClr val="C74634"/>
          </a:solidFill>
          <a:ln w="8895" cap="flat">
            <a:noFill/>
            <a:prstDash val="solid"/>
            <a:miter/>
          </a:ln>
        </p:spPr>
        <p:txBody>
          <a:bodyPr rtlCol="0" anchor="ctr"/>
          <a:lstStyle/>
          <a:p>
            <a:endParaRPr lang="en-US">
              <a:solidFill>
                <a:srgbClr val="C74634"/>
              </a:solidFill>
            </a:endParaRPr>
          </a:p>
        </p:txBody>
      </p:sp>
      <p:sp>
        <p:nvSpPr>
          <p:cNvPr id="4" name="Plus Sign">
            <a:extLst>
              <a:ext uri="{FF2B5EF4-FFF2-40B4-BE49-F238E27FC236}">
                <a16:creationId xmlns:a16="http://schemas.microsoft.com/office/drawing/2014/main" id="{889C2474-0A48-87B9-ED6A-FD2EF7F367F7}"/>
              </a:ext>
            </a:extLst>
          </p:cNvPr>
          <p:cNvSpPr txBox="1"/>
          <p:nvPr userDrawn="1"/>
        </p:nvSpPr>
        <p:spPr>
          <a:xfrm>
            <a:off x="1983598" y="988684"/>
            <a:ext cx="338554" cy="400110"/>
          </a:xfrm>
          <a:prstGeom prst="rect">
            <a:avLst/>
          </a:prstGeom>
          <a:noFill/>
        </p:spPr>
        <p:txBody>
          <a:bodyPr wrap="none" rtlCol="0">
            <a:spAutoFit/>
          </a:bodyPr>
          <a:lstStyle/>
          <a:p>
            <a:r>
              <a:rPr lang="en-US" sz="2000" dirty="0">
                <a:latin typeface="Oracle Sans Light" panose="020B0403020204020204" pitchFamily="34" charset="0"/>
                <a:cs typeface="Oracle Sans Light" panose="020B0403020204020204" pitchFamily="34" charset="0"/>
              </a:rPr>
              <a:t>+</a:t>
            </a:r>
          </a:p>
        </p:txBody>
      </p:sp>
      <p:sp>
        <p:nvSpPr>
          <p:cNvPr id="8" name="Content Placeholder 7">
            <a:extLst>
              <a:ext uri="{FF2B5EF4-FFF2-40B4-BE49-F238E27FC236}">
                <a16:creationId xmlns:a16="http://schemas.microsoft.com/office/drawing/2014/main" id="{356453F7-AD72-2B27-04B4-727D2A71230B}"/>
              </a:ext>
            </a:extLst>
          </p:cNvPr>
          <p:cNvSpPr>
            <a:spLocks noGrp="1"/>
          </p:cNvSpPr>
          <p:nvPr>
            <p:ph sz="quarter" idx="28" hasCustomPrompt="1"/>
          </p:nvPr>
        </p:nvSpPr>
        <p:spPr>
          <a:xfrm>
            <a:off x="2451100" y="946150"/>
            <a:ext cx="1241425" cy="466344"/>
          </a:xfrm>
        </p:spPr>
        <p:txBody>
          <a:bodyPr/>
          <a:lstStyle>
            <a:lvl1pPr>
              <a:defRPr sz="800">
                <a:latin typeface="Oracle Sans Light" panose="020B0403020204020204" pitchFamily="34" charset="0"/>
                <a:cs typeface="Oracle Sans Light" panose="020B0403020204020204" pitchFamily="34" charset="0"/>
              </a:defRPr>
            </a:lvl1pPr>
          </a:lstStyle>
          <a:p>
            <a:pPr lvl="0"/>
            <a:r>
              <a:rPr lang="en-US" dirty="0"/>
              <a:t>Click to insert partner logo</a:t>
            </a:r>
          </a:p>
        </p:txBody>
      </p:sp>
      <p:sp>
        <p:nvSpPr>
          <p:cNvPr id="9" name="Plus Sign">
            <a:extLst>
              <a:ext uri="{FF2B5EF4-FFF2-40B4-BE49-F238E27FC236}">
                <a16:creationId xmlns:a16="http://schemas.microsoft.com/office/drawing/2014/main" id="{2455AA71-3BEC-2B9C-31FA-38B9F090AB84}"/>
              </a:ext>
            </a:extLst>
          </p:cNvPr>
          <p:cNvSpPr txBox="1"/>
          <p:nvPr userDrawn="1"/>
        </p:nvSpPr>
        <p:spPr>
          <a:xfrm>
            <a:off x="3808218" y="988684"/>
            <a:ext cx="338554" cy="400110"/>
          </a:xfrm>
          <a:prstGeom prst="rect">
            <a:avLst/>
          </a:prstGeom>
          <a:noFill/>
        </p:spPr>
        <p:txBody>
          <a:bodyPr wrap="none" rtlCol="0">
            <a:spAutoFit/>
          </a:bodyPr>
          <a:lstStyle/>
          <a:p>
            <a:r>
              <a:rPr lang="en-US" sz="2000" dirty="0">
                <a:latin typeface="Oracle Sans Light" panose="020B0403020204020204" pitchFamily="34" charset="0"/>
                <a:cs typeface="Oracle Sans Light" panose="020B0403020204020204" pitchFamily="34" charset="0"/>
              </a:rPr>
              <a:t>+</a:t>
            </a:r>
          </a:p>
        </p:txBody>
      </p:sp>
      <p:sp>
        <p:nvSpPr>
          <p:cNvPr id="13" name="Content Placeholder 7">
            <a:extLst>
              <a:ext uri="{FF2B5EF4-FFF2-40B4-BE49-F238E27FC236}">
                <a16:creationId xmlns:a16="http://schemas.microsoft.com/office/drawing/2014/main" id="{9E18BBA1-19C4-870F-F537-11692DAF51CE}"/>
              </a:ext>
            </a:extLst>
          </p:cNvPr>
          <p:cNvSpPr>
            <a:spLocks noGrp="1"/>
          </p:cNvSpPr>
          <p:nvPr>
            <p:ph sz="quarter" idx="29" hasCustomPrompt="1"/>
          </p:nvPr>
        </p:nvSpPr>
        <p:spPr>
          <a:xfrm>
            <a:off x="4270375" y="946150"/>
            <a:ext cx="1241425" cy="466344"/>
          </a:xfrm>
        </p:spPr>
        <p:txBody>
          <a:bodyPr/>
          <a:lstStyle>
            <a:lvl1pPr>
              <a:defRPr sz="800">
                <a:latin typeface="Oracle Sans Light" panose="020B0403020204020204" pitchFamily="34" charset="0"/>
                <a:cs typeface="Oracle Sans Light" panose="020B0403020204020204" pitchFamily="34" charset="0"/>
              </a:defRPr>
            </a:lvl1pPr>
          </a:lstStyle>
          <a:p>
            <a:pPr lvl="0"/>
            <a:r>
              <a:rPr lang="en-US" dirty="0"/>
              <a:t>Click to insert partner logo</a:t>
            </a:r>
          </a:p>
        </p:txBody>
      </p:sp>
      <p:pic>
        <p:nvPicPr>
          <p:cNvPr id="24" name="OTag">
            <a:extLst>
              <a:ext uri="{FF2B5EF4-FFF2-40B4-BE49-F238E27FC236}">
                <a16:creationId xmlns:a16="http://schemas.microsoft.com/office/drawing/2014/main" id="{AF10765D-B53C-4C54-9062-242A8453AEA0}"/>
              </a:ext>
              <a:ext uri="{C183D7F6-B498-43B3-948B-1728B52AA6E4}">
                <adec:decorative xmlns:adec="http://schemas.microsoft.com/office/drawing/2017/decorative" val="1"/>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pic>
        <p:nvPicPr>
          <p:cNvPr id="22" name="OTag">
            <a:extLst>
              <a:ext uri="{FF2B5EF4-FFF2-40B4-BE49-F238E27FC236}">
                <a16:creationId xmlns:a16="http://schemas.microsoft.com/office/drawing/2014/main" id="{50F1F99F-0C05-D3F9-FCBF-A99EF4BC1FAD}"/>
              </a:ext>
              <a:ext uri="{C183D7F6-B498-43B3-948B-1728B52AA6E4}">
                <adec:decorative xmlns:adec="http://schemas.microsoft.com/office/drawing/2017/decorative" val="1"/>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27" name="Text Placeholder 21">
            <a:extLst>
              <a:ext uri="{FF2B5EF4-FFF2-40B4-BE49-F238E27FC236}">
                <a16:creationId xmlns:a16="http://schemas.microsoft.com/office/drawing/2014/main" id="{404BC813-D7AB-F1BA-AD08-ED953FB7D0F5}"/>
              </a:ext>
            </a:extLst>
          </p:cNvPr>
          <p:cNvSpPr>
            <a:spLocks noGrp="1"/>
          </p:cNvSpPr>
          <p:nvPr>
            <p:ph type="body" sz="quarter" idx="14" hasCustomPrompt="1"/>
          </p:nvPr>
        </p:nvSpPr>
        <p:spPr>
          <a:xfrm>
            <a:off x="761994" y="4629979"/>
            <a:ext cx="1498606" cy="614174"/>
          </a:xfrm>
          <a:prstGeom prst="rect">
            <a:avLst/>
          </a:prstGeom>
        </p:spPr>
        <p:txBody>
          <a:bodyPr lIns="0" tIns="0" rIns="0" bIns="0" anchor="b"/>
          <a:lstStyle>
            <a:lvl1pPr algn="l">
              <a:defRPr sz="2800" b="1" i="0">
                <a:solidFill>
                  <a:srgbClr val="2C5266"/>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28" name="Text Placeholder 21">
            <a:extLst>
              <a:ext uri="{FF2B5EF4-FFF2-40B4-BE49-F238E27FC236}">
                <a16:creationId xmlns:a16="http://schemas.microsoft.com/office/drawing/2014/main" id="{20F37456-6C8E-BEA0-85DC-911C938B6264}"/>
              </a:ext>
            </a:extLst>
          </p:cNvPr>
          <p:cNvSpPr>
            <a:spLocks noGrp="1"/>
          </p:cNvSpPr>
          <p:nvPr>
            <p:ph type="body" sz="quarter" idx="30" hasCustomPrompt="1"/>
          </p:nvPr>
        </p:nvSpPr>
        <p:spPr>
          <a:xfrm>
            <a:off x="761994" y="5325986"/>
            <a:ext cx="1498606" cy="603016"/>
          </a:xfrm>
          <a:prstGeom prst="rect">
            <a:avLst/>
          </a:prstGeom>
        </p:spPr>
        <p:txBody>
          <a:bodyPr lIns="0" tIns="0" rIns="0" bIns="0"/>
          <a:lstStyle>
            <a:lvl1pPr algn="l">
              <a:defRPr sz="1100" b="0" i="0">
                <a:solidFill>
                  <a:srgbClr val="312D2A"/>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endParaRPr lang="en-US" dirty="0"/>
          </a:p>
        </p:txBody>
      </p:sp>
      <p:sp>
        <p:nvSpPr>
          <p:cNvPr id="31" name="Text Placeholder 21">
            <a:extLst>
              <a:ext uri="{FF2B5EF4-FFF2-40B4-BE49-F238E27FC236}">
                <a16:creationId xmlns:a16="http://schemas.microsoft.com/office/drawing/2014/main" id="{8ADD2658-B18D-B13F-5DCF-22E8F5687D46}"/>
              </a:ext>
            </a:extLst>
          </p:cNvPr>
          <p:cNvSpPr>
            <a:spLocks noGrp="1"/>
          </p:cNvSpPr>
          <p:nvPr>
            <p:ph type="body" sz="quarter" idx="44" hasCustomPrompt="1"/>
          </p:nvPr>
        </p:nvSpPr>
        <p:spPr>
          <a:xfrm>
            <a:off x="2391925" y="4629979"/>
            <a:ext cx="1498606" cy="614174"/>
          </a:xfrm>
          <a:prstGeom prst="rect">
            <a:avLst/>
          </a:prstGeom>
        </p:spPr>
        <p:txBody>
          <a:bodyPr lIns="0" tIns="0" rIns="0" bIns="0" anchor="b"/>
          <a:lstStyle>
            <a:lvl1pPr algn="l">
              <a:defRPr sz="2800" b="1" i="0">
                <a:solidFill>
                  <a:srgbClr val="2C5266"/>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32" name="Text Placeholder 21">
            <a:extLst>
              <a:ext uri="{FF2B5EF4-FFF2-40B4-BE49-F238E27FC236}">
                <a16:creationId xmlns:a16="http://schemas.microsoft.com/office/drawing/2014/main" id="{E71BD6B2-59E2-11C8-AD31-0069ECC7BC6D}"/>
              </a:ext>
            </a:extLst>
          </p:cNvPr>
          <p:cNvSpPr>
            <a:spLocks noGrp="1"/>
          </p:cNvSpPr>
          <p:nvPr>
            <p:ph type="body" sz="quarter" idx="45" hasCustomPrompt="1"/>
          </p:nvPr>
        </p:nvSpPr>
        <p:spPr>
          <a:xfrm>
            <a:off x="2391925" y="5307699"/>
            <a:ext cx="1498606" cy="603016"/>
          </a:xfrm>
          <a:prstGeom prst="rect">
            <a:avLst/>
          </a:prstGeom>
        </p:spPr>
        <p:txBody>
          <a:bodyPr lIns="0" tIns="0" rIns="0" bIns="0"/>
          <a:lstStyle>
            <a:lvl1pPr algn="l">
              <a:defRPr sz="1100" b="0" i="0">
                <a:solidFill>
                  <a:srgbClr val="312D2A"/>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endParaRPr lang="en-US" dirty="0"/>
          </a:p>
        </p:txBody>
      </p:sp>
      <p:sp>
        <p:nvSpPr>
          <p:cNvPr id="33" name="Text Placeholder 21">
            <a:extLst>
              <a:ext uri="{FF2B5EF4-FFF2-40B4-BE49-F238E27FC236}">
                <a16:creationId xmlns:a16="http://schemas.microsoft.com/office/drawing/2014/main" id="{FEB3F671-EE39-D9FE-7833-F99B08E6C15D}"/>
              </a:ext>
            </a:extLst>
          </p:cNvPr>
          <p:cNvSpPr>
            <a:spLocks noGrp="1"/>
          </p:cNvSpPr>
          <p:nvPr>
            <p:ph type="body" sz="quarter" idx="33" hasCustomPrompt="1"/>
          </p:nvPr>
        </p:nvSpPr>
        <p:spPr>
          <a:xfrm>
            <a:off x="4021856" y="4629979"/>
            <a:ext cx="1498606" cy="614174"/>
          </a:xfrm>
          <a:prstGeom prst="rect">
            <a:avLst/>
          </a:prstGeom>
        </p:spPr>
        <p:txBody>
          <a:bodyPr lIns="0" tIns="0" rIns="0" bIns="0" anchor="b"/>
          <a:lstStyle>
            <a:lvl1pPr algn="l">
              <a:defRPr sz="2800" b="1" i="0">
                <a:solidFill>
                  <a:srgbClr val="2C5266"/>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34" name="Text Placeholder 21">
            <a:extLst>
              <a:ext uri="{FF2B5EF4-FFF2-40B4-BE49-F238E27FC236}">
                <a16:creationId xmlns:a16="http://schemas.microsoft.com/office/drawing/2014/main" id="{4DDF9CFF-9F97-2BCC-B8F0-5F9909EC0BFC}"/>
              </a:ext>
            </a:extLst>
          </p:cNvPr>
          <p:cNvSpPr>
            <a:spLocks noGrp="1"/>
          </p:cNvSpPr>
          <p:nvPr>
            <p:ph type="body" sz="quarter" idx="34" hasCustomPrompt="1"/>
          </p:nvPr>
        </p:nvSpPr>
        <p:spPr>
          <a:xfrm>
            <a:off x="4021856" y="5307699"/>
            <a:ext cx="1498606" cy="603016"/>
          </a:xfrm>
          <a:prstGeom prst="rect">
            <a:avLst/>
          </a:prstGeom>
        </p:spPr>
        <p:txBody>
          <a:bodyPr lIns="0" tIns="0" rIns="0" bIns="0"/>
          <a:lstStyle>
            <a:lvl1pPr algn="l">
              <a:defRPr sz="1100" b="0" i="0">
                <a:solidFill>
                  <a:srgbClr val="312D2A"/>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endParaRPr lang="en-US" dirty="0"/>
          </a:p>
        </p:txBody>
      </p:sp>
      <p:sp>
        <p:nvSpPr>
          <p:cNvPr id="2" name="Title 4">
            <a:extLst>
              <a:ext uri="{FF2B5EF4-FFF2-40B4-BE49-F238E27FC236}">
                <a16:creationId xmlns:a16="http://schemas.microsoft.com/office/drawing/2014/main" id="{F22FD010-4613-423D-73C0-BA50D09E6C40}"/>
              </a:ext>
            </a:extLst>
          </p:cNvPr>
          <p:cNvSpPr>
            <a:spLocks noGrp="1"/>
          </p:cNvSpPr>
          <p:nvPr>
            <p:ph type="title" hasCustomPrompt="1"/>
          </p:nvPr>
        </p:nvSpPr>
        <p:spPr>
          <a:xfrm>
            <a:off x="761994" y="1613847"/>
            <a:ext cx="4758468" cy="822960"/>
          </a:xfrm>
          <a:noFill/>
        </p:spPr>
        <p:txBody>
          <a:bodyPr vert="horz" lIns="0" tIns="0" rIns="0" bIns="0" rtlCol="0" anchor="b">
            <a:noAutofit/>
          </a:bodyPr>
          <a:lstStyle>
            <a:lvl1pPr>
              <a:defRPr lang="en-US" sz="2000" b="1" i="0">
                <a:solidFill>
                  <a:srgbClr val="312D2A"/>
                </a:solidFill>
                <a:latin typeface="Oracle Sans Extra Bold" panose="020B0503020204020204" pitchFamily="34" charset="0"/>
                <a:cs typeface="Oracle Sans Extra Bold" panose="020B0503020204020204" pitchFamily="34" charset="0"/>
              </a:defRPr>
            </a:lvl1pPr>
          </a:lstStyle>
          <a:p>
            <a:pPr lvl="0"/>
            <a:r>
              <a:rPr lang="en-US" dirty="0"/>
              <a:t>Click to edit title text styles</a:t>
            </a:r>
          </a:p>
        </p:txBody>
      </p:sp>
      <p:sp>
        <p:nvSpPr>
          <p:cNvPr id="11" name="Text Placeholder 21">
            <a:extLst>
              <a:ext uri="{FF2B5EF4-FFF2-40B4-BE49-F238E27FC236}">
                <a16:creationId xmlns:a16="http://schemas.microsoft.com/office/drawing/2014/main" id="{A06AE889-EA30-0DDD-7517-B78147182C94}"/>
              </a:ext>
            </a:extLst>
          </p:cNvPr>
          <p:cNvSpPr>
            <a:spLocks noGrp="1"/>
          </p:cNvSpPr>
          <p:nvPr>
            <p:ph type="body" sz="quarter" idx="35" hasCustomPrompt="1"/>
          </p:nvPr>
        </p:nvSpPr>
        <p:spPr>
          <a:xfrm>
            <a:off x="761994" y="2499926"/>
            <a:ext cx="4762530" cy="1741585"/>
          </a:xfrm>
          <a:prstGeom prst="rect">
            <a:avLst/>
          </a:prstGeom>
        </p:spPr>
        <p:txBody>
          <a:bodyPr lIns="0" tIns="0" rIns="0" bIns="0"/>
          <a:lstStyle>
            <a:lvl1pPr algn="l">
              <a:lnSpc>
                <a:spcPct val="120000"/>
              </a:lnSpc>
              <a:spcBef>
                <a:spcPts val="0"/>
              </a:spcBef>
              <a:spcAft>
                <a:spcPts val="400"/>
              </a:spcAft>
              <a:defRPr sz="1200" b="0" i="0">
                <a:solidFill>
                  <a:srgbClr val="312D2A"/>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labore et dolore magna </a:t>
            </a:r>
            <a:r>
              <a:rPr lang="en-IN" dirty="0" err="1"/>
              <a:t>aliqua</a:t>
            </a:r>
            <a:r>
              <a:rPr lang="en-IN" dirty="0"/>
              <a:t>.</a:t>
            </a:r>
            <a:br>
              <a:rPr lang="en-IN" dirty="0"/>
            </a:br>
            <a:r>
              <a:rPr lang="en-IN" dirty="0"/>
              <a:t>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cxnSp>
        <p:nvCxnSpPr>
          <p:cNvPr id="7" name="Accent Mark">
            <a:extLst>
              <a:ext uri="{FF2B5EF4-FFF2-40B4-BE49-F238E27FC236}">
                <a16:creationId xmlns:a16="http://schemas.microsoft.com/office/drawing/2014/main" id="{A70531FC-1F0C-B028-942E-09E82BD8315F}"/>
              </a:ext>
              <a:ext uri="{C183D7F6-B498-43B3-948B-1728B52AA6E4}">
                <adec:decorative xmlns:adec="http://schemas.microsoft.com/office/drawing/2017/decorative" val="1"/>
              </a:ext>
            </a:extLst>
          </p:cNvPr>
          <p:cNvCxnSpPr>
            <a:cxnSpLocks/>
          </p:cNvCxnSpPr>
          <p:nvPr userDrawn="1"/>
        </p:nvCxnSpPr>
        <p:spPr>
          <a:xfrm flipH="1">
            <a:off x="6930173" y="5016505"/>
            <a:ext cx="327600" cy="0"/>
          </a:xfrm>
          <a:prstGeom prst="line">
            <a:avLst/>
          </a:prstGeom>
          <a:ln w="28575" cap="flat">
            <a:solidFill>
              <a:srgbClr val="F6B53F"/>
            </a:solidFill>
            <a:prstDash val="solid"/>
          </a:ln>
        </p:spPr>
        <p:style>
          <a:lnRef idx="1">
            <a:schemeClr val="accent1"/>
          </a:lnRef>
          <a:fillRef idx="0">
            <a:schemeClr val="accent1"/>
          </a:fillRef>
          <a:effectRef idx="0">
            <a:schemeClr val="accent1"/>
          </a:effectRef>
          <a:fontRef idx="minor">
            <a:schemeClr val="tx1"/>
          </a:fontRef>
        </p:style>
      </p:cxnSp>
      <p:sp>
        <p:nvSpPr>
          <p:cNvPr id="12" name="Text Placeholder 20">
            <a:extLst>
              <a:ext uri="{FF2B5EF4-FFF2-40B4-BE49-F238E27FC236}">
                <a16:creationId xmlns:a16="http://schemas.microsoft.com/office/drawing/2014/main" id="{D1B50862-1DF5-43FF-97C5-626F280A46EE}"/>
              </a:ext>
            </a:extLst>
          </p:cNvPr>
          <p:cNvSpPr>
            <a:spLocks noGrp="1"/>
          </p:cNvSpPr>
          <p:nvPr>
            <p:ph type="body" sz="quarter" idx="43" hasCustomPrompt="1"/>
          </p:nvPr>
        </p:nvSpPr>
        <p:spPr>
          <a:xfrm>
            <a:off x="6820103" y="3839873"/>
            <a:ext cx="4624076" cy="1017718"/>
          </a:xfrm>
        </p:spPr>
        <p:txBody>
          <a:bodyPr anchor="b"/>
          <a:lstStyle>
            <a:lvl1pPr marL="108000" indent="-457200">
              <a:lnSpc>
                <a:spcPct val="100000"/>
              </a:lnSpc>
              <a:spcBef>
                <a:spcPts val="0"/>
              </a:spcBef>
              <a:defRPr sz="1800" b="0" i="0">
                <a:solidFill>
                  <a:srgbClr val="312D2A"/>
                </a:solidFill>
                <a:latin typeface="+mj-lt"/>
                <a:cs typeface="Oracle Sans" panose="020B0503020204020204" pitchFamily="34" charset="0"/>
              </a:defRPr>
            </a:lvl1pPr>
          </a:lstStyle>
          <a:p>
            <a:pPr lvl="0"/>
            <a:r>
              <a:rPr lang="en-US" dirty="0"/>
              <a:t>“Click to type customer or partner quote surrounded by quotation marks. Remove or replace placeholder logo as needed.”</a:t>
            </a:r>
          </a:p>
        </p:txBody>
      </p:sp>
    </p:spTree>
    <p:extLst>
      <p:ext uri="{BB962C8B-B14F-4D97-AF65-F5344CB8AC3E}">
        <p14:creationId xmlns:p14="http://schemas.microsoft.com/office/powerpoint/2010/main" val="236239225"/>
      </p:ext>
    </p:extLst>
  </p:cSld>
  <p:clrMapOvr>
    <a:masterClrMapping/>
  </p:clrMapOvr>
</p:sldLayout>
</file>

<file path=ppt/slideMasters/_rels/slideMaster1.xml.rels><?xml version="1.0" encoding="UTF-8" standalone="yes"?>
<Relationships xmlns="http://schemas.openxmlformats.org/package/2006/relationships"><Relationship Id="rId117" Type="http://schemas.openxmlformats.org/officeDocument/2006/relationships/slideLayout" Target="../slideLayouts/slideLayout117.xml"/><Relationship Id="rId21" Type="http://schemas.openxmlformats.org/officeDocument/2006/relationships/slideLayout" Target="../slideLayouts/slideLayout21.xml"/><Relationship Id="rId42" Type="http://schemas.openxmlformats.org/officeDocument/2006/relationships/slideLayout" Target="../slideLayouts/slideLayout42.xml"/><Relationship Id="rId63" Type="http://schemas.openxmlformats.org/officeDocument/2006/relationships/slideLayout" Target="../slideLayouts/slideLayout63.xml"/><Relationship Id="rId84" Type="http://schemas.openxmlformats.org/officeDocument/2006/relationships/slideLayout" Target="../slideLayouts/slideLayout84.xml"/><Relationship Id="rId16" Type="http://schemas.openxmlformats.org/officeDocument/2006/relationships/slideLayout" Target="../slideLayouts/slideLayout16.xml"/><Relationship Id="rId107" Type="http://schemas.openxmlformats.org/officeDocument/2006/relationships/slideLayout" Target="../slideLayouts/slideLayout107.xml"/><Relationship Id="rId11" Type="http://schemas.openxmlformats.org/officeDocument/2006/relationships/slideLayout" Target="../slideLayouts/slideLayout11.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74" Type="http://schemas.openxmlformats.org/officeDocument/2006/relationships/slideLayout" Target="../slideLayouts/slideLayout74.xml"/><Relationship Id="rId79" Type="http://schemas.openxmlformats.org/officeDocument/2006/relationships/slideLayout" Target="../slideLayouts/slideLayout79.xml"/><Relationship Id="rId102" Type="http://schemas.openxmlformats.org/officeDocument/2006/relationships/slideLayout" Target="../slideLayouts/slideLayout102.xml"/><Relationship Id="rId123" Type="http://schemas.openxmlformats.org/officeDocument/2006/relationships/slideLayout" Target="../slideLayouts/slideLayout123.xml"/><Relationship Id="rId128" Type="http://schemas.openxmlformats.org/officeDocument/2006/relationships/slideLayout" Target="../slideLayouts/slideLayout128.xml"/><Relationship Id="rId5" Type="http://schemas.openxmlformats.org/officeDocument/2006/relationships/slideLayout" Target="../slideLayouts/slideLayout5.xml"/><Relationship Id="rId90" Type="http://schemas.openxmlformats.org/officeDocument/2006/relationships/slideLayout" Target="../slideLayouts/slideLayout90.xml"/><Relationship Id="rId95" Type="http://schemas.openxmlformats.org/officeDocument/2006/relationships/slideLayout" Target="../slideLayouts/slideLayout95.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64" Type="http://schemas.openxmlformats.org/officeDocument/2006/relationships/slideLayout" Target="../slideLayouts/slideLayout64.xml"/><Relationship Id="rId69" Type="http://schemas.openxmlformats.org/officeDocument/2006/relationships/slideLayout" Target="../slideLayouts/slideLayout69.xml"/><Relationship Id="rId113" Type="http://schemas.openxmlformats.org/officeDocument/2006/relationships/slideLayout" Target="../slideLayouts/slideLayout113.xml"/><Relationship Id="rId118" Type="http://schemas.openxmlformats.org/officeDocument/2006/relationships/slideLayout" Target="../slideLayouts/slideLayout118.xml"/><Relationship Id="rId80" Type="http://schemas.openxmlformats.org/officeDocument/2006/relationships/slideLayout" Target="../slideLayouts/slideLayout80.xml"/><Relationship Id="rId85" Type="http://schemas.openxmlformats.org/officeDocument/2006/relationships/slideLayout" Target="../slideLayouts/slideLayout85.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59" Type="http://schemas.openxmlformats.org/officeDocument/2006/relationships/slideLayout" Target="../slideLayouts/slideLayout59.xml"/><Relationship Id="rId103" Type="http://schemas.openxmlformats.org/officeDocument/2006/relationships/slideLayout" Target="../slideLayouts/slideLayout103.xml"/><Relationship Id="rId108" Type="http://schemas.openxmlformats.org/officeDocument/2006/relationships/slideLayout" Target="../slideLayouts/slideLayout108.xml"/><Relationship Id="rId124" Type="http://schemas.openxmlformats.org/officeDocument/2006/relationships/slideLayout" Target="../slideLayouts/slideLayout124.xml"/><Relationship Id="rId129" Type="http://schemas.openxmlformats.org/officeDocument/2006/relationships/slideLayout" Target="../slideLayouts/slideLayout129.xml"/><Relationship Id="rId54" Type="http://schemas.openxmlformats.org/officeDocument/2006/relationships/slideLayout" Target="../slideLayouts/slideLayout54.xml"/><Relationship Id="rId70" Type="http://schemas.openxmlformats.org/officeDocument/2006/relationships/slideLayout" Target="../slideLayouts/slideLayout70.xml"/><Relationship Id="rId75" Type="http://schemas.openxmlformats.org/officeDocument/2006/relationships/slideLayout" Target="../slideLayouts/slideLayout75.xml"/><Relationship Id="rId91" Type="http://schemas.openxmlformats.org/officeDocument/2006/relationships/slideLayout" Target="../slideLayouts/slideLayout91.xml"/><Relationship Id="rId96" Type="http://schemas.openxmlformats.org/officeDocument/2006/relationships/slideLayout" Target="../slideLayouts/slideLayout96.xml"/><Relationship Id="rId1" Type="http://schemas.openxmlformats.org/officeDocument/2006/relationships/slideLayout" Target="../slideLayouts/slideLayout1.xml"/><Relationship Id="rId6" Type="http://schemas.openxmlformats.org/officeDocument/2006/relationships/slideLayout" Target="../slideLayouts/slideLayout6.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49" Type="http://schemas.openxmlformats.org/officeDocument/2006/relationships/slideLayout" Target="../slideLayouts/slideLayout49.xml"/><Relationship Id="rId114" Type="http://schemas.openxmlformats.org/officeDocument/2006/relationships/slideLayout" Target="../slideLayouts/slideLayout114.xml"/><Relationship Id="rId119" Type="http://schemas.openxmlformats.org/officeDocument/2006/relationships/slideLayout" Target="../slideLayouts/slideLayout119.xml"/><Relationship Id="rId44" Type="http://schemas.openxmlformats.org/officeDocument/2006/relationships/slideLayout" Target="../slideLayouts/slideLayout44.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81" Type="http://schemas.openxmlformats.org/officeDocument/2006/relationships/slideLayout" Target="../slideLayouts/slideLayout81.xml"/><Relationship Id="rId86" Type="http://schemas.openxmlformats.org/officeDocument/2006/relationships/slideLayout" Target="../slideLayouts/slideLayout86.xml"/><Relationship Id="rId130" Type="http://schemas.openxmlformats.org/officeDocument/2006/relationships/slideLayout" Target="../slideLayouts/slideLayout130.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 Id="rId109" Type="http://schemas.openxmlformats.org/officeDocument/2006/relationships/slideLayout" Target="../slideLayouts/slideLayout109.xml"/><Relationship Id="rId34" Type="http://schemas.openxmlformats.org/officeDocument/2006/relationships/slideLayout" Target="../slideLayouts/slideLayout34.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6" Type="http://schemas.openxmlformats.org/officeDocument/2006/relationships/slideLayout" Target="../slideLayouts/slideLayout76.xml"/><Relationship Id="rId97" Type="http://schemas.openxmlformats.org/officeDocument/2006/relationships/slideLayout" Target="../slideLayouts/slideLayout97.xml"/><Relationship Id="rId104" Type="http://schemas.openxmlformats.org/officeDocument/2006/relationships/slideLayout" Target="../slideLayouts/slideLayout104.xml"/><Relationship Id="rId120" Type="http://schemas.openxmlformats.org/officeDocument/2006/relationships/slideLayout" Target="../slideLayouts/slideLayout120.xml"/><Relationship Id="rId125" Type="http://schemas.openxmlformats.org/officeDocument/2006/relationships/slideLayout" Target="../slideLayouts/slideLayout125.xml"/><Relationship Id="rId7" Type="http://schemas.openxmlformats.org/officeDocument/2006/relationships/slideLayout" Target="../slideLayouts/slideLayout7.xml"/><Relationship Id="rId71" Type="http://schemas.openxmlformats.org/officeDocument/2006/relationships/slideLayout" Target="../slideLayouts/slideLayout71.xml"/><Relationship Id="rId92" Type="http://schemas.openxmlformats.org/officeDocument/2006/relationships/slideLayout" Target="../slideLayouts/slideLayout92.xml"/><Relationship Id="rId2" Type="http://schemas.openxmlformats.org/officeDocument/2006/relationships/slideLayout" Target="../slideLayouts/slideLayout2.xml"/><Relationship Id="rId29" Type="http://schemas.openxmlformats.org/officeDocument/2006/relationships/slideLayout" Target="../slideLayouts/slideLayout29.xml"/><Relationship Id="rId24" Type="http://schemas.openxmlformats.org/officeDocument/2006/relationships/slideLayout" Target="../slideLayouts/slideLayout24.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66" Type="http://schemas.openxmlformats.org/officeDocument/2006/relationships/slideLayout" Target="../slideLayouts/slideLayout66.xml"/><Relationship Id="rId87" Type="http://schemas.openxmlformats.org/officeDocument/2006/relationships/slideLayout" Target="../slideLayouts/slideLayout87.xml"/><Relationship Id="rId110" Type="http://schemas.openxmlformats.org/officeDocument/2006/relationships/slideLayout" Target="../slideLayouts/slideLayout110.xml"/><Relationship Id="rId115" Type="http://schemas.openxmlformats.org/officeDocument/2006/relationships/slideLayout" Target="../slideLayouts/slideLayout115.xml"/><Relationship Id="rId131" Type="http://schemas.openxmlformats.org/officeDocument/2006/relationships/slideLayout" Target="../slideLayouts/slideLayout131.xml"/><Relationship Id="rId61" Type="http://schemas.openxmlformats.org/officeDocument/2006/relationships/slideLayout" Target="../slideLayouts/slideLayout61.xml"/><Relationship Id="rId82" Type="http://schemas.openxmlformats.org/officeDocument/2006/relationships/slideLayout" Target="../slideLayouts/slideLayout82.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56" Type="http://schemas.openxmlformats.org/officeDocument/2006/relationships/slideLayout" Target="../slideLayouts/slideLayout56.xml"/><Relationship Id="rId77" Type="http://schemas.openxmlformats.org/officeDocument/2006/relationships/slideLayout" Target="../slideLayouts/slideLayout77.xml"/><Relationship Id="rId100" Type="http://schemas.openxmlformats.org/officeDocument/2006/relationships/slideLayout" Target="../slideLayouts/slideLayout100.xml"/><Relationship Id="rId105" Type="http://schemas.openxmlformats.org/officeDocument/2006/relationships/slideLayout" Target="../slideLayouts/slideLayout105.xml"/><Relationship Id="rId126" Type="http://schemas.openxmlformats.org/officeDocument/2006/relationships/slideLayout" Target="../slideLayouts/slideLayout126.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93" Type="http://schemas.openxmlformats.org/officeDocument/2006/relationships/slideLayout" Target="../slideLayouts/slideLayout93.xml"/><Relationship Id="rId98" Type="http://schemas.openxmlformats.org/officeDocument/2006/relationships/slideLayout" Target="../slideLayouts/slideLayout98.xml"/><Relationship Id="rId121" Type="http://schemas.openxmlformats.org/officeDocument/2006/relationships/slideLayout" Target="../slideLayouts/slideLayout121.xml"/><Relationship Id="rId3" Type="http://schemas.openxmlformats.org/officeDocument/2006/relationships/slideLayout" Target="../slideLayouts/slideLayout3.xml"/><Relationship Id="rId25" Type="http://schemas.openxmlformats.org/officeDocument/2006/relationships/slideLayout" Target="../slideLayouts/slideLayout25.xml"/><Relationship Id="rId46" Type="http://schemas.openxmlformats.org/officeDocument/2006/relationships/slideLayout" Target="../slideLayouts/slideLayout46.xml"/><Relationship Id="rId67" Type="http://schemas.openxmlformats.org/officeDocument/2006/relationships/slideLayout" Target="../slideLayouts/slideLayout67.xml"/><Relationship Id="rId116" Type="http://schemas.openxmlformats.org/officeDocument/2006/relationships/slideLayout" Target="../slideLayouts/slideLayout116.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62" Type="http://schemas.openxmlformats.org/officeDocument/2006/relationships/slideLayout" Target="../slideLayouts/slideLayout62.xml"/><Relationship Id="rId83" Type="http://schemas.openxmlformats.org/officeDocument/2006/relationships/slideLayout" Target="../slideLayouts/slideLayout83.xml"/><Relationship Id="rId88" Type="http://schemas.openxmlformats.org/officeDocument/2006/relationships/slideLayout" Target="../slideLayouts/slideLayout88.xml"/><Relationship Id="rId111" Type="http://schemas.openxmlformats.org/officeDocument/2006/relationships/slideLayout" Target="../slideLayouts/slideLayout111.xml"/><Relationship Id="rId132" Type="http://schemas.openxmlformats.org/officeDocument/2006/relationships/slideLayout" Target="../slideLayouts/slideLayout132.xml"/><Relationship Id="rId15" Type="http://schemas.openxmlformats.org/officeDocument/2006/relationships/slideLayout" Target="../slideLayouts/slideLayout15.xml"/><Relationship Id="rId36" Type="http://schemas.openxmlformats.org/officeDocument/2006/relationships/slideLayout" Target="../slideLayouts/slideLayout36.xml"/><Relationship Id="rId57" Type="http://schemas.openxmlformats.org/officeDocument/2006/relationships/slideLayout" Target="../slideLayouts/slideLayout57.xml"/><Relationship Id="rId106" Type="http://schemas.openxmlformats.org/officeDocument/2006/relationships/slideLayout" Target="../slideLayouts/slideLayout106.xml"/><Relationship Id="rId127" Type="http://schemas.openxmlformats.org/officeDocument/2006/relationships/slideLayout" Target="../slideLayouts/slideLayout12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52" Type="http://schemas.openxmlformats.org/officeDocument/2006/relationships/slideLayout" Target="../slideLayouts/slideLayout52.xml"/><Relationship Id="rId73" Type="http://schemas.openxmlformats.org/officeDocument/2006/relationships/slideLayout" Target="../slideLayouts/slideLayout73.xml"/><Relationship Id="rId78" Type="http://schemas.openxmlformats.org/officeDocument/2006/relationships/slideLayout" Target="../slideLayouts/slideLayout78.xml"/><Relationship Id="rId94" Type="http://schemas.openxmlformats.org/officeDocument/2006/relationships/slideLayout" Target="../slideLayouts/slideLayout94.xml"/><Relationship Id="rId99" Type="http://schemas.openxmlformats.org/officeDocument/2006/relationships/slideLayout" Target="../slideLayouts/slideLayout99.xml"/><Relationship Id="rId101" Type="http://schemas.openxmlformats.org/officeDocument/2006/relationships/slideLayout" Target="../slideLayouts/slideLayout101.xml"/><Relationship Id="rId122" Type="http://schemas.openxmlformats.org/officeDocument/2006/relationships/slideLayout" Target="../slideLayouts/slideLayout122.xml"/><Relationship Id="rId4" Type="http://schemas.openxmlformats.org/officeDocument/2006/relationships/slideLayout" Target="../slideLayouts/slideLayout4.xml"/><Relationship Id="rId9" Type="http://schemas.openxmlformats.org/officeDocument/2006/relationships/slideLayout" Target="../slideLayouts/slideLayout9.xml"/><Relationship Id="rId26" Type="http://schemas.openxmlformats.org/officeDocument/2006/relationships/slideLayout" Target="../slideLayouts/slideLayout26.xml"/><Relationship Id="rId47" Type="http://schemas.openxmlformats.org/officeDocument/2006/relationships/slideLayout" Target="../slideLayouts/slideLayout47.xml"/><Relationship Id="rId68" Type="http://schemas.openxmlformats.org/officeDocument/2006/relationships/slideLayout" Target="../slideLayouts/slideLayout68.xml"/><Relationship Id="rId89" Type="http://schemas.openxmlformats.org/officeDocument/2006/relationships/slideLayout" Target="../slideLayouts/slideLayout89.xml"/><Relationship Id="rId112" Type="http://schemas.openxmlformats.org/officeDocument/2006/relationships/slideLayout" Target="../slideLayouts/slideLayout112.xml"/><Relationship Id="rId133"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2EFED"/>
        </a:solidFill>
        <a:effectLst/>
      </p:bgPr>
    </p:bg>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8A70F255-3C2A-4AC7-8935-184146E3B6D6}"/>
              </a:ext>
            </a:extLst>
          </p:cNvPr>
          <p:cNvSpPr>
            <a:spLocks noGrp="1"/>
          </p:cNvSpPr>
          <p:nvPr>
            <p:ph type="title"/>
          </p:nvPr>
        </p:nvSpPr>
        <p:spPr>
          <a:xfrm>
            <a:off x="768875" y="182403"/>
            <a:ext cx="10671048" cy="822960"/>
          </a:xfrm>
          <a:prstGeom prst="rect">
            <a:avLst/>
          </a:prstGeom>
        </p:spPr>
        <p:txBody>
          <a:bodyPr vert="horz" lIns="0" tIns="0" rIns="0" bIns="0" rtlCol="0" anchor="b">
            <a:noAutofit/>
          </a:bodyPr>
          <a:lstStyle/>
          <a:p>
            <a:pPr marL="0" lvl="0" indent="0">
              <a:spcBef>
                <a:spcPts val="1000"/>
              </a:spcBef>
              <a:buFont typeface="Arial" panose="020B0604020202020204" pitchFamily="34" charset="0"/>
            </a:pPr>
            <a:r>
              <a:rPr lang="en-US" dirty="0"/>
              <a:t>Title</a:t>
            </a:r>
          </a:p>
        </p:txBody>
      </p:sp>
      <p:sp>
        <p:nvSpPr>
          <p:cNvPr id="4" name="Text Field">
            <a:extLst>
              <a:ext uri="{FF2B5EF4-FFF2-40B4-BE49-F238E27FC236}">
                <a16:creationId xmlns:a16="http://schemas.microsoft.com/office/drawing/2014/main" id="{E46619B6-A626-4CDA-96E2-B94F4637C628}"/>
              </a:ext>
            </a:extLst>
          </p:cNvPr>
          <p:cNvSpPr>
            <a:spLocks noGrp="1"/>
          </p:cNvSpPr>
          <p:nvPr>
            <p:ph type="body" idx="1"/>
          </p:nvPr>
        </p:nvSpPr>
        <p:spPr>
          <a:xfrm>
            <a:off x="768875" y="1600200"/>
            <a:ext cx="10671048" cy="4514850"/>
          </a:xfrm>
          <a:prstGeom prst="rect">
            <a:avLst/>
          </a:prstGeom>
          <a:noFill/>
        </p:spPr>
        <p:txBody>
          <a:bodyPr vert="horz" lIns="0" tIns="0" rIns="0" bIns="0" rtlCol="0">
            <a:no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17" name="Slide Number">
            <a:extLst>
              <a:ext uri="{FF2B5EF4-FFF2-40B4-BE49-F238E27FC236}">
                <a16:creationId xmlns:a16="http://schemas.microsoft.com/office/drawing/2014/main" id="{08A3F6CD-49F4-D74B-8C7F-D6CA71EFB13B}"/>
              </a:ext>
            </a:extLst>
          </p:cNvPr>
          <p:cNvSpPr>
            <a:spLocks noGrp="1"/>
          </p:cNvSpPr>
          <p:nvPr>
            <p:ph type="sldNum" sz="quarter" idx="4"/>
          </p:nvPr>
        </p:nvSpPr>
        <p:spPr>
          <a:xfrm>
            <a:off x="762000" y="6423660"/>
            <a:ext cx="365760" cy="365760"/>
          </a:xfrm>
          <a:prstGeom prst="rect">
            <a:avLst/>
          </a:prstGeom>
        </p:spPr>
        <p:txBody>
          <a:bodyPr vert="horz" lIns="0" tIns="0" rIns="0" bIns="0" rtlCol="0" anchor="ctr"/>
          <a:lstStyle>
            <a:lvl1pPr algn="l">
              <a:defRPr sz="700">
                <a:solidFill>
                  <a:srgbClr val="8B8580"/>
                </a:solidFill>
              </a:defRPr>
            </a:lvl1pPr>
          </a:lstStyle>
          <a:p>
            <a:fld id="{345D60D9-5372-5F40-9443-0F9AE5BDC3C8}" type="slidenum">
              <a:rPr lang="en-US" smtClean="0"/>
              <a:pPr/>
              <a:t>‹#›</a:t>
            </a:fld>
            <a:endParaRPr lang="en-US" dirty="0"/>
          </a:p>
        </p:txBody>
      </p:sp>
      <p:sp>
        <p:nvSpPr>
          <p:cNvPr id="18" name="Footer">
            <a:extLst>
              <a:ext uri="{FF2B5EF4-FFF2-40B4-BE49-F238E27FC236}">
                <a16:creationId xmlns:a16="http://schemas.microsoft.com/office/drawing/2014/main" id="{8E003242-6B91-1949-A5CA-15BA57A045C9}"/>
              </a:ext>
            </a:extLst>
          </p:cNvPr>
          <p:cNvSpPr>
            <a:spLocks noGrp="1"/>
          </p:cNvSpPr>
          <p:nvPr>
            <p:ph type="ftr" sz="quarter" idx="3"/>
          </p:nvPr>
        </p:nvSpPr>
        <p:spPr>
          <a:xfrm>
            <a:off x="1127759" y="6423978"/>
            <a:ext cx="5745379" cy="365125"/>
          </a:xfrm>
          <a:prstGeom prst="rect">
            <a:avLst/>
          </a:prstGeom>
        </p:spPr>
        <p:txBody>
          <a:bodyPr vert="horz" lIns="0" tIns="0" rIns="0" bIns="0" rtlCol="0" anchor="ctr"/>
          <a:lstStyle>
            <a:lvl1pPr algn="l">
              <a:defRPr sz="700">
                <a:solidFill>
                  <a:srgbClr val="8B8580"/>
                </a:solidFill>
              </a:defRPr>
            </a:lvl1pPr>
          </a:lstStyle>
          <a:p>
            <a:r>
              <a:rPr lang="en-US"/>
              <a:t>Copyright © 2025, Oracle and/or its affiliates</a:t>
            </a:r>
            <a:endParaRPr lang="en-US" dirty="0"/>
          </a:p>
        </p:txBody>
      </p:sp>
    </p:spTree>
    <p:extLst>
      <p:ext uri="{BB962C8B-B14F-4D97-AF65-F5344CB8AC3E}">
        <p14:creationId xmlns:p14="http://schemas.microsoft.com/office/powerpoint/2010/main" val="3632300099"/>
      </p:ext>
    </p:extLst>
  </p:cSld>
  <p:clrMap bg1="lt1" tx1="dk1" bg2="lt2" tx2="dk2" accent1="accent1" accent2="accent2" accent3="accent3" accent4="accent4" accent5="accent5" accent6="accent6" hlink="hlink" folHlink="folHlink"/>
  <p:sldLayoutIdLst>
    <p:sldLayoutId id="2147483923" r:id="rId1"/>
    <p:sldLayoutId id="2147483979" r:id="rId2"/>
    <p:sldLayoutId id="2147484091" r:id="rId3"/>
    <p:sldLayoutId id="2147484092" r:id="rId4"/>
    <p:sldLayoutId id="2147484086" r:id="rId5"/>
    <p:sldLayoutId id="2147484087" r:id="rId6"/>
    <p:sldLayoutId id="2147484089" r:id="rId7"/>
    <p:sldLayoutId id="2147484090" r:id="rId8"/>
    <p:sldLayoutId id="2147483980" r:id="rId9"/>
    <p:sldLayoutId id="2147483982" r:id="rId10"/>
    <p:sldLayoutId id="2147483983" r:id="rId11"/>
    <p:sldLayoutId id="2147483984" r:id="rId12"/>
    <p:sldLayoutId id="2147483981" r:id="rId13"/>
    <p:sldLayoutId id="2147483985" r:id="rId14"/>
    <p:sldLayoutId id="2147483986" r:id="rId15"/>
    <p:sldLayoutId id="2147483967" r:id="rId16"/>
    <p:sldLayoutId id="2147483968" r:id="rId17"/>
    <p:sldLayoutId id="2147483969" r:id="rId18"/>
    <p:sldLayoutId id="2147483972" r:id="rId19"/>
    <p:sldLayoutId id="2147483970" r:id="rId20"/>
    <p:sldLayoutId id="2147483971" r:id="rId21"/>
    <p:sldLayoutId id="2147483991" r:id="rId22"/>
    <p:sldLayoutId id="2147483992" r:id="rId23"/>
    <p:sldLayoutId id="2147483993" r:id="rId24"/>
    <p:sldLayoutId id="2147483994" r:id="rId25"/>
    <p:sldLayoutId id="2147483995" r:id="rId26"/>
    <p:sldLayoutId id="2147483996" r:id="rId27"/>
    <p:sldLayoutId id="2147483997" r:id="rId28"/>
    <p:sldLayoutId id="2147483998" r:id="rId29"/>
    <p:sldLayoutId id="2147483999" r:id="rId30"/>
    <p:sldLayoutId id="2147484000" r:id="rId31"/>
    <p:sldLayoutId id="2147483951" r:id="rId32"/>
    <p:sldLayoutId id="2147484001" r:id="rId33"/>
    <p:sldLayoutId id="2147483756" r:id="rId34"/>
    <p:sldLayoutId id="2147484084" r:id="rId35"/>
    <p:sldLayoutId id="2147483952" r:id="rId36"/>
    <p:sldLayoutId id="2147484085" r:id="rId37"/>
    <p:sldLayoutId id="2147484083" r:id="rId38"/>
    <p:sldLayoutId id="2147484003" r:id="rId39"/>
    <p:sldLayoutId id="2147484004" r:id="rId40"/>
    <p:sldLayoutId id="2147484007" r:id="rId41"/>
    <p:sldLayoutId id="2147484008" r:id="rId42"/>
    <p:sldLayoutId id="2147483975" r:id="rId43"/>
    <p:sldLayoutId id="2147483973" r:id="rId44"/>
    <p:sldLayoutId id="2147483934" r:id="rId45"/>
    <p:sldLayoutId id="2147483935" r:id="rId46"/>
    <p:sldLayoutId id="2147484009" r:id="rId47"/>
    <p:sldLayoutId id="2147483933" r:id="rId48"/>
    <p:sldLayoutId id="2147483932" r:id="rId49"/>
    <p:sldLayoutId id="2147484010" r:id="rId50"/>
    <p:sldLayoutId id="2147484011" r:id="rId51"/>
    <p:sldLayoutId id="2147484013" r:id="rId52"/>
    <p:sldLayoutId id="2147484012" r:id="rId53"/>
    <p:sldLayoutId id="2147484014" r:id="rId54"/>
    <p:sldLayoutId id="2147484015" r:id="rId55"/>
    <p:sldLayoutId id="2147484016" r:id="rId56"/>
    <p:sldLayoutId id="2147484018" r:id="rId57"/>
    <p:sldLayoutId id="2147484020" r:id="rId58"/>
    <p:sldLayoutId id="2147484021" r:id="rId59"/>
    <p:sldLayoutId id="2147484022" r:id="rId60"/>
    <p:sldLayoutId id="2147484025" r:id="rId61"/>
    <p:sldLayoutId id="2147484024" r:id="rId62"/>
    <p:sldLayoutId id="2147484026" r:id="rId63"/>
    <p:sldLayoutId id="2147484027" r:id="rId64"/>
    <p:sldLayoutId id="2147484051" r:id="rId65"/>
    <p:sldLayoutId id="2147484052" r:id="rId66"/>
    <p:sldLayoutId id="2147484028" r:id="rId67"/>
    <p:sldLayoutId id="2147484031" r:id="rId68"/>
    <p:sldLayoutId id="2147484030" r:id="rId69"/>
    <p:sldLayoutId id="2147484053" r:id="rId70"/>
    <p:sldLayoutId id="2147484054" r:id="rId71"/>
    <p:sldLayoutId id="2147484055" r:id="rId72"/>
    <p:sldLayoutId id="2147484056" r:id="rId73"/>
    <p:sldLayoutId id="2147484057" r:id="rId74"/>
    <p:sldLayoutId id="2147484058" r:id="rId75"/>
    <p:sldLayoutId id="2147484059" r:id="rId76"/>
    <p:sldLayoutId id="2147484060" r:id="rId77"/>
    <p:sldLayoutId id="2147484061" r:id="rId78"/>
    <p:sldLayoutId id="2147484062" r:id="rId79"/>
    <p:sldLayoutId id="2147484063" r:id="rId80"/>
    <p:sldLayoutId id="2147484064" r:id="rId81"/>
    <p:sldLayoutId id="2147484065" r:id="rId82"/>
    <p:sldLayoutId id="2147484066" r:id="rId83"/>
    <p:sldLayoutId id="2147484067" r:id="rId84"/>
    <p:sldLayoutId id="2147484068" r:id="rId85"/>
    <p:sldLayoutId id="2147484069" r:id="rId86"/>
    <p:sldLayoutId id="2147484070" r:id="rId87"/>
    <p:sldLayoutId id="2147484071" r:id="rId88"/>
    <p:sldLayoutId id="2147484072" r:id="rId89"/>
    <p:sldLayoutId id="2147484073" r:id="rId90"/>
    <p:sldLayoutId id="2147484074" r:id="rId91"/>
    <p:sldLayoutId id="2147484075" r:id="rId92"/>
    <p:sldLayoutId id="2147484076" r:id="rId93"/>
    <p:sldLayoutId id="2147484077" r:id="rId94"/>
    <p:sldLayoutId id="2147484078" r:id="rId95"/>
    <p:sldLayoutId id="2147484079" r:id="rId96"/>
    <p:sldLayoutId id="2147484080" r:id="rId97"/>
    <p:sldLayoutId id="2147484081" r:id="rId98"/>
    <p:sldLayoutId id="2147484082" r:id="rId99"/>
    <p:sldLayoutId id="2147484033" r:id="rId100"/>
    <p:sldLayoutId id="2147484034" r:id="rId101"/>
    <p:sldLayoutId id="2147484036" r:id="rId102"/>
    <p:sldLayoutId id="2147484035" r:id="rId103"/>
    <p:sldLayoutId id="2147484038" r:id="rId104"/>
    <p:sldLayoutId id="2147484037" r:id="rId105"/>
    <p:sldLayoutId id="2147484040" r:id="rId106"/>
    <p:sldLayoutId id="2147484042" r:id="rId107"/>
    <p:sldLayoutId id="2147484044" r:id="rId108"/>
    <p:sldLayoutId id="2147484046" r:id="rId109"/>
    <p:sldLayoutId id="2147484049" r:id="rId110"/>
    <p:sldLayoutId id="2147484050" r:id="rId111"/>
    <p:sldLayoutId id="2147483937" r:id="rId112"/>
    <p:sldLayoutId id="2147483965" r:id="rId113"/>
    <p:sldLayoutId id="2147484002" r:id="rId114"/>
    <p:sldLayoutId id="2147483953" r:id="rId115"/>
    <p:sldLayoutId id="2147484032" r:id="rId116"/>
    <p:sldLayoutId id="2147483955" r:id="rId117"/>
    <p:sldLayoutId id="2147483943" r:id="rId118"/>
    <p:sldLayoutId id="2147483944" r:id="rId119"/>
    <p:sldLayoutId id="2147483966" r:id="rId120"/>
    <p:sldLayoutId id="2147483949" r:id="rId121"/>
    <p:sldLayoutId id="2147483939" r:id="rId122"/>
    <p:sldLayoutId id="2147483978" r:id="rId123"/>
    <p:sldLayoutId id="2147483977" r:id="rId124"/>
    <p:sldLayoutId id="2147483976" r:id="rId125"/>
    <p:sldLayoutId id="2147484096" r:id="rId126"/>
    <p:sldLayoutId id="2147484098" r:id="rId127"/>
    <p:sldLayoutId id="2147484099" r:id="rId128"/>
    <p:sldLayoutId id="2147484100" r:id="rId129"/>
    <p:sldLayoutId id="2147484102" r:id="rId130"/>
    <p:sldLayoutId id="2147484106" r:id="rId131"/>
    <p:sldLayoutId id="2147484107" r:id="rId132"/>
  </p:sldLayoutIdLst>
  <p:hf hdr="0" dt="0"/>
  <p:txStyles>
    <p:titleStyle>
      <a:lvl1pPr algn="l" defTabSz="914400" rtl="0" eaLnBrk="1" latinLnBrk="0" hangingPunct="1">
        <a:lnSpc>
          <a:spcPct val="95000"/>
        </a:lnSpc>
        <a:spcBef>
          <a:spcPct val="0"/>
        </a:spcBef>
        <a:buNone/>
        <a:defRPr lang="en-US" sz="2400" b="1" i="0" kern="1200" baseline="0" dirty="0">
          <a:solidFill>
            <a:srgbClr val="243A3F"/>
          </a:solidFill>
          <a:latin typeface="Oracle Sans Extra Bold" panose="020B0503020204020204" pitchFamily="34" charset="0"/>
          <a:ea typeface="+mn-ea"/>
          <a:cs typeface="Oracle Sans Extra Bold" panose="020B0503020204020204" pitchFamily="34" charset="0"/>
        </a:defRPr>
      </a:lvl1pPr>
    </p:titleStyle>
    <p:bodyStyle>
      <a:lvl1pPr marL="0" marR="0" indent="0" algn="l" defTabSz="914400" rtl="0" eaLnBrk="1" fontAlgn="auto" latinLnBrk="0" hangingPunct="1">
        <a:lnSpc>
          <a:spcPct val="95000"/>
        </a:lnSpc>
        <a:spcBef>
          <a:spcPts val="600"/>
        </a:spcBef>
        <a:spcAft>
          <a:spcPts val="0"/>
        </a:spcAft>
        <a:buClrTx/>
        <a:buSzTx/>
        <a:buFont typeface="System Font Regular"/>
        <a:buNone/>
        <a:tabLst/>
        <a:defRPr sz="1800" b="0" i="0" kern="1200">
          <a:solidFill>
            <a:srgbClr val="243A3F"/>
          </a:solidFill>
          <a:latin typeface="+mn-lt"/>
          <a:ea typeface="+mn-ea"/>
          <a:cs typeface="Oracle Sans" panose="020B0503020204020204" pitchFamily="34" charset="0"/>
        </a:defRPr>
      </a:lvl1pPr>
      <a:lvl2pPr marL="365760" marR="0" indent="-182880" algn="l" defTabSz="914400" rtl="0" eaLnBrk="1" fontAlgn="auto" latinLnBrk="0" hangingPunct="1">
        <a:lnSpc>
          <a:spcPct val="95000"/>
        </a:lnSpc>
        <a:spcBef>
          <a:spcPts val="600"/>
        </a:spcBef>
        <a:spcAft>
          <a:spcPts val="0"/>
        </a:spcAft>
        <a:buClrTx/>
        <a:buSzPct val="100000"/>
        <a:buFont typeface="Arial" panose="020B0604020202020204" pitchFamily="34" charset="0"/>
        <a:buChar char="•"/>
        <a:tabLst/>
        <a:defRPr sz="1800" b="0" i="0" kern="1200">
          <a:solidFill>
            <a:srgbClr val="243A3F"/>
          </a:solidFill>
          <a:latin typeface="+mn-lt"/>
          <a:ea typeface="+mn-ea"/>
          <a:cs typeface="Oracle Sans" panose="020B0503020204020204" pitchFamily="34" charset="0"/>
        </a:defRPr>
      </a:lvl2pPr>
      <a:lvl3pPr marL="547688" marR="0" indent="-182563" algn="l" defTabSz="914400" rtl="0" eaLnBrk="1" fontAlgn="auto" latinLnBrk="0" hangingPunct="1">
        <a:lnSpc>
          <a:spcPct val="95000"/>
        </a:lnSpc>
        <a:spcBef>
          <a:spcPts val="400"/>
        </a:spcBef>
        <a:spcAft>
          <a:spcPts val="0"/>
        </a:spcAft>
        <a:buClrTx/>
        <a:buSzPct val="100000"/>
        <a:buFont typeface="Arial" panose="020B0604020202020204" pitchFamily="34" charset="0"/>
        <a:buChar char="•"/>
        <a:tabLst/>
        <a:defRPr sz="1600" kern="1200">
          <a:solidFill>
            <a:srgbClr val="243A3F"/>
          </a:solidFill>
          <a:latin typeface="Oracle Sans Light" panose="020B0403020204020204" pitchFamily="34" charset="0"/>
          <a:ea typeface="+mn-ea"/>
          <a:cs typeface="Oracle Sans Light" panose="020B0403020204020204" pitchFamily="34" charset="0"/>
        </a:defRPr>
      </a:lvl3pPr>
      <a:lvl4pPr marL="730250" marR="0" indent="-182563" algn="l" defTabSz="914400" rtl="0" eaLnBrk="1" fontAlgn="auto" latinLnBrk="0" hangingPunct="1">
        <a:lnSpc>
          <a:spcPct val="95000"/>
        </a:lnSpc>
        <a:spcBef>
          <a:spcPts val="400"/>
        </a:spcBef>
        <a:spcAft>
          <a:spcPts val="0"/>
        </a:spcAft>
        <a:buClrTx/>
        <a:buSzPct val="100000"/>
        <a:buFont typeface="Arial" panose="020B0604020202020204" pitchFamily="34" charset="0"/>
        <a:buChar char="•"/>
        <a:tabLst/>
        <a:defRPr sz="1400" kern="1200">
          <a:solidFill>
            <a:srgbClr val="243A3F"/>
          </a:solidFill>
          <a:latin typeface="Oracle Sans Light" panose="020B0403020204020204" pitchFamily="34" charset="0"/>
          <a:ea typeface="+mn-ea"/>
          <a:cs typeface="Oracle Sans Light" panose="020B0403020204020204" pitchFamily="34" charset="0"/>
        </a:defRPr>
      </a:lvl4pPr>
      <a:lvl5pPr marL="914400" marR="0" indent="-182880" algn="l" defTabSz="914400" rtl="0" eaLnBrk="1" fontAlgn="auto" latinLnBrk="0" hangingPunct="1">
        <a:lnSpc>
          <a:spcPct val="95000"/>
        </a:lnSpc>
        <a:spcBef>
          <a:spcPts val="400"/>
        </a:spcBef>
        <a:spcAft>
          <a:spcPts val="0"/>
        </a:spcAft>
        <a:buClrTx/>
        <a:buSzTx/>
        <a:buFont typeface="System Font Regular"/>
        <a:buChar char="•"/>
        <a:tabLst/>
        <a:defRPr sz="1200" kern="1200">
          <a:solidFill>
            <a:srgbClr val="243A3F"/>
          </a:solidFill>
          <a:latin typeface="Oracle Sans Light" panose="020B0403020204020204" pitchFamily="34" charset="0"/>
          <a:ea typeface="+mn-ea"/>
          <a:cs typeface="Oracle Sans Light" panose="020B0403020204020204" pitchFamily="34" charset="0"/>
        </a:defRPr>
      </a:lvl5pPr>
      <a:lvl6pPr marL="1097280" indent="-182880" algn="l" defTabSz="914400" rtl="0" eaLnBrk="1" latinLnBrk="0" hangingPunct="1">
        <a:lnSpc>
          <a:spcPct val="95000"/>
        </a:lnSpc>
        <a:spcBef>
          <a:spcPts val="400"/>
        </a:spcBef>
        <a:spcAft>
          <a:spcPts val="0"/>
        </a:spcAft>
        <a:buSzPct val="100000"/>
        <a:buFont typeface="Arial" panose="020B0604020202020204" pitchFamily="34" charset="0"/>
        <a:buChar char="•"/>
        <a:defRPr sz="1200" b="0" i="0" kern="1200">
          <a:solidFill>
            <a:schemeClr val="tx1"/>
          </a:solidFill>
          <a:latin typeface="Oracle Sans Light" panose="020B0403020204020204" pitchFamily="34" charset="0"/>
          <a:ea typeface="+mn-ea"/>
          <a:cs typeface="Oracle Sans Light" panose="020B0403020204020204" pitchFamily="34" charset="0"/>
        </a:defRPr>
      </a:lvl6pPr>
      <a:lvl7pPr marL="1280160" indent="-182880" algn="l" defTabSz="914400" rtl="0" eaLnBrk="1" latinLnBrk="0" hangingPunct="1">
        <a:lnSpc>
          <a:spcPct val="95000"/>
        </a:lnSpc>
        <a:spcBef>
          <a:spcPts val="400"/>
        </a:spcBef>
        <a:spcAft>
          <a:spcPts val="0"/>
        </a:spcAft>
        <a:buFont typeface="Arial" panose="020B0604020202020204" pitchFamily="34" charset="0"/>
        <a:buChar char="•"/>
        <a:defRPr sz="1200" b="0" i="0" kern="1200">
          <a:solidFill>
            <a:schemeClr val="tx1"/>
          </a:solidFill>
          <a:latin typeface="Oracle Sans Light" panose="020B0403020204020204" pitchFamily="34" charset="0"/>
          <a:ea typeface="+mn-ea"/>
          <a:cs typeface="Oracle Sans Light" panose="020B0403020204020204" pitchFamily="34" charset="0"/>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guide id="3" orient="horz" pos="1008" userDrawn="1">
          <p15:clr>
            <a:srgbClr val="F26B43"/>
          </p15:clr>
        </p15:guide>
        <p15:guide id="4" orient="horz" pos="3852" userDrawn="1">
          <p15:clr>
            <a:srgbClr val="F26B43"/>
          </p15:clr>
        </p15:guide>
        <p15:guide id="5" pos="480" userDrawn="1">
          <p15:clr>
            <a:srgbClr val="F26B43"/>
          </p15:clr>
        </p15:guide>
        <p15:guide id="6" orient="horz" pos="795" userDrawn="1">
          <p15:clr>
            <a:srgbClr val="F26B43"/>
          </p15:clr>
        </p15:guide>
        <p15:guide id="7" orient="horz" pos="590" userDrawn="1">
          <p15:clr>
            <a:srgbClr val="F26B43"/>
          </p15:clr>
        </p15:guide>
        <p15:guide id="8" pos="7212"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22.xml"/><Relationship Id="rId2" Type="http://schemas.openxmlformats.org/officeDocument/2006/relationships/video" Target="../media/media1.mov"/><Relationship Id="rId1" Type="http://schemas.microsoft.com/office/2007/relationships/media" Target="../media/media1.mov"/><Relationship Id="rId4" Type="http://schemas.openxmlformats.org/officeDocument/2006/relationships/image" Target="../media/image3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DB7B6D-F22A-E90A-60CE-FC5B25DACC9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4DF27CF-2B95-59FA-B0BF-2910C2143FF3}"/>
              </a:ext>
            </a:extLst>
          </p:cNvPr>
          <p:cNvSpPr>
            <a:spLocks noGrp="1"/>
          </p:cNvSpPr>
          <p:nvPr>
            <p:ph type="title"/>
          </p:nvPr>
        </p:nvSpPr>
        <p:spPr/>
        <p:txBody>
          <a:bodyPr/>
          <a:lstStyle/>
          <a:p>
            <a:r>
              <a:rPr lang="en-US" dirty="0"/>
              <a:t>What EPM Customers leverage TODAY</a:t>
            </a:r>
          </a:p>
        </p:txBody>
      </p:sp>
      <p:sp>
        <p:nvSpPr>
          <p:cNvPr id="6" name="Text Placeholder 5">
            <a:extLst>
              <a:ext uri="{FF2B5EF4-FFF2-40B4-BE49-F238E27FC236}">
                <a16:creationId xmlns:a16="http://schemas.microsoft.com/office/drawing/2014/main" id="{2AF1E33C-1A9B-0355-7F74-55989AFA2D6B}"/>
              </a:ext>
            </a:extLst>
          </p:cNvPr>
          <p:cNvSpPr>
            <a:spLocks noGrp="1"/>
          </p:cNvSpPr>
          <p:nvPr>
            <p:ph type="body" sz="quarter" idx="43"/>
          </p:nvPr>
        </p:nvSpPr>
        <p:spPr/>
        <p:txBody>
          <a:bodyPr/>
          <a:lstStyle/>
          <a:p>
            <a:endParaRPr lang="en-US"/>
          </a:p>
        </p:txBody>
      </p:sp>
      <p:sp>
        <p:nvSpPr>
          <p:cNvPr id="3" name="Slide Number Placeholder 2">
            <a:extLst>
              <a:ext uri="{FF2B5EF4-FFF2-40B4-BE49-F238E27FC236}">
                <a16:creationId xmlns:a16="http://schemas.microsoft.com/office/drawing/2014/main" id="{03D835B8-1E72-21B0-A24A-C3C197123148}"/>
              </a:ext>
            </a:extLst>
          </p:cNvPr>
          <p:cNvSpPr>
            <a:spLocks noGrp="1"/>
          </p:cNvSpPr>
          <p:nvPr>
            <p:ph type="sldNum" sz="quarter" idx="4"/>
          </p:nvPr>
        </p:nvSpPr>
        <p:spPr/>
        <p:txBody>
          <a:bodyPr/>
          <a:lstStyle/>
          <a:p>
            <a:fld id="{345D60D9-5372-5F40-9443-0F9AE5BDC3C8}" type="slidenum">
              <a:rPr lang="en-US" smtClean="0"/>
              <a:pPr/>
              <a:t>1</a:t>
            </a:fld>
            <a:endParaRPr lang="en-US" dirty="0"/>
          </a:p>
        </p:txBody>
      </p:sp>
      <p:sp>
        <p:nvSpPr>
          <p:cNvPr id="4" name="Footer Placeholder 3">
            <a:extLst>
              <a:ext uri="{FF2B5EF4-FFF2-40B4-BE49-F238E27FC236}">
                <a16:creationId xmlns:a16="http://schemas.microsoft.com/office/drawing/2014/main" id="{D0E47A11-2052-1A0A-653C-3F97A09B7C93}"/>
              </a:ext>
            </a:extLst>
          </p:cNvPr>
          <p:cNvSpPr>
            <a:spLocks noGrp="1"/>
          </p:cNvSpPr>
          <p:nvPr>
            <p:ph type="ftr" sz="quarter" idx="3"/>
          </p:nvPr>
        </p:nvSpPr>
        <p:spPr/>
        <p:txBody>
          <a:bodyPr/>
          <a:lstStyle/>
          <a:p>
            <a:r>
              <a:rPr lang="en-US"/>
              <a:t>Copyright © 2025, Oracle and/or its affiliates |  Confidential: Internal/Restricted/Highly Restricted</a:t>
            </a:r>
            <a:endParaRPr lang="en-US" dirty="0"/>
          </a:p>
        </p:txBody>
      </p:sp>
      <p:pic>
        <p:nvPicPr>
          <p:cNvPr id="5" name="EPM AI.mov">
            <a:hlinkClick r:id="" action="ppaction://media"/>
            <a:extLst>
              <a:ext uri="{FF2B5EF4-FFF2-40B4-BE49-F238E27FC236}">
                <a16:creationId xmlns:a16="http://schemas.microsoft.com/office/drawing/2014/main" id="{CC0743BD-9647-F512-35EB-56CBC2A9877D}"/>
              </a:ext>
            </a:extLst>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0" y="0"/>
            <a:ext cx="12192000" cy="6858000"/>
          </a:xfrm>
          <a:prstGeom prst="rect">
            <a:avLst/>
          </a:prstGeom>
        </p:spPr>
      </p:pic>
    </p:spTree>
    <p:extLst>
      <p:ext uri="{BB962C8B-B14F-4D97-AF65-F5344CB8AC3E}">
        <p14:creationId xmlns:p14="http://schemas.microsoft.com/office/powerpoint/2010/main" val="12716246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79833"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theme/theme1.xml><?xml version="1.0" encoding="utf-8"?>
<a:theme xmlns:a="http://schemas.openxmlformats.org/drawingml/2006/main" name="Parent Master Pillars">
  <a:themeElements>
    <a:clrScheme name="Oracle Analytics">
      <a:dk1>
        <a:srgbClr val="312D2A"/>
      </a:dk1>
      <a:lt1>
        <a:srgbClr val="FCFBFA"/>
      </a:lt1>
      <a:dk2>
        <a:srgbClr val="312D2A"/>
      </a:dk2>
      <a:lt2>
        <a:srgbClr val="FCFBFA"/>
      </a:lt2>
      <a:accent1>
        <a:srgbClr val="C74634"/>
      </a:accent1>
      <a:accent2>
        <a:srgbClr val="E6F2F5"/>
      </a:accent2>
      <a:accent3>
        <a:srgbClr val="B4D4E0"/>
      </a:accent3>
      <a:accent4>
        <a:srgbClr val="80B2C3"/>
      </a:accent4>
      <a:accent5>
        <a:srgbClr val="35677D"/>
      </a:accent5>
      <a:accent6>
        <a:srgbClr val="2B5165"/>
      </a:accent6>
      <a:hlink>
        <a:srgbClr val="2C5967"/>
      </a:hlink>
      <a:folHlink>
        <a:srgbClr val="2C5967"/>
      </a:folHlink>
    </a:clrScheme>
    <a:fontScheme name="Oracle">
      <a:majorFont>
        <a:latin typeface="Georgia"/>
        <a:ea typeface=""/>
        <a:cs typeface=""/>
      </a:majorFont>
      <a:minorFont>
        <a:latin typeface="Oracle Sans"/>
        <a:ea typeface=""/>
        <a:cs typeface=""/>
      </a:minorFont>
    </a:fontScheme>
    <a:fmtScheme name="Flat">
      <a:fillStyleLst>
        <a:solidFill>
          <a:schemeClr val="phClr"/>
        </a:solidFill>
        <a:solidFill>
          <a:schemeClr val="phClr">
            <a:tint val="50000"/>
          </a:schemeClr>
        </a:solidFill>
        <a:solidFill>
          <a:schemeClr val="phClr">
            <a:shade val="65000"/>
          </a:schemeClr>
        </a:solidFill>
      </a:fillStyleLst>
      <a:lnStyleLst>
        <a:ln w="3175" cap="flat" cmpd="sng" algn="ctr">
          <a:solidFill>
            <a:schemeClr val="phClr">
              <a:shade val="65000"/>
            </a:schemeClr>
          </a:solidFill>
          <a:prstDash val="solid"/>
        </a:ln>
        <a:ln w="3175" cap="flat" cmpd="sng" algn="ctr">
          <a:solidFill>
            <a:schemeClr val="phClr"/>
          </a:solidFill>
          <a:prstDash val="solid"/>
        </a:ln>
        <a:ln w="0" cap="flat" cmpd="sng" algn="ctr">
          <a:noFill/>
        </a:ln>
      </a:lnStyleLst>
      <a:effectStyleLst>
        <a:effectStyle>
          <a:effectLst>
            <a:blur/>
          </a:effectLst>
        </a:effectStyle>
        <a:effectStyle>
          <a:effectLst>
            <a:blur/>
          </a:effectLst>
        </a:effectStyle>
        <a:effectStyle>
          <a:effectLst>
            <a:fillOverlay blend="darken">
              <a:solidFill>
                <a:schemeClr val="phClr">
                  <a:shade val="30000"/>
                </a:schemeClr>
              </a:solidFill>
            </a:fillOverlay>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1"/>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custClrLst>
    <a:custClr name="Ocean">
      <a:srgbClr val="2C5967"/>
    </a:custClr>
    <a:custClr name="Surf">
      <a:srgbClr val="41817E"/>
    </a:custClr>
    <a:custClr name="Sand">
      <a:srgbClr val="E5DBBE"/>
    </a:custClr>
    <a:custClr name="Pebble">
      <a:srgbClr val="8B8580"/>
    </a:custClr>
    <a:custClr name="Granite">
      <a:srgbClr val="67605B"/>
    </a:custClr>
    <a:custClr name="Position 6">
      <a:srgbClr val="FFFFFF"/>
    </a:custClr>
    <a:custClr name="Highlight/hyperlink dark theme">
      <a:srgbClr val="FACD62"/>
    </a:custClr>
    <a:custClr name="Highlight/numbered list light theme">
      <a:srgbClr val="AE562C"/>
    </a:custClr>
    <a:custClr name="Hyperlink light theme (default)">
      <a:srgbClr val="2C5967"/>
    </a:custClr>
    <a:custClr name="Numbered list dark theme">
      <a:srgbClr val="759C6C"/>
    </a:custClr>
    <a:custClr name="Brand: Neutral 30">
      <a:srgbClr val="F1EFED"/>
    </a:custClr>
    <a:custClr name="Developer: Pebble 30">
      <a:srgbClr val="E7F0FD"/>
    </a:custClr>
    <a:custClr name="Database: Slate 30">
      <a:srgbClr val="E7F2F2"/>
    </a:custClr>
    <a:custClr name="Cloud Platform: Pine 30">
      <a:srgbClr val="E0F5E7"/>
    </a:custClr>
    <a:custClr name="Finance / Operations: Teal 30">
      <a:srgbClr val="E8F1F0"/>
    </a:custClr>
    <a:custClr name="NetSuite: Ocean 30">
      <a:srgbClr val="E7F2F5"/>
    </a:custClr>
    <a:custClr name="GBU: Lilac 30">
      <a:srgbClr val="EBEFFE"/>
    </a:custClr>
    <a:custClr name="CX/Marketing: Plum 30">
      <a:srgbClr val="F5ECFB"/>
    </a:custClr>
    <a:custClr name="HCM/HR: Rose 30">
      <a:srgbClr val="FBECEF"/>
    </a:custClr>
    <a:custClr name="SCM: Sienna 30">
      <a:srgbClr val="FCEDD9"/>
    </a:custClr>
    <a:custClr name="Brand: Neutral 70">
      <a:srgbClr val="AEA8A2"/>
    </a:custClr>
    <a:custClr name="Developer: Pebble 70">
      <a:srgbClr val="A2AAB6"/>
    </a:custClr>
    <a:custClr name="Database: Slate 70">
      <a:srgbClr val="99ADAE"/>
    </a:custClr>
    <a:custClr name="Cloud Platform: Pine 70">
      <a:srgbClr val="86B596"/>
    </a:custClr>
    <a:custClr name="Finance / Operations: Teal 70">
      <a:srgbClr val="89B2B0"/>
    </a:custClr>
    <a:custClr name="NetSuite: Ocean 70">
      <a:srgbClr val="81B2C3"/>
    </a:custClr>
    <a:custClr name="GBU: Lilac 70">
      <a:srgbClr val="A0A9C5"/>
    </a:custClr>
    <a:custClr name="CX/Marketing: Plum 70">
      <a:srgbClr val="B7A1C4"/>
    </a:custClr>
    <a:custClr name="HCM/HR: Rose 70">
      <a:srgbClr val="CE9BA7"/>
    </a:custClr>
    <a:custClr name="SCM: Sienna 70">
      <a:srgbClr val="D39F5D"/>
    </a:custClr>
    <a:custClr name="Brand: Neutral 140">
      <a:srgbClr val="514C47"/>
    </a:custClr>
    <a:custClr name="Developer: Pebble 140">
      <a:srgbClr val="494D53"/>
    </a:custClr>
    <a:custClr name="Database: Slate 140">
      <a:srgbClr val="464F4F"/>
    </a:custClr>
    <a:custClr name="Cloud Platform: Pine 140">
      <a:srgbClr val="33553C"/>
    </a:custClr>
    <a:custClr name="Finance / Operations: Teal 140">
      <a:srgbClr val="315357"/>
    </a:custClr>
    <a:custClr name="NetSuite: Ocean 140">
      <a:srgbClr val="2C5266"/>
    </a:custClr>
    <a:custClr name="GBU: Lilac 140">
      <a:srgbClr val="464C68"/>
    </a:custClr>
    <a:custClr name="CX/Marketing: Plum 140">
      <a:srgbClr val="594564"/>
    </a:custClr>
    <a:custClr name="HCM/HR: Rose 140">
      <a:srgbClr val="6C3F49"/>
    </a:custClr>
    <a:custClr name="SCM: Sienna 140">
      <a:srgbClr val="713F25"/>
    </a:custClr>
    <a:custClr name="Brand: Neutral 170">
      <a:srgbClr val="312D2A"/>
    </a:custClr>
    <a:custClr name="Developer: Pebble 170">
      <a:srgbClr val="2B2E32"/>
    </a:custClr>
    <a:custClr name="Database: Slate 170">
      <a:srgbClr val="2A2F2F"/>
    </a:custClr>
    <a:custClr name="Cloud Platform: Pine 170">
      <a:srgbClr val="1E3224"/>
    </a:custClr>
    <a:custClr name="Finance / Operations: Teal 170">
      <a:srgbClr val="1E3133"/>
    </a:custClr>
    <a:custClr name="NetSuite: Ocean 170">
      <a:srgbClr val="1A2F3F"/>
    </a:custClr>
    <a:custClr name="GBU: Lilac 170">
      <a:srgbClr val="2A2D3F"/>
    </a:custClr>
    <a:custClr name="CX/Marketing: Plum 170">
      <a:srgbClr val="36293C"/>
    </a:custClr>
    <a:custClr name="HCM/HR: Rose 170">
      <a:srgbClr val="41242B"/>
    </a:custClr>
    <a:custClr name="SCM: Sienna 170">
      <a:srgbClr val="442616"/>
    </a:custClr>
  </a:custClrLst>
  <a:extLst>
    <a:ext uri="{05A4C25C-085E-4340-85A3-A5531E510DB2}">
      <thm15:themeFamily xmlns:thm15="http://schemas.microsoft.com/office/thememl/2012/main" name="Presentation1" id="{88137AC2-1063-2A4C-A49E-BFFDCBBA5E2D}" vid="{751DFBC7-DE0C-224F-9F98-C27F5B0AFDC7}"/>
    </a:ext>
  </a:extLst>
</a:theme>
</file>

<file path=ppt/theme/theme2.xml><?xml version="1.0" encoding="utf-8"?>
<a:theme xmlns:a="http://schemas.openxmlformats.org/drawingml/2006/main" name="Office Theme">
  <a:themeElements>
    <a:clrScheme name="Oracle 1.13 original colors">
      <a:dk1>
        <a:srgbClr val="312D2A"/>
      </a:dk1>
      <a:lt1>
        <a:srgbClr val="FCFBFA"/>
      </a:lt1>
      <a:dk2>
        <a:srgbClr val="312D2A"/>
      </a:dk2>
      <a:lt2>
        <a:srgbClr val="FCFBFA"/>
      </a:lt2>
      <a:accent1>
        <a:srgbClr val="C74634"/>
      </a:accent1>
      <a:accent2>
        <a:srgbClr val="FACD62"/>
      </a:accent2>
      <a:accent3>
        <a:srgbClr val="94AFAF"/>
      </a:accent3>
      <a:accent4>
        <a:srgbClr val="2B6242"/>
      </a:accent4>
      <a:accent5>
        <a:srgbClr val="AE562C"/>
      </a:accent5>
      <a:accent6>
        <a:srgbClr val="759C6C"/>
      </a:accent6>
      <a:hlink>
        <a:srgbClr val="2C5967"/>
      </a:hlink>
      <a:folHlink>
        <a:srgbClr val="2C5967"/>
      </a:folHlink>
    </a:clrScheme>
    <a:fontScheme name="Oracle">
      <a:majorFont>
        <a:latin typeface="Georgia"/>
        <a:ea typeface=""/>
        <a:cs typeface=""/>
      </a:majorFont>
      <a:minorFont>
        <a:latin typeface="Oracle Sa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racle 1.13 original colors">
      <a:dk1>
        <a:srgbClr val="312D2A"/>
      </a:dk1>
      <a:lt1>
        <a:srgbClr val="FCFBFA"/>
      </a:lt1>
      <a:dk2>
        <a:srgbClr val="312D2A"/>
      </a:dk2>
      <a:lt2>
        <a:srgbClr val="FCFBFA"/>
      </a:lt2>
      <a:accent1>
        <a:srgbClr val="C74634"/>
      </a:accent1>
      <a:accent2>
        <a:srgbClr val="FACD62"/>
      </a:accent2>
      <a:accent3>
        <a:srgbClr val="94AFAF"/>
      </a:accent3>
      <a:accent4>
        <a:srgbClr val="2B6242"/>
      </a:accent4>
      <a:accent5>
        <a:srgbClr val="AE562C"/>
      </a:accent5>
      <a:accent6>
        <a:srgbClr val="759C6C"/>
      </a:accent6>
      <a:hlink>
        <a:srgbClr val="2C5967"/>
      </a:hlink>
      <a:folHlink>
        <a:srgbClr val="2C5967"/>
      </a:folHlink>
    </a:clrScheme>
    <a:fontScheme name="Oracle">
      <a:majorFont>
        <a:latin typeface="Georgia"/>
        <a:ea typeface=""/>
        <a:cs typeface=""/>
      </a:majorFont>
      <a:minorFont>
        <a:latin typeface="Oracle Sa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Metadata/LabelInfo.xml><?xml version="1.0" encoding="utf-8"?>
<clbl:labelList xmlns:clbl="http://schemas.microsoft.com/office/2020/mipLabelMetadata">
  <clbl:label id="{3c76ce46-357f-46de-88d6-77b9bbb83c46}" enabled="1" method="Privileged" siteId="{4e2c6054-71cb-48f1-bd6c-3a9705aca71b}" contentBits="0" removed="0"/>
</clbl:labelList>
</file>

<file path=docProps/app.xml><?xml version="1.0" encoding="utf-8"?>
<Properties xmlns="http://schemas.openxmlformats.org/officeDocument/2006/extended-properties" xmlns:vt="http://schemas.openxmlformats.org/officeDocument/2006/docPropsVTypes">
  <Template>Parent Master Pillars</Template>
  <TotalTime>1748</TotalTime>
  <Words>25</Words>
  <Application>Microsoft Macintosh PowerPoint</Application>
  <PresentationFormat>Widescreen</PresentationFormat>
  <Paragraphs>3</Paragraphs>
  <Slides>1</Slides>
  <Notes>0</Notes>
  <HiddenSlides>0</HiddenSlides>
  <MMClips>1</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1</vt:i4>
      </vt:variant>
    </vt:vector>
  </HeadingPairs>
  <TitlesOfParts>
    <vt:vector size="12" baseType="lpstr">
      <vt:lpstr>Arial</vt:lpstr>
      <vt:lpstr>Georgia</vt:lpstr>
      <vt:lpstr>Oracle Sans</vt:lpstr>
      <vt:lpstr>Oracle Sans Extra Bold</vt:lpstr>
      <vt:lpstr>Oracle Sans Light</vt:lpstr>
      <vt:lpstr>Oracle Sans Tab</vt:lpstr>
      <vt:lpstr>Oracle Sans Tab Light</vt:lpstr>
      <vt:lpstr>Oracle Sans Ultra Light</vt:lpstr>
      <vt:lpstr>Symbol</vt:lpstr>
      <vt:lpstr>System Font Regular</vt:lpstr>
      <vt:lpstr>Parent Master Pillars</vt:lpstr>
      <vt:lpstr>What EPM Customers leverage TODAY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Andreea Vasiliu</dc:creator>
  <cp:lastModifiedBy>Andreea Vasiliu</cp:lastModifiedBy>
  <cp:revision>22</cp:revision>
  <dcterms:created xsi:type="dcterms:W3CDTF">2025-01-22T17:58:08Z</dcterms:created>
  <dcterms:modified xsi:type="dcterms:W3CDTF">2025-12-03T11:06:26Z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PowerLiteLastOptimized">
    <vt:lpwstr>2231507</vt:lpwstr>
  </property>
  <property fmtid="{D5CDD505-2E9C-101B-9397-08002B2CF9AE}" pid="3" name="NXPowerLiteSettings">
    <vt:lpwstr>C700052003A000</vt:lpwstr>
  </property>
  <property fmtid="{D5CDD505-2E9C-101B-9397-08002B2CF9AE}" pid="4" name="NXPowerLiteVersion">
    <vt:lpwstr>D8.0.11</vt:lpwstr>
  </property>
  <property fmtid="{D5CDD505-2E9C-101B-9397-08002B2CF9AE}" pid="5" name="MSIP_Label_3c76ce46-357f-46de-88d6-77b9bbb83c46_Enabled">
    <vt:lpwstr>true</vt:lpwstr>
  </property>
  <property fmtid="{D5CDD505-2E9C-101B-9397-08002B2CF9AE}" pid="6" name="MSIP_Label_3c76ce46-357f-46de-88d6-77b9bbb83c46_SetDate">
    <vt:lpwstr>2025-01-22T17:59:11Z</vt:lpwstr>
  </property>
  <property fmtid="{D5CDD505-2E9C-101B-9397-08002B2CF9AE}" pid="7" name="MSIP_Label_3c76ce46-357f-46de-88d6-77b9bbb83c46_Method">
    <vt:lpwstr>Privileged</vt:lpwstr>
  </property>
  <property fmtid="{D5CDD505-2E9C-101B-9397-08002B2CF9AE}" pid="8" name="MSIP_Label_3c76ce46-357f-46de-88d6-77b9bbb83c46_Name">
    <vt:lpwstr>Public</vt:lpwstr>
  </property>
  <property fmtid="{D5CDD505-2E9C-101B-9397-08002B2CF9AE}" pid="9" name="MSIP_Label_3c76ce46-357f-46de-88d6-77b9bbb83c46_SiteId">
    <vt:lpwstr>4e2c6054-71cb-48f1-bd6c-3a9705aca71b</vt:lpwstr>
  </property>
  <property fmtid="{D5CDD505-2E9C-101B-9397-08002B2CF9AE}" pid="10" name="MSIP_Label_3c76ce46-357f-46de-88d6-77b9bbb83c46_ActionId">
    <vt:lpwstr>98b6eef8-2b21-48f2-aaad-569697531b8d</vt:lpwstr>
  </property>
  <property fmtid="{D5CDD505-2E9C-101B-9397-08002B2CF9AE}" pid="11" name="MSIP_Label_3c76ce46-357f-46de-88d6-77b9bbb83c46_ContentBits">
    <vt:lpwstr>0</vt:lpwstr>
  </property>
</Properties>
</file>