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xlsx" ContentType="application/vnd.openxmlformats-officedocument.spreadsheetml.sheet"/>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Override1.xml" ContentType="application/vnd.openxmlformats-officedocument.themeOverride+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1.xml" ContentType="application/vnd.openxmlformats-officedocument.drawingml.chart+xml"/>
  <Override PartName="/ppt/theme/themeOverride2.xml" ContentType="application/vnd.openxmlformats-officedocument.themeOverride+xml"/>
  <Override PartName="/ppt/notesSlides/notesSlide10.xml" ContentType="application/vnd.openxmlformats-officedocument.presentationml.notesSlide+xml"/>
  <Override PartName="/ppt/charts/chart2.xml" ContentType="application/vnd.openxmlformats-officedocument.drawingml.chart+xml"/>
  <Override PartName="/ppt/charts/chart3.xml" ContentType="application/vnd.openxmlformats-officedocument.drawingml.chart+xml"/>
  <Override PartName="/ppt/theme/themeOverride3.xml" ContentType="application/vnd.openxmlformats-officedocument.themeOverr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4.xml" ContentType="application/vnd.openxmlformats-officedocument.drawingml.chart+xml"/>
  <Override PartName="/ppt/charts/chart5.xml" ContentType="application/vnd.openxmlformats-officedocument.drawingml.chart+xml"/>
  <Override PartName="/ppt/theme/themeOverride4.xml" ContentType="application/vnd.openxmlformats-officedocument.themeOverride+xml"/>
  <Override PartName="/ppt/charts/chart6.xml" ContentType="application/vnd.openxmlformats-officedocument.drawingml.chart+xml"/>
  <Override PartName="/ppt/theme/themeOverride5.xml" ContentType="application/vnd.openxmlformats-officedocument.themeOverride+xml"/>
  <Override PartName="/ppt/charts/chart7.xml" ContentType="application/vnd.openxmlformats-officedocument.drawingml.chart+xml"/>
  <Override PartName="/ppt/theme/themeOverride6.xml" ContentType="application/vnd.openxmlformats-officedocument.themeOverride+xml"/>
  <Override PartName="/ppt/charts/chart8.xml" ContentType="application/vnd.openxmlformats-officedocument.drawingml.chart+xml"/>
  <Override PartName="/ppt/theme/themeOverride7.xml" ContentType="application/vnd.openxmlformats-officedocument.themeOverr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4"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handoutMasterIdLst>
    <p:handoutMasterId r:id="rId28"/>
  </p:handoutMasterIdLst>
  <p:sldIdLst>
    <p:sldId id="465" r:id="rId2"/>
    <p:sldId id="466" r:id="rId3"/>
    <p:sldId id="460" r:id="rId4"/>
    <p:sldId id="426" r:id="rId5"/>
    <p:sldId id="450" r:id="rId6"/>
    <p:sldId id="423" r:id="rId7"/>
    <p:sldId id="424" r:id="rId8"/>
    <p:sldId id="431" r:id="rId9"/>
    <p:sldId id="439" r:id="rId10"/>
    <p:sldId id="456" r:id="rId11"/>
    <p:sldId id="444" r:id="rId12"/>
    <p:sldId id="433" r:id="rId13"/>
    <p:sldId id="440" r:id="rId14"/>
    <p:sldId id="432" r:id="rId15"/>
    <p:sldId id="442" r:id="rId16"/>
    <p:sldId id="446" r:id="rId17"/>
    <p:sldId id="447" r:id="rId18"/>
    <p:sldId id="448" r:id="rId19"/>
    <p:sldId id="449" r:id="rId20"/>
    <p:sldId id="468" r:id="rId21"/>
    <p:sldId id="469" r:id="rId22"/>
    <p:sldId id="476" r:id="rId23"/>
    <p:sldId id="485" r:id="rId24"/>
    <p:sldId id="486" r:id="rId25"/>
    <p:sldId id="487" r:id="rId26"/>
  </p:sldIdLst>
  <p:sldSz cx="12188825" cy="6858000"/>
  <p:notesSz cx="6858000" cy="9144000"/>
  <p:custDataLst>
    <p:tags r:id="rId30"/>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orient="horz" pos="3744">
          <p15:clr>
            <a:srgbClr val="A4A3A4"/>
          </p15:clr>
        </p15:guide>
        <p15:guide id="3" orient="horz" pos="960">
          <p15:clr>
            <a:srgbClr val="A4A3A4"/>
          </p15:clr>
        </p15:guide>
        <p15:guide id="4" orient="horz" pos="1248">
          <p15:clr>
            <a:srgbClr val="A4A3A4"/>
          </p15:clr>
        </p15:guide>
        <p15:guide id="5" pos="3839">
          <p15:clr>
            <a:srgbClr val="A4A3A4"/>
          </p15:clr>
        </p15:guide>
        <p15:guide id="6" pos="7343">
          <p15:clr>
            <a:srgbClr val="A4A3A4"/>
          </p15:clr>
        </p15:guide>
        <p15:guide id="7" pos="335">
          <p15:clr>
            <a:srgbClr val="A4A3A4"/>
          </p15:clr>
        </p15:guide>
        <p15:guide id="8" pos="4534">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 Orr" initials="" lastIdx="13" clrIdx="0"/>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57DB7"/>
    <a:srgbClr val="0C4A7F"/>
    <a:srgbClr val="146F2B"/>
    <a:srgbClr val="F3F3F3"/>
    <a:srgbClr val="139320"/>
    <a:srgbClr val="207634"/>
    <a:srgbClr val="4FA9C2"/>
    <a:srgbClr val="5D5D5D"/>
    <a:srgbClr val="252525"/>
    <a:srgbClr val="959CA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FD0F851-EC5A-4D38-B0AD-8093EC10F338}">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822" autoAdjust="0"/>
    <p:restoredTop sz="97987" autoAdjust="0"/>
  </p:normalViewPr>
  <p:slideViewPr>
    <p:cSldViewPr snapToGrid="0">
      <p:cViewPr>
        <p:scale>
          <a:sx n="125" d="100"/>
          <a:sy n="125" d="100"/>
        </p:scale>
        <p:origin x="-80" y="-80"/>
      </p:cViewPr>
      <p:guideLst>
        <p:guide orient="horz" pos="2160"/>
        <p:guide orient="horz" pos="3744"/>
        <p:guide orient="horz" pos="960"/>
        <p:guide orient="horz" pos="1248"/>
        <p:guide pos="3839"/>
        <p:guide pos="7343"/>
        <p:guide pos="335"/>
        <p:guide pos="4534"/>
      </p:guideLst>
    </p:cSldViewPr>
  </p:slideViewPr>
  <p:outlineViewPr>
    <p:cViewPr>
      <p:scale>
        <a:sx n="33" d="100"/>
        <a:sy n="33" d="100"/>
      </p:scale>
      <p:origin x="0" y="19746"/>
    </p:cViewPr>
  </p:outlineViewPr>
  <p:notesTextViewPr>
    <p:cViewPr>
      <p:scale>
        <a:sx n="1" d="1"/>
        <a:sy n="1" d="1"/>
      </p:scale>
      <p:origin x="0" y="0"/>
    </p:cViewPr>
  </p:notesTextViewPr>
  <p:sorterViewPr>
    <p:cViewPr>
      <p:scale>
        <a:sx n="75" d="100"/>
        <a:sy n="75" d="100"/>
      </p:scale>
      <p:origin x="0" y="7512"/>
    </p:cViewPr>
  </p:sorterViewPr>
  <p:notesViewPr>
    <p:cSldViewPr snapToGrid="0">
      <p:cViewPr varScale="1">
        <p:scale>
          <a:sx n="69" d="100"/>
          <a:sy n="69" d="100"/>
        </p:scale>
        <p:origin x="-3552" y="-12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notesMaster" Target="notesMasters/notesMaster1.xml"/><Relationship Id="rId28" Type="http://schemas.openxmlformats.org/officeDocument/2006/relationships/handoutMaster" Target="handoutMasters/handoutMaster1.xml"/><Relationship Id="rId2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tags" Target="tags/tag1.xml"/><Relationship Id="rId31" Type="http://schemas.openxmlformats.org/officeDocument/2006/relationships/commentAuthors" Target="commentAuthors.xml"/><Relationship Id="rId32" Type="http://schemas.openxmlformats.org/officeDocument/2006/relationships/presProps" Target="pres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viewProps" Target="viewProps.xml"/><Relationship Id="rId34" Type="http://schemas.openxmlformats.org/officeDocument/2006/relationships/theme" Target="theme/theme1.xml"/><Relationship Id="rId3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charts/_rels/chart1.xml.rels><?xml version="1.0" encoding="UTF-8" standalone="yes"?>
<Relationships xmlns="http://schemas.openxmlformats.org/package/2006/relationships"><Relationship Id="rId1" Type="http://schemas.openxmlformats.org/officeDocument/2006/relationships/themeOverride" Target="../theme/themeOverride2.xml"/><Relationship Id="rId2" Type="http://schemas.openxmlformats.org/officeDocument/2006/relationships/package" Target="../embeddings/Microsoft_Excel_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Sheet2.xlsx"/></Relationships>
</file>

<file path=ppt/charts/_rels/chart3.xml.rels><?xml version="1.0" encoding="UTF-8" standalone="yes"?>
<Relationships xmlns="http://schemas.openxmlformats.org/package/2006/relationships"><Relationship Id="rId1" Type="http://schemas.openxmlformats.org/officeDocument/2006/relationships/themeOverride" Target="../theme/themeOverride3.xml"/><Relationship Id="rId2" Type="http://schemas.openxmlformats.org/officeDocument/2006/relationships/package" Target="../embeddings/Microsoft_Excel_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Sheet4.xlsx"/></Relationships>
</file>

<file path=ppt/charts/_rels/chart5.xml.rels><?xml version="1.0" encoding="UTF-8" standalone="yes"?>
<Relationships xmlns="http://schemas.openxmlformats.org/package/2006/relationships"><Relationship Id="rId1" Type="http://schemas.openxmlformats.org/officeDocument/2006/relationships/themeOverride" Target="../theme/themeOverride4.xml"/><Relationship Id="rId2" Type="http://schemas.openxmlformats.org/officeDocument/2006/relationships/package" Target="../embeddings/Microsoft_Excel_Sheet5.xlsx"/></Relationships>
</file>

<file path=ppt/charts/_rels/chart6.xml.rels><?xml version="1.0" encoding="UTF-8" standalone="yes"?>
<Relationships xmlns="http://schemas.openxmlformats.org/package/2006/relationships"><Relationship Id="rId1" Type="http://schemas.openxmlformats.org/officeDocument/2006/relationships/themeOverride" Target="../theme/themeOverride5.xml"/><Relationship Id="rId2" Type="http://schemas.openxmlformats.org/officeDocument/2006/relationships/package" Target="../embeddings/Microsoft_Excel_Sheet6.xlsx"/></Relationships>
</file>

<file path=ppt/charts/_rels/chart7.xml.rels><?xml version="1.0" encoding="UTF-8" standalone="yes"?>
<Relationships xmlns="http://schemas.openxmlformats.org/package/2006/relationships"><Relationship Id="rId1" Type="http://schemas.openxmlformats.org/officeDocument/2006/relationships/themeOverride" Target="../theme/themeOverride6.xml"/><Relationship Id="rId2" Type="http://schemas.openxmlformats.org/officeDocument/2006/relationships/package" Target="../embeddings/Microsoft_Excel_Sheet7.xlsx"/></Relationships>
</file>

<file path=ppt/charts/_rels/chart8.xml.rels><?xml version="1.0" encoding="UTF-8" standalone="yes"?>
<Relationships xmlns="http://schemas.openxmlformats.org/package/2006/relationships"><Relationship Id="rId1" Type="http://schemas.openxmlformats.org/officeDocument/2006/relationships/themeOverride" Target="../theme/themeOverride7.xml"/><Relationship Id="rId2" Type="http://schemas.openxmlformats.org/officeDocument/2006/relationships/package" Target="../embeddings/Microsoft_Excel_Sheet8.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77384703259448"/>
          <c:y val="0.0"/>
          <c:w val="0.686796381257715"/>
          <c:h val="0.883003000631712"/>
        </c:manualLayout>
      </c:layout>
      <c:doughnutChart>
        <c:varyColors val="1"/>
        <c:ser>
          <c:idx val="0"/>
          <c:order val="0"/>
          <c:tx>
            <c:strRef>
              <c:f>Sheet1!$B$1</c:f>
              <c:strCache>
                <c:ptCount val="1"/>
                <c:pt idx="0">
                  <c:v>Sales</c:v>
                </c:pt>
              </c:strCache>
            </c:strRef>
          </c:tx>
          <c:spPr>
            <a:solidFill>
              <a:srgbClr val="13702B"/>
            </a:solidFill>
            <a:effectLst/>
          </c:spPr>
          <c:dPt>
            <c:idx val="0"/>
            <c:bubble3D val="0"/>
            <c:spPr>
              <a:solidFill>
                <a:srgbClr val="07AF50"/>
              </a:solidFill>
              <a:effectLst/>
            </c:spPr>
          </c:dPt>
          <c:dPt>
            <c:idx val="1"/>
            <c:bubble3D val="0"/>
            <c:spPr>
              <a:solidFill>
                <a:srgbClr val="F9C53B"/>
              </a:solidFill>
              <a:effectLst/>
            </c:spPr>
          </c:dPt>
          <c:dLbls>
            <c:delete val="1"/>
          </c:dLbls>
          <c:cat>
            <c:strRef>
              <c:f>Sheet1!$A$2:$A$5</c:f>
              <c:strCache>
                <c:ptCount val="2"/>
                <c:pt idx="0">
                  <c:v> </c:v>
                </c:pt>
                <c:pt idx="1">
                  <c:v> </c:v>
                </c:pt>
              </c:strCache>
            </c:strRef>
          </c:cat>
          <c:val>
            <c:numRef>
              <c:f>Sheet1!$B$2:$B$5</c:f>
              <c:numCache>
                <c:formatCode>General</c:formatCode>
                <c:ptCount val="4"/>
                <c:pt idx="0">
                  <c:v>69.0</c:v>
                </c:pt>
                <c:pt idx="1">
                  <c:v>31.0</c:v>
                </c:pt>
              </c:numCache>
            </c:numRef>
          </c:val>
        </c:ser>
        <c:dLbls>
          <c:showLegendKey val="0"/>
          <c:showVal val="1"/>
          <c:showCatName val="1"/>
          <c:showSerName val="0"/>
          <c:showPercent val="0"/>
          <c:showBubbleSize val="0"/>
          <c:showLeaderLines val="1"/>
        </c:dLbls>
        <c:firstSliceAng val="0"/>
        <c:holeSize val="86"/>
      </c:doughnutChart>
    </c:plotArea>
    <c:plotVisOnly val="1"/>
    <c:dispBlanksAs val="gap"/>
    <c:showDLblsOverMax val="0"/>
  </c:chart>
  <c:spPr>
    <a:effectLst/>
  </c:spPr>
  <c:txPr>
    <a:bodyPr/>
    <a:lstStyle/>
    <a:p>
      <a:pPr>
        <a:defRPr sz="1800">
          <a:effectLst/>
        </a:defRPr>
      </a:pPr>
      <a:endParaRPr lang="en-US"/>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lineChart>
        <c:grouping val="stacked"/>
        <c:varyColors val="0"/>
        <c:ser>
          <c:idx val="0"/>
          <c:order val="0"/>
          <c:tx>
            <c:strRef>
              <c:f>Sheet1!$B$1</c:f>
              <c:strCache>
                <c:ptCount val="1"/>
                <c:pt idx="0">
                  <c:v>Series 1</c:v>
                </c:pt>
              </c:strCache>
            </c:strRef>
          </c:tx>
          <c:spPr>
            <a:ln w="15875">
              <a:solidFill>
                <a:srgbClr val="227A36"/>
              </a:solidFill>
            </a:ln>
            <a:effectLst/>
          </c:spPr>
          <c:marker>
            <c:symbol val="circle"/>
            <c:size val="3"/>
            <c:spPr>
              <a:solidFill>
                <a:schemeClr val="bg1"/>
              </a:solidFill>
              <a:ln>
                <a:solidFill>
                  <a:srgbClr val="227A36"/>
                </a:solidFill>
              </a:ln>
              <a:effectLst/>
            </c:spPr>
          </c:marker>
          <c:cat>
            <c:strRef>
              <c:f>Sheet1!$A$2:$A$7</c:f>
              <c:strCache>
                <c:ptCount val="6"/>
                <c:pt idx="0">
                  <c:v>Category 1</c:v>
                </c:pt>
                <c:pt idx="1">
                  <c:v>Category 2</c:v>
                </c:pt>
                <c:pt idx="2">
                  <c:v>Category 3</c:v>
                </c:pt>
                <c:pt idx="3">
                  <c:v>Category 4</c:v>
                </c:pt>
                <c:pt idx="4">
                  <c:v>Category 4</c:v>
                </c:pt>
                <c:pt idx="5">
                  <c:v>Category 4</c:v>
                </c:pt>
              </c:strCache>
            </c:strRef>
          </c:cat>
          <c:val>
            <c:numRef>
              <c:f>Sheet1!$B$2:$B$7</c:f>
              <c:numCache>
                <c:formatCode>General</c:formatCode>
                <c:ptCount val="6"/>
                <c:pt idx="0">
                  <c:v>6.0</c:v>
                </c:pt>
                <c:pt idx="1">
                  <c:v>5.7</c:v>
                </c:pt>
                <c:pt idx="2">
                  <c:v>5.5</c:v>
                </c:pt>
                <c:pt idx="3">
                  <c:v>5.3</c:v>
                </c:pt>
                <c:pt idx="4">
                  <c:v>5.2</c:v>
                </c:pt>
                <c:pt idx="5">
                  <c:v>5.0</c:v>
                </c:pt>
              </c:numCache>
            </c:numRef>
          </c:val>
          <c:smooth val="0"/>
        </c:ser>
        <c:dLbls>
          <c:showLegendKey val="0"/>
          <c:showVal val="0"/>
          <c:showCatName val="0"/>
          <c:showSerName val="0"/>
          <c:showPercent val="0"/>
          <c:showBubbleSize val="0"/>
        </c:dLbls>
        <c:marker val="1"/>
        <c:smooth val="0"/>
        <c:axId val="2136656040"/>
        <c:axId val="2136660744"/>
      </c:lineChart>
      <c:catAx>
        <c:axId val="2136656040"/>
        <c:scaling>
          <c:orientation val="minMax"/>
        </c:scaling>
        <c:delete val="1"/>
        <c:axPos val="b"/>
        <c:majorTickMark val="out"/>
        <c:minorTickMark val="none"/>
        <c:tickLblPos val="nextTo"/>
        <c:crossAx val="2136660744"/>
        <c:crosses val="autoZero"/>
        <c:auto val="1"/>
        <c:lblAlgn val="ctr"/>
        <c:lblOffset val="100"/>
        <c:noMultiLvlLbl val="0"/>
      </c:catAx>
      <c:valAx>
        <c:axId val="2136660744"/>
        <c:scaling>
          <c:orientation val="minMax"/>
        </c:scaling>
        <c:delete val="1"/>
        <c:axPos val="l"/>
        <c:numFmt formatCode="General" sourceLinked="1"/>
        <c:majorTickMark val="out"/>
        <c:minorTickMark val="none"/>
        <c:tickLblPos val="nextTo"/>
        <c:crossAx val="2136656040"/>
        <c:crosses val="autoZero"/>
        <c:crossBetween val="between"/>
      </c:valAx>
      <c:spPr>
        <a:noFill/>
        <a:ln w="25400">
          <a:noFill/>
        </a:ln>
        <a:effectLst/>
      </c:spPr>
    </c:plotArea>
    <c:plotVisOnly val="1"/>
    <c:dispBlanksAs val="zero"/>
    <c:showDLblsOverMax val="0"/>
  </c:chart>
  <c:spPr>
    <a:ln>
      <a:noFill/>
    </a:ln>
  </c:spPr>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59667165042272"/>
          <c:y val="0.178880991592268"/>
          <c:w val="0.680665669915457"/>
          <c:h val="0.243195804801942"/>
        </c:manualLayout>
      </c:layout>
      <c:lineChart>
        <c:grouping val="stacked"/>
        <c:varyColors val="0"/>
        <c:ser>
          <c:idx val="0"/>
          <c:order val="0"/>
          <c:tx>
            <c:strRef>
              <c:f>Sheet1!$B$1</c:f>
              <c:strCache>
                <c:ptCount val="1"/>
                <c:pt idx="0">
                  <c:v>Series 1</c:v>
                </c:pt>
              </c:strCache>
            </c:strRef>
          </c:tx>
          <c:spPr>
            <a:ln w="15875">
              <a:solidFill>
                <a:srgbClr val="FF0000"/>
              </a:solidFill>
            </a:ln>
            <a:effectLst/>
          </c:spPr>
          <c:marker>
            <c:symbol val="circle"/>
            <c:size val="3"/>
            <c:spPr>
              <a:solidFill>
                <a:schemeClr val="bg1"/>
              </a:solidFill>
              <a:ln>
                <a:solidFill>
                  <a:srgbClr val="FF0000"/>
                </a:solidFill>
              </a:ln>
              <a:effectLst/>
            </c:spPr>
          </c:marker>
          <c:cat>
            <c:strRef>
              <c:f>Sheet1!$A$2:$A$7</c:f>
              <c:strCache>
                <c:ptCount val="6"/>
                <c:pt idx="0">
                  <c:v>Category 1</c:v>
                </c:pt>
                <c:pt idx="1">
                  <c:v>Category 2</c:v>
                </c:pt>
                <c:pt idx="2">
                  <c:v>Category 3</c:v>
                </c:pt>
                <c:pt idx="3">
                  <c:v>Category 4</c:v>
                </c:pt>
                <c:pt idx="4">
                  <c:v>Category 4</c:v>
                </c:pt>
                <c:pt idx="5">
                  <c:v>Category 4</c:v>
                </c:pt>
              </c:strCache>
            </c:strRef>
          </c:cat>
          <c:val>
            <c:numRef>
              <c:f>Sheet1!$B$2:$B$7</c:f>
              <c:numCache>
                <c:formatCode>General</c:formatCode>
                <c:ptCount val="6"/>
                <c:pt idx="0">
                  <c:v>5.8</c:v>
                </c:pt>
                <c:pt idx="1">
                  <c:v>5.9</c:v>
                </c:pt>
                <c:pt idx="2">
                  <c:v>5.8</c:v>
                </c:pt>
                <c:pt idx="3">
                  <c:v>5.7</c:v>
                </c:pt>
                <c:pt idx="4">
                  <c:v>5.6</c:v>
                </c:pt>
                <c:pt idx="5">
                  <c:v>5.8</c:v>
                </c:pt>
              </c:numCache>
            </c:numRef>
          </c:val>
          <c:smooth val="0"/>
        </c:ser>
        <c:dLbls>
          <c:showLegendKey val="0"/>
          <c:showVal val="0"/>
          <c:showCatName val="0"/>
          <c:showSerName val="0"/>
          <c:showPercent val="0"/>
          <c:showBubbleSize val="0"/>
        </c:dLbls>
        <c:marker val="1"/>
        <c:smooth val="0"/>
        <c:axId val="2136748168"/>
        <c:axId val="2136752872"/>
      </c:lineChart>
      <c:catAx>
        <c:axId val="2136748168"/>
        <c:scaling>
          <c:orientation val="minMax"/>
        </c:scaling>
        <c:delete val="1"/>
        <c:axPos val="b"/>
        <c:majorTickMark val="out"/>
        <c:minorTickMark val="none"/>
        <c:tickLblPos val="nextTo"/>
        <c:crossAx val="2136752872"/>
        <c:crosses val="autoZero"/>
        <c:auto val="1"/>
        <c:lblAlgn val="ctr"/>
        <c:lblOffset val="100"/>
        <c:noMultiLvlLbl val="0"/>
      </c:catAx>
      <c:valAx>
        <c:axId val="2136752872"/>
        <c:scaling>
          <c:orientation val="minMax"/>
        </c:scaling>
        <c:delete val="1"/>
        <c:axPos val="l"/>
        <c:numFmt formatCode="General" sourceLinked="1"/>
        <c:majorTickMark val="out"/>
        <c:minorTickMark val="none"/>
        <c:tickLblPos val="nextTo"/>
        <c:crossAx val="2136748168"/>
        <c:crosses val="autoZero"/>
        <c:crossBetween val="between"/>
      </c:valAx>
      <c:spPr>
        <a:noFill/>
        <a:ln w="25400">
          <a:noFill/>
        </a:ln>
        <a:effectLst/>
      </c:spPr>
    </c:plotArea>
    <c:plotVisOnly val="1"/>
    <c:dispBlanksAs val="zero"/>
    <c:showDLblsOverMax val="0"/>
  </c:chart>
  <c:spPr>
    <a:ln>
      <a:noFill/>
    </a:ln>
  </c:spPr>
  <c:txPr>
    <a:bodyPr/>
    <a:lstStyle/>
    <a:p>
      <a:pPr>
        <a:defRPr sz="1800"/>
      </a:pPr>
      <a:endParaRPr lang="en-US"/>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277384703259448"/>
          <c:y val="0.0"/>
          <c:w val="0.686796381257715"/>
          <c:h val="0.883003000631712"/>
        </c:manualLayout>
      </c:layout>
      <c:doughnutChart>
        <c:varyColors val="1"/>
        <c:ser>
          <c:idx val="0"/>
          <c:order val="0"/>
          <c:tx>
            <c:strRef>
              <c:f>Sheet1!$B$1</c:f>
              <c:strCache>
                <c:ptCount val="1"/>
                <c:pt idx="0">
                  <c:v>Sales</c:v>
                </c:pt>
              </c:strCache>
            </c:strRef>
          </c:tx>
          <c:spPr>
            <a:solidFill>
              <a:srgbClr val="13702B"/>
            </a:solidFill>
            <a:effectLst/>
          </c:spPr>
          <c:dPt>
            <c:idx val="1"/>
            <c:bubble3D val="0"/>
            <c:spPr>
              <a:solidFill>
                <a:srgbClr val="C7C7C7"/>
              </a:solidFill>
              <a:effectLst/>
            </c:spPr>
          </c:dPt>
          <c:dLbls>
            <c:delete val="1"/>
          </c:dLbls>
          <c:cat>
            <c:strRef>
              <c:f>Sheet1!$A$2:$A$5</c:f>
              <c:strCache>
                <c:ptCount val="2"/>
                <c:pt idx="0">
                  <c:v> </c:v>
                </c:pt>
                <c:pt idx="1">
                  <c:v> </c:v>
                </c:pt>
              </c:strCache>
            </c:strRef>
          </c:cat>
          <c:val>
            <c:numRef>
              <c:f>Sheet1!$B$2:$B$5</c:f>
              <c:numCache>
                <c:formatCode>General</c:formatCode>
                <c:ptCount val="4"/>
                <c:pt idx="0">
                  <c:v>80.0</c:v>
                </c:pt>
                <c:pt idx="1">
                  <c:v>20.0</c:v>
                </c:pt>
              </c:numCache>
            </c:numRef>
          </c:val>
        </c:ser>
        <c:dLbls>
          <c:showLegendKey val="0"/>
          <c:showVal val="1"/>
          <c:showCatName val="1"/>
          <c:showSerName val="0"/>
          <c:showPercent val="0"/>
          <c:showBubbleSize val="0"/>
          <c:showLeaderLines val="1"/>
        </c:dLbls>
        <c:firstSliceAng val="0"/>
        <c:holeSize val="65"/>
      </c:doughnutChart>
    </c:plotArea>
    <c:plotVisOnly val="1"/>
    <c:dispBlanksAs val="gap"/>
    <c:showDLblsOverMax val="0"/>
  </c:chart>
  <c:spPr>
    <a:effectLst/>
  </c:spPr>
  <c:txPr>
    <a:bodyPr/>
    <a:lstStyle/>
    <a:p>
      <a:pPr>
        <a:defRPr sz="1800">
          <a:effectLst/>
        </a:defRPr>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77384703259448"/>
          <c:y val="0.0"/>
          <c:w val="0.686796381257715"/>
          <c:h val="0.883003000631712"/>
        </c:manualLayout>
      </c:layout>
      <c:doughnutChart>
        <c:varyColors val="1"/>
        <c:ser>
          <c:idx val="0"/>
          <c:order val="0"/>
          <c:tx>
            <c:strRef>
              <c:f>Sheet1!$B$1</c:f>
              <c:strCache>
                <c:ptCount val="1"/>
                <c:pt idx="0">
                  <c:v>Sales</c:v>
                </c:pt>
              </c:strCache>
            </c:strRef>
          </c:tx>
          <c:spPr>
            <a:solidFill>
              <a:srgbClr val="13702B"/>
            </a:solidFill>
            <a:effectLst/>
          </c:spPr>
          <c:dPt>
            <c:idx val="0"/>
            <c:bubble3D val="0"/>
            <c:spPr>
              <a:solidFill>
                <a:srgbClr val="F9C53B"/>
              </a:solidFill>
              <a:effectLst/>
            </c:spPr>
          </c:dPt>
          <c:dPt>
            <c:idx val="1"/>
            <c:bubble3D val="0"/>
            <c:spPr>
              <a:solidFill>
                <a:srgbClr val="C7C7C7"/>
              </a:solidFill>
              <a:effectLst/>
            </c:spPr>
          </c:dPt>
          <c:dLbls>
            <c:delete val="1"/>
          </c:dLbls>
          <c:cat>
            <c:strRef>
              <c:f>Sheet1!$A$2:$A$5</c:f>
              <c:strCache>
                <c:ptCount val="2"/>
                <c:pt idx="0">
                  <c:v> </c:v>
                </c:pt>
                <c:pt idx="1">
                  <c:v> </c:v>
                </c:pt>
              </c:strCache>
            </c:strRef>
          </c:cat>
          <c:val>
            <c:numRef>
              <c:f>Sheet1!$B$2:$B$5</c:f>
              <c:numCache>
                <c:formatCode>General</c:formatCode>
                <c:ptCount val="4"/>
                <c:pt idx="0">
                  <c:v>40.0</c:v>
                </c:pt>
                <c:pt idx="1">
                  <c:v>60.0</c:v>
                </c:pt>
              </c:numCache>
            </c:numRef>
          </c:val>
        </c:ser>
        <c:dLbls>
          <c:showLegendKey val="0"/>
          <c:showVal val="1"/>
          <c:showCatName val="1"/>
          <c:showSerName val="0"/>
          <c:showPercent val="0"/>
          <c:showBubbleSize val="0"/>
          <c:showLeaderLines val="1"/>
        </c:dLbls>
        <c:firstSliceAng val="0"/>
        <c:holeSize val="65"/>
      </c:doughnutChart>
    </c:plotArea>
    <c:plotVisOnly val="1"/>
    <c:dispBlanksAs val="gap"/>
    <c:showDLblsOverMax val="0"/>
  </c:chart>
  <c:spPr>
    <a:effectLst/>
  </c:spPr>
  <c:txPr>
    <a:bodyPr/>
    <a:lstStyle/>
    <a:p>
      <a:pPr>
        <a:defRPr sz="1800">
          <a:effectLst/>
        </a:defRPr>
      </a:pPr>
      <a:endParaRPr lang="en-US"/>
    </a:p>
  </c:txPr>
  <c:externalData r:id="rId2">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77384703259448"/>
          <c:y val="0.0"/>
          <c:w val="0.686796381257715"/>
          <c:h val="0.883003000631712"/>
        </c:manualLayout>
      </c:layout>
      <c:doughnutChart>
        <c:varyColors val="1"/>
        <c:ser>
          <c:idx val="0"/>
          <c:order val="0"/>
          <c:tx>
            <c:strRef>
              <c:f>Sheet1!$B$1</c:f>
              <c:strCache>
                <c:ptCount val="1"/>
                <c:pt idx="0">
                  <c:v>Sales</c:v>
                </c:pt>
              </c:strCache>
            </c:strRef>
          </c:tx>
          <c:spPr>
            <a:solidFill>
              <a:srgbClr val="13702B"/>
            </a:solidFill>
            <a:effectLst/>
          </c:spPr>
          <c:dPt>
            <c:idx val="0"/>
            <c:bubble3D val="0"/>
            <c:spPr>
              <a:solidFill>
                <a:srgbClr val="F9C53B"/>
              </a:solidFill>
              <a:effectLst/>
            </c:spPr>
          </c:dPt>
          <c:dPt>
            <c:idx val="1"/>
            <c:bubble3D val="0"/>
            <c:spPr>
              <a:solidFill>
                <a:srgbClr val="C7C7C7"/>
              </a:solidFill>
              <a:effectLst/>
            </c:spPr>
          </c:dPt>
          <c:dLbls>
            <c:delete val="1"/>
          </c:dLbls>
          <c:cat>
            <c:strRef>
              <c:f>Sheet1!$A$2:$A$5</c:f>
              <c:strCache>
                <c:ptCount val="2"/>
                <c:pt idx="0">
                  <c:v> </c:v>
                </c:pt>
                <c:pt idx="1">
                  <c:v> </c:v>
                </c:pt>
              </c:strCache>
            </c:strRef>
          </c:cat>
          <c:val>
            <c:numRef>
              <c:f>Sheet1!$B$2:$B$5</c:f>
              <c:numCache>
                <c:formatCode>General</c:formatCode>
                <c:ptCount val="4"/>
                <c:pt idx="0">
                  <c:v>60.0</c:v>
                </c:pt>
                <c:pt idx="1">
                  <c:v>40.0</c:v>
                </c:pt>
              </c:numCache>
            </c:numRef>
          </c:val>
        </c:ser>
        <c:dLbls>
          <c:showLegendKey val="0"/>
          <c:showVal val="1"/>
          <c:showCatName val="1"/>
          <c:showSerName val="0"/>
          <c:showPercent val="0"/>
          <c:showBubbleSize val="0"/>
          <c:showLeaderLines val="1"/>
        </c:dLbls>
        <c:firstSliceAng val="0"/>
        <c:holeSize val="65"/>
      </c:doughnutChart>
    </c:plotArea>
    <c:plotVisOnly val="1"/>
    <c:dispBlanksAs val="gap"/>
    <c:showDLblsOverMax val="0"/>
  </c:chart>
  <c:spPr>
    <a:effectLst/>
  </c:spPr>
  <c:txPr>
    <a:bodyPr/>
    <a:lstStyle/>
    <a:p>
      <a:pPr>
        <a:defRPr sz="1800">
          <a:effectLst/>
        </a:defRPr>
      </a:pPr>
      <a:endParaRPr lang="en-US"/>
    </a:p>
  </c:txPr>
  <c:externalData r:id="rId2">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77384703259448"/>
          <c:y val="0.0"/>
          <c:w val="0.686796381257715"/>
          <c:h val="0.883003000631712"/>
        </c:manualLayout>
      </c:layout>
      <c:doughnutChart>
        <c:varyColors val="1"/>
        <c:ser>
          <c:idx val="0"/>
          <c:order val="0"/>
          <c:tx>
            <c:strRef>
              <c:f>Sheet1!$B$1</c:f>
              <c:strCache>
                <c:ptCount val="1"/>
                <c:pt idx="0">
                  <c:v>Sales</c:v>
                </c:pt>
              </c:strCache>
            </c:strRef>
          </c:tx>
          <c:spPr>
            <a:solidFill>
              <a:srgbClr val="13702B"/>
            </a:solidFill>
            <a:effectLst/>
          </c:spPr>
          <c:dPt>
            <c:idx val="0"/>
            <c:bubble3D val="0"/>
            <c:spPr>
              <a:solidFill>
                <a:srgbClr val="F9C53B"/>
              </a:solidFill>
              <a:effectLst/>
            </c:spPr>
          </c:dPt>
          <c:dPt>
            <c:idx val="1"/>
            <c:bubble3D val="0"/>
            <c:spPr>
              <a:solidFill>
                <a:srgbClr val="C7C7C7"/>
              </a:solidFill>
              <a:effectLst/>
            </c:spPr>
          </c:dPt>
          <c:dLbls>
            <c:delete val="1"/>
          </c:dLbls>
          <c:cat>
            <c:strRef>
              <c:f>Sheet1!$A$2:$A$5</c:f>
              <c:strCache>
                <c:ptCount val="2"/>
                <c:pt idx="0">
                  <c:v> </c:v>
                </c:pt>
                <c:pt idx="1">
                  <c:v> </c:v>
                </c:pt>
              </c:strCache>
            </c:strRef>
          </c:cat>
          <c:val>
            <c:numRef>
              <c:f>Sheet1!$B$2:$B$5</c:f>
              <c:numCache>
                <c:formatCode>General</c:formatCode>
                <c:ptCount val="4"/>
                <c:pt idx="0">
                  <c:v>40.0</c:v>
                </c:pt>
                <c:pt idx="1">
                  <c:v>60.0</c:v>
                </c:pt>
              </c:numCache>
            </c:numRef>
          </c:val>
        </c:ser>
        <c:dLbls>
          <c:showLegendKey val="0"/>
          <c:showVal val="1"/>
          <c:showCatName val="1"/>
          <c:showSerName val="0"/>
          <c:showPercent val="0"/>
          <c:showBubbleSize val="0"/>
          <c:showLeaderLines val="1"/>
        </c:dLbls>
        <c:firstSliceAng val="0"/>
        <c:holeSize val="65"/>
      </c:doughnutChart>
    </c:plotArea>
    <c:plotVisOnly val="1"/>
    <c:dispBlanksAs val="gap"/>
    <c:showDLblsOverMax val="0"/>
  </c:chart>
  <c:spPr>
    <a:effectLst/>
  </c:spPr>
  <c:txPr>
    <a:bodyPr/>
    <a:lstStyle/>
    <a:p>
      <a:pPr>
        <a:defRPr sz="1800">
          <a:effectLst/>
        </a:defRPr>
      </a:pPr>
      <a:endParaRPr lang="en-US"/>
    </a:p>
  </c:txPr>
  <c:externalData r:id="rId2">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77384703259448"/>
          <c:y val="0.0"/>
          <c:w val="0.686796381257715"/>
          <c:h val="0.883003000631712"/>
        </c:manualLayout>
      </c:layout>
      <c:doughnutChart>
        <c:varyColors val="1"/>
        <c:ser>
          <c:idx val="0"/>
          <c:order val="0"/>
          <c:tx>
            <c:strRef>
              <c:f>Sheet1!$B$1</c:f>
              <c:strCache>
                <c:ptCount val="1"/>
                <c:pt idx="0">
                  <c:v>Sales</c:v>
                </c:pt>
              </c:strCache>
            </c:strRef>
          </c:tx>
          <c:spPr>
            <a:solidFill>
              <a:srgbClr val="13702B"/>
            </a:solidFill>
            <a:effectLst/>
          </c:spPr>
          <c:dPt>
            <c:idx val="0"/>
            <c:bubble3D val="0"/>
            <c:spPr>
              <a:solidFill>
                <a:srgbClr val="F9C53B"/>
              </a:solidFill>
              <a:effectLst/>
            </c:spPr>
          </c:dPt>
          <c:dPt>
            <c:idx val="1"/>
            <c:bubble3D val="0"/>
            <c:spPr>
              <a:solidFill>
                <a:srgbClr val="C7C7C7"/>
              </a:solidFill>
              <a:effectLst/>
            </c:spPr>
          </c:dPt>
          <c:dLbls>
            <c:delete val="1"/>
          </c:dLbls>
          <c:cat>
            <c:strRef>
              <c:f>Sheet1!$A$2:$A$5</c:f>
              <c:strCache>
                <c:ptCount val="2"/>
                <c:pt idx="0">
                  <c:v> </c:v>
                </c:pt>
                <c:pt idx="1">
                  <c:v> </c:v>
                </c:pt>
              </c:strCache>
            </c:strRef>
          </c:cat>
          <c:val>
            <c:numRef>
              <c:f>Sheet1!$B$2:$B$5</c:f>
              <c:numCache>
                <c:formatCode>General</c:formatCode>
                <c:ptCount val="4"/>
                <c:pt idx="0">
                  <c:v>40.0</c:v>
                </c:pt>
                <c:pt idx="1">
                  <c:v>60.0</c:v>
                </c:pt>
              </c:numCache>
            </c:numRef>
          </c:val>
        </c:ser>
        <c:dLbls>
          <c:showLegendKey val="0"/>
          <c:showVal val="1"/>
          <c:showCatName val="1"/>
          <c:showSerName val="0"/>
          <c:showPercent val="0"/>
          <c:showBubbleSize val="0"/>
          <c:showLeaderLines val="1"/>
        </c:dLbls>
        <c:firstSliceAng val="0"/>
        <c:holeSize val="65"/>
      </c:doughnutChart>
    </c:plotArea>
    <c:plotVisOnly val="1"/>
    <c:dispBlanksAs val="gap"/>
    <c:showDLblsOverMax val="0"/>
  </c:chart>
  <c:spPr>
    <a:effectLst/>
  </c:spPr>
  <c:txPr>
    <a:bodyPr/>
    <a:lstStyle/>
    <a:p>
      <a:pPr>
        <a:defRPr sz="1800">
          <a:effectLst/>
        </a:defRPr>
      </a:pPr>
      <a:endParaRPr lang="en-US"/>
    </a:p>
  </c:txPr>
  <c:externalData r:id="rId2">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E821AA6-70BE-4FDE-A8DC-DB381A688FD8}" type="datetimeFigureOut">
              <a:rPr lang="en-US"/>
              <a:t>5/11/17</a:t>
            </a:fld>
            <a:endParaRPr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97E47EA-D299-42CE-88BF-4E1035596DA5}" type="slidenum">
              <a:rPr/>
              <a:t>‹#›</a:t>
            </a:fld>
            <a:endParaRPr dirty="0"/>
          </a:p>
        </p:txBody>
      </p:sp>
    </p:spTree>
    <p:extLst>
      <p:ext uri="{BB962C8B-B14F-4D97-AF65-F5344CB8AC3E}">
        <p14:creationId xmlns:p14="http://schemas.microsoft.com/office/powerpoint/2010/main" val="196681185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382588" y="381000"/>
            <a:ext cx="4572000" cy="2573090"/>
          </a:xfrm>
          <a:prstGeom prst="rect">
            <a:avLst/>
          </a:prstGeom>
          <a:noFill/>
          <a:ln w="12700">
            <a:solidFill>
              <a:prstClr val="black"/>
            </a:solidFill>
          </a:ln>
        </p:spPr>
        <p:txBody>
          <a:bodyPr vert="horz" lIns="91440" tIns="45720" rIns="91440" bIns="45720" rtlCol="0" anchor="ctr"/>
          <a:lstStyle/>
          <a:p>
            <a:endParaRPr dirty="0"/>
          </a:p>
        </p:txBody>
      </p:sp>
      <p:sp>
        <p:nvSpPr>
          <p:cNvPr id="5" name="Notes Placeholder 4"/>
          <p:cNvSpPr>
            <a:spLocks noGrp="1"/>
          </p:cNvSpPr>
          <p:nvPr>
            <p:ph type="body" sz="quarter" idx="3"/>
          </p:nvPr>
        </p:nvSpPr>
        <p:spPr>
          <a:xfrm>
            <a:off x="381000" y="3124200"/>
            <a:ext cx="6096000" cy="5334000"/>
          </a:xfrm>
          <a:prstGeom prst="rect">
            <a:avLst/>
          </a:prstGeom>
        </p:spPr>
        <p:txBody>
          <a:bodyPr vert="horz" lIns="0" tIns="0" rIns="0" bIns="91440" rtlCol="0">
            <a:normAutofit/>
          </a:bodyPr>
          <a:lstStyle/>
          <a:p>
            <a:pPr lvl="0"/>
            <a:r>
              <a:rPr dirty="0"/>
              <a:t>Click to edit Master text styles</a:t>
            </a:r>
          </a:p>
          <a:p>
            <a:pPr lvl="1"/>
            <a:r>
              <a:rPr dirty="0"/>
              <a:t>Second level</a:t>
            </a:r>
          </a:p>
          <a:p>
            <a:pPr lvl="2"/>
            <a:r>
              <a:rPr dirty="0"/>
              <a:t>Third level</a:t>
            </a:r>
          </a:p>
          <a:p>
            <a:pPr lvl="3"/>
            <a:r>
              <a:rPr dirty="0"/>
              <a:t>Fourth level</a:t>
            </a:r>
          </a:p>
          <a:p>
            <a:pPr lvl="4"/>
            <a:r>
              <a:rPr dirty="0"/>
              <a:t>Fifth level</a:t>
            </a:r>
          </a:p>
        </p:txBody>
      </p:sp>
      <p:sp>
        <p:nvSpPr>
          <p:cNvPr id="6" name="Footer Placeholder 5"/>
          <p:cNvSpPr>
            <a:spLocks noGrp="1"/>
          </p:cNvSpPr>
          <p:nvPr>
            <p:ph type="ftr" sz="quarter" idx="4"/>
          </p:nvPr>
        </p:nvSpPr>
        <p:spPr>
          <a:xfrm>
            <a:off x="381000" y="8610600"/>
            <a:ext cx="4648200" cy="227013"/>
          </a:xfrm>
          <a:prstGeom prst="rect">
            <a:avLst/>
          </a:prstGeom>
        </p:spPr>
        <p:txBody>
          <a:bodyPr vert="horz" lIns="91440" tIns="45720" rIns="91440" bIns="45720" rtlCol="0" anchor="b"/>
          <a:lstStyle>
            <a:lvl1pPr algn="l">
              <a:defRPr sz="1200"/>
            </a:lvl1pPr>
          </a:lstStyle>
          <a:p>
            <a:endParaRPr dirty="0"/>
          </a:p>
        </p:txBody>
      </p:sp>
      <p:sp>
        <p:nvSpPr>
          <p:cNvPr id="7" name="Slide Number Placeholder 6"/>
          <p:cNvSpPr>
            <a:spLocks noGrp="1"/>
          </p:cNvSpPr>
          <p:nvPr>
            <p:ph type="sldNum" sz="quarter" idx="5"/>
          </p:nvPr>
        </p:nvSpPr>
        <p:spPr>
          <a:xfrm>
            <a:off x="5715000" y="8610600"/>
            <a:ext cx="762000" cy="227013"/>
          </a:xfrm>
          <a:prstGeom prst="rect">
            <a:avLst/>
          </a:prstGeom>
        </p:spPr>
        <p:txBody>
          <a:bodyPr vert="horz" lIns="91440" tIns="45720" rIns="91440" bIns="45720" rtlCol="0" anchor="b"/>
          <a:lstStyle>
            <a:lvl1pPr algn="r">
              <a:defRPr sz="1200"/>
            </a:lvl1pPr>
          </a:lstStyle>
          <a:p>
            <a:fld id="{8C72D9AE-7182-4680-8F79-479C4181FF08}" type="slidenum">
              <a:rPr/>
              <a:t>‹#›</a:t>
            </a:fld>
            <a:endParaRPr dirty="0"/>
          </a:p>
        </p:txBody>
      </p:sp>
    </p:spTree>
    <p:extLst>
      <p:ext uri="{BB962C8B-B14F-4D97-AF65-F5344CB8AC3E}">
        <p14:creationId xmlns:p14="http://schemas.microsoft.com/office/powerpoint/2010/main" val="973114905"/>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spcBef>
        <a:spcPts val="600"/>
      </a:spcBef>
      <a:defRPr sz="1100" kern="1200">
        <a:solidFill>
          <a:srgbClr val="000000"/>
        </a:solidFill>
        <a:latin typeface="+mn-lt"/>
        <a:ea typeface="+mn-ea"/>
        <a:cs typeface="+mn-cs"/>
      </a:defRPr>
    </a:lvl1pPr>
    <a:lvl2pPr marL="228600" indent="-114300" algn="l" defTabSz="914400" rtl="0" eaLnBrk="1" latinLnBrk="0" hangingPunct="1">
      <a:spcBef>
        <a:spcPts val="600"/>
      </a:spcBef>
      <a:buFont typeface="Arial" panose="020B0604020202020204" pitchFamily="34" charset="0"/>
      <a:buChar char="•"/>
      <a:defRPr sz="1050" kern="1200">
        <a:solidFill>
          <a:srgbClr val="000000"/>
        </a:solidFill>
        <a:latin typeface="+mn-lt"/>
        <a:ea typeface="+mn-ea"/>
        <a:cs typeface="+mn-cs"/>
      </a:defRPr>
    </a:lvl2pPr>
    <a:lvl3pPr marL="400050" indent="-114300" algn="l" defTabSz="914400" rtl="0" eaLnBrk="1" latinLnBrk="0" hangingPunct="1">
      <a:spcBef>
        <a:spcPts val="600"/>
      </a:spcBef>
      <a:buFont typeface="Arial" panose="020B0604020202020204" pitchFamily="34" charset="0"/>
      <a:buChar char="–"/>
      <a:defRPr sz="900" kern="1200">
        <a:solidFill>
          <a:srgbClr val="000000"/>
        </a:solidFill>
        <a:latin typeface="+mn-lt"/>
        <a:ea typeface="+mn-ea"/>
        <a:cs typeface="+mn-cs"/>
      </a:defRPr>
    </a:lvl3pPr>
    <a:lvl4pPr marL="571500" indent="-114300" algn="l" defTabSz="914400" rtl="0" eaLnBrk="1" latinLnBrk="0" hangingPunct="1">
      <a:spcBef>
        <a:spcPts val="600"/>
      </a:spcBef>
      <a:buFont typeface="Arial" panose="020B0604020202020204" pitchFamily="34" charset="0"/>
      <a:buChar char="•"/>
      <a:defRPr sz="900" kern="1200">
        <a:solidFill>
          <a:srgbClr val="000000"/>
        </a:solidFill>
        <a:latin typeface="+mn-lt"/>
        <a:ea typeface="+mn-ea"/>
        <a:cs typeface="+mn-cs"/>
      </a:defRPr>
    </a:lvl4pPr>
    <a:lvl5pPr marL="742950" indent="-114300" algn="l" defTabSz="914400" rtl="0" eaLnBrk="1" latinLnBrk="0" hangingPunct="1">
      <a:spcBef>
        <a:spcPts val="600"/>
      </a:spcBef>
      <a:buFont typeface="Arial" panose="020B0604020202020204" pitchFamily="34" charset="0"/>
      <a:buChar char="–"/>
      <a:defRPr sz="800" kern="1200">
        <a:solidFill>
          <a:srgbClr val="000000"/>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 Id="rId3" Type="http://schemas.openxmlformats.org/officeDocument/2006/relationships/hyperlink" Target="https://apex.oracle.com/pls/apex/f?p=84150:1::::::" TargetMode="Externa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Slide Image Placeholder 1"/>
          <p:cNvSpPr>
            <a:spLocks noGrp="1" noRot="1" noChangeAspect="1" noTextEdit="1"/>
          </p:cNvSpPr>
          <p:nvPr>
            <p:ph type="sldImg"/>
          </p:nvPr>
        </p:nvSpPr>
        <p:spPr bwMode="auto">
          <a:xfrm>
            <a:off x="382588" y="381000"/>
            <a:ext cx="4572000" cy="2573338"/>
          </a:xfrm>
          <a:noFill/>
          <a:ln>
            <a:solidFill>
              <a:srgbClr val="000000"/>
            </a:solidFill>
            <a:miter lim="800000"/>
            <a:headEnd/>
            <a:tailEnd/>
          </a:ln>
        </p:spPr>
      </p:sp>
      <p:sp>
        <p:nvSpPr>
          <p:cNvPr id="4608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z="1200" dirty="0" smtClean="0">
              <a:latin typeface="Arial"/>
              <a:cs typeface="Arial"/>
            </a:endParaRPr>
          </a:p>
        </p:txBody>
      </p:sp>
      <p:sp>
        <p:nvSpPr>
          <p:cNvPr id="46083" name="Slide Number Placeholder 3"/>
          <p:cNvSpPr>
            <a:spLocks noGrp="1"/>
          </p:cNvSpPr>
          <p:nvPr>
            <p:ph type="sldNum" sz="quarter" idx="5"/>
          </p:nvPr>
        </p:nvSpPr>
        <p:spPr bwMode="auto">
          <a:noFill/>
          <a:ln>
            <a:miter lim="800000"/>
            <a:headEnd/>
            <a:tailEnd/>
          </a:ln>
        </p:spPr>
        <p:txBody>
          <a:bodyPr/>
          <a:lstStyle/>
          <a:p>
            <a:fld id="{878715DA-821A-456E-8228-0BED4AEAF063}" type="slidenum">
              <a:rPr lang="en-US">
                <a:solidFill>
                  <a:srgbClr val="000000"/>
                </a:solidFill>
                <a:cs typeface="Arial" pitchFamily="34" charset="0"/>
              </a:rPr>
              <a:pPr/>
              <a:t>1</a:t>
            </a:fld>
            <a:endParaRPr lang="en-US" dirty="0">
              <a:solidFill>
                <a:srgbClr val="000000"/>
              </a:solidFill>
              <a:cs typeface="Arial" pitchFamily="34" charset="0"/>
            </a:endParaRPr>
          </a:p>
        </p:txBody>
      </p:sp>
    </p:spTree>
    <p:extLst>
      <p:ext uri="{BB962C8B-B14F-4D97-AF65-F5344CB8AC3E}">
        <p14:creationId xmlns:p14="http://schemas.microsoft.com/office/powerpoint/2010/main" val="41050011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t>10</a:t>
            </a:fld>
            <a:endParaRPr lang="en-US" dirty="0"/>
          </a:p>
        </p:txBody>
      </p:sp>
    </p:spTree>
    <p:extLst>
      <p:ext uri="{BB962C8B-B14F-4D97-AF65-F5344CB8AC3E}">
        <p14:creationId xmlns:p14="http://schemas.microsoft.com/office/powerpoint/2010/main" val="19756111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t>11</a:t>
            </a:fld>
            <a:endParaRPr lang="en-US" dirty="0"/>
          </a:p>
        </p:txBody>
      </p:sp>
    </p:spTree>
    <p:extLst>
      <p:ext uri="{BB962C8B-B14F-4D97-AF65-F5344CB8AC3E}">
        <p14:creationId xmlns:p14="http://schemas.microsoft.com/office/powerpoint/2010/main" val="19756111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t>12</a:t>
            </a:fld>
            <a:endParaRPr lang="en-US" dirty="0"/>
          </a:p>
        </p:txBody>
      </p:sp>
    </p:spTree>
    <p:extLst>
      <p:ext uri="{BB962C8B-B14F-4D97-AF65-F5344CB8AC3E}">
        <p14:creationId xmlns:p14="http://schemas.microsoft.com/office/powerpoint/2010/main" val="19756111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t>13</a:t>
            </a:fld>
            <a:endParaRPr lang="en-US" dirty="0"/>
          </a:p>
        </p:txBody>
      </p:sp>
    </p:spTree>
    <p:extLst>
      <p:ext uri="{BB962C8B-B14F-4D97-AF65-F5344CB8AC3E}">
        <p14:creationId xmlns:p14="http://schemas.microsoft.com/office/powerpoint/2010/main" val="19756111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t>15</a:t>
            </a:fld>
            <a:endParaRPr lang="en-US" dirty="0"/>
          </a:p>
        </p:txBody>
      </p:sp>
    </p:spTree>
    <p:extLst>
      <p:ext uri="{BB962C8B-B14F-4D97-AF65-F5344CB8AC3E}">
        <p14:creationId xmlns:p14="http://schemas.microsoft.com/office/powerpoint/2010/main" val="19756111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t>16</a:t>
            </a:fld>
            <a:endParaRPr lang="en-US" dirty="0"/>
          </a:p>
        </p:txBody>
      </p:sp>
    </p:spTree>
    <p:extLst>
      <p:ext uri="{BB962C8B-B14F-4D97-AF65-F5344CB8AC3E}">
        <p14:creationId xmlns:p14="http://schemas.microsoft.com/office/powerpoint/2010/main" val="197561118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t>21</a:t>
            </a:fld>
            <a:endParaRPr lang="en-US" dirty="0"/>
          </a:p>
        </p:txBody>
      </p:sp>
    </p:spTree>
    <p:extLst>
      <p:ext uri="{BB962C8B-B14F-4D97-AF65-F5344CB8AC3E}">
        <p14:creationId xmlns:p14="http://schemas.microsoft.com/office/powerpoint/2010/main" val="197561118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t>23</a:t>
            </a:fld>
            <a:endParaRPr lang="en-US" dirty="0"/>
          </a:p>
        </p:txBody>
      </p:sp>
    </p:spTree>
    <p:extLst>
      <p:ext uri="{BB962C8B-B14F-4D97-AF65-F5344CB8AC3E}">
        <p14:creationId xmlns:p14="http://schemas.microsoft.com/office/powerpoint/2010/main" val="197561118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normAutofit/>
          </a:bodyPr>
          <a:lstStyle/>
          <a:p>
            <a:pPr marL="0" lvl="1" indent="0">
              <a:spcBef>
                <a:spcPts val="0"/>
              </a:spcBef>
              <a:spcAft>
                <a:spcPts val="0"/>
              </a:spcAft>
              <a:buClr>
                <a:schemeClr val="tx1"/>
              </a:buClr>
              <a:buFont typeface="Arial" pitchFamily="34" charset="0"/>
              <a:buNone/>
              <a:defRPr/>
            </a:pPr>
            <a:endParaRPr lang="en-US" sz="2400" dirty="0" smtClean="0">
              <a:solidFill>
                <a:srgbClr val="FF0000"/>
              </a:solidFill>
              <a:latin typeface="+mn-lt"/>
              <a:ea typeface="Arial" pitchFamily="34" charset="0"/>
            </a:endParaRPr>
          </a:p>
        </p:txBody>
      </p:sp>
      <p:sp>
        <p:nvSpPr>
          <p:cNvPr id="4" name="Slide Number Placeholder 3"/>
          <p:cNvSpPr>
            <a:spLocks noGrp="1"/>
          </p:cNvSpPr>
          <p:nvPr>
            <p:ph type="sldNum" sz="quarter" idx="10"/>
          </p:nvPr>
        </p:nvSpPr>
        <p:spPr/>
        <p:txBody>
          <a:bodyPr/>
          <a:lstStyle/>
          <a:p>
            <a:fld id="{409D28D6-7F31-1848-BC25-ED9FDE9F9E03}" type="slidenum">
              <a:rPr lang="en-US" smtClean="0"/>
              <a:pPr/>
              <a:t>24</a:t>
            </a:fld>
            <a:endParaRPr lang="en-US" dirty="0"/>
          </a:p>
        </p:txBody>
      </p:sp>
    </p:spTree>
    <p:extLst>
      <p:ext uri="{BB962C8B-B14F-4D97-AF65-F5344CB8AC3E}">
        <p14:creationId xmlns:p14="http://schemas.microsoft.com/office/powerpoint/2010/main" val="34578676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t>25</a:t>
            </a:fld>
            <a:endParaRPr lang="en-US" dirty="0"/>
          </a:p>
        </p:txBody>
      </p:sp>
    </p:spTree>
    <p:extLst>
      <p:ext uri="{BB962C8B-B14F-4D97-AF65-F5344CB8AC3E}">
        <p14:creationId xmlns:p14="http://schemas.microsoft.com/office/powerpoint/2010/main" val="19756111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Slide Image Placeholder 1"/>
          <p:cNvSpPr>
            <a:spLocks noGrp="1" noRot="1" noChangeAspect="1" noTextEdit="1"/>
          </p:cNvSpPr>
          <p:nvPr>
            <p:ph type="sldImg"/>
          </p:nvPr>
        </p:nvSpPr>
        <p:spPr bwMode="auto">
          <a:xfrm>
            <a:off x="382588" y="381000"/>
            <a:ext cx="4572000" cy="257333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813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sz="1200" dirty="0">
              <a:latin typeface="Calibri" charset="0"/>
            </a:endParaRPr>
          </a:p>
        </p:txBody>
      </p:sp>
      <p:sp>
        <p:nvSpPr>
          <p:cNvPr id="4813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43F0CE94-0978-2B44-BC97-9A620A9D853C}" type="slidenum">
              <a:rPr lang="en-US" sz="1200">
                <a:latin typeface="Calibri" charset="0"/>
                <a:cs typeface="Arial" charset="0"/>
              </a:rPr>
              <a:pPr eaLnBrk="1" hangingPunct="1"/>
              <a:t>2</a:t>
            </a:fld>
            <a:endParaRPr lang="en-US" sz="1200" dirty="0">
              <a:latin typeface="Calibri" charset="0"/>
              <a:cs typeface="Arial" charset="0"/>
            </a:endParaRPr>
          </a:p>
        </p:txBody>
      </p:sp>
    </p:spTree>
    <p:extLst>
      <p:ext uri="{BB962C8B-B14F-4D97-AF65-F5344CB8AC3E}">
        <p14:creationId xmlns:p14="http://schemas.microsoft.com/office/powerpoint/2010/main" val="13821326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t>3</a:t>
            </a:fld>
            <a:endParaRPr lang="en-US" dirty="0"/>
          </a:p>
        </p:txBody>
      </p:sp>
    </p:spTree>
    <p:extLst>
      <p:ext uri="{BB962C8B-B14F-4D97-AF65-F5344CB8AC3E}">
        <p14:creationId xmlns:p14="http://schemas.microsoft.com/office/powerpoint/2010/main" val="19756111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pPr>
              <a:defRPr/>
            </a:pPr>
            <a:r>
              <a:rPr lang="en-US" sz="1800" dirty="0" smtClean="0"/>
              <a:t>Good annotations</a:t>
            </a:r>
            <a:r>
              <a:rPr lang="en-US" sz="1800" baseline="0" dirty="0" smtClean="0"/>
              <a:t> are</a:t>
            </a:r>
            <a:r>
              <a:rPr lang="en-US" sz="1400" dirty="0" smtClean="0"/>
              <a:t> important. Annotations:</a:t>
            </a:r>
          </a:p>
          <a:p>
            <a:pPr marL="285750" indent="-285750">
              <a:buFont typeface="Arial"/>
              <a:buChar char="•"/>
              <a:defRPr/>
            </a:pPr>
            <a:r>
              <a:rPr lang="en-US" sz="1400" dirty="0" smtClean="0"/>
              <a:t>Help stakeholders understand your</a:t>
            </a:r>
            <a:r>
              <a:rPr lang="en-US" sz="1400" baseline="0" dirty="0" smtClean="0"/>
              <a:t> </a:t>
            </a:r>
            <a:r>
              <a:rPr lang="en-US" sz="1400" dirty="0" smtClean="0"/>
              <a:t>designs,</a:t>
            </a:r>
            <a:r>
              <a:rPr lang="en-US" sz="1400" baseline="0" dirty="0" smtClean="0"/>
              <a:t> including </a:t>
            </a:r>
            <a:r>
              <a:rPr lang="en-US" sz="1400" dirty="0" smtClean="0"/>
              <a:t>the look and layout, as well as the behavior and flow or the “interaction” design.</a:t>
            </a:r>
            <a:endParaRPr lang="en-US" sz="1100" dirty="0" smtClean="0"/>
          </a:p>
          <a:p>
            <a:pPr marL="285750" indent="-285750">
              <a:buFont typeface="Arial"/>
              <a:buChar char="•"/>
              <a:defRPr/>
            </a:pPr>
            <a:r>
              <a:rPr lang="en-US" sz="1450" dirty="0" smtClean="0"/>
              <a:t>Capture the key user goals and support the guiding Jobs-to-be-Done practice that outlines why an an organization is “hiring” this particular flow.</a:t>
            </a:r>
          </a:p>
          <a:p>
            <a:pPr marL="285750" indent="-285750">
              <a:buFont typeface="Arial"/>
              <a:buChar char="•"/>
              <a:defRPr/>
            </a:pPr>
            <a:r>
              <a:rPr lang="en-US" sz="1450" dirty="0" smtClean="0"/>
              <a:t>Describe open issues, recent changes, and</a:t>
            </a:r>
            <a:r>
              <a:rPr lang="en-US" sz="1450" baseline="0" dirty="0" smtClean="0"/>
              <a:t> </a:t>
            </a:r>
            <a:r>
              <a:rPr lang="en-US" sz="1450" dirty="0" smtClean="0"/>
              <a:t>the</a:t>
            </a:r>
            <a:r>
              <a:rPr lang="en-US" sz="1450" baseline="0" dirty="0" smtClean="0"/>
              <a:t> </a:t>
            </a:r>
            <a:r>
              <a:rPr lang="en-US" sz="1450" dirty="0" smtClean="0"/>
              <a:t>latest design decisions and other supporting documentation.</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t>4</a:t>
            </a:fld>
            <a:endParaRPr lang="en-US" dirty="0"/>
          </a:p>
        </p:txBody>
      </p:sp>
    </p:spTree>
    <p:extLst>
      <p:ext uri="{BB962C8B-B14F-4D97-AF65-F5344CB8AC3E}">
        <p14:creationId xmlns:p14="http://schemas.microsoft.com/office/powerpoint/2010/main" val="19756111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t>5</a:t>
            </a:fld>
            <a:endParaRPr lang="en-US" dirty="0"/>
          </a:p>
        </p:txBody>
      </p:sp>
    </p:spTree>
    <p:extLst>
      <p:ext uri="{BB962C8B-B14F-4D97-AF65-F5344CB8AC3E}">
        <p14:creationId xmlns:p14="http://schemas.microsoft.com/office/powerpoint/2010/main" val="19756111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normAutofit lnSpcReduction="10000"/>
          </a:bodyPr>
          <a:lstStyle/>
          <a:p>
            <a:r>
              <a:rPr lang="en-US" sz="2000" dirty="0" smtClean="0"/>
              <a:t>PREREQUISITES</a:t>
            </a:r>
          </a:p>
          <a:p>
            <a:pPr marL="342900" indent="-342900">
              <a:buFont typeface="Arial"/>
              <a:buChar char="•"/>
            </a:pPr>
            <a:r>
              <a:rPr lang="en-US" sz="2000" dirty="0" smtClean="0"/>
              <a:t>Review our training on </a:t>
            </a:r>
            <a:r>
              <a:rPr lang="en-US" sz="2000" i="1" dirty="0" smtClean="0">
                <a:solidFill>
                  <a:schemeClr val="accent1"/>
                </a:solidFill>
              </a:rPr>
              <a:t>Building the Right Thing &amp; Building the Thing Right </a:t>
            </a:r>
            <a:r>
              <a:rPr lang="en-US" sz="2000" dirty="0" smtClean="0"/>
              <a:t>that covers:</a:t>
            </a:r>
          </a:p>
          <a:p>
            <a:pPr marL="685800" lvl="2" indent="-285750">
              <a:buFont typeface="Courier New"/>
              <a:buChar char="o"/>
            </a:pPr>
            <a:r>
              <a:rPr lang="en-US" sz="1450" dirty="0" smtClean="0"/>
              <a:t>How to define concise job</a:t>
            </a:r>
            <a:r>
              <a:rPr lang="en-US" sz="1450" baseline="0" dirty="0" smtClean="0"/>
              <a:t> d</a:t>
            </a:r>
            <a:r>
              <a:rPr lang="en-US" sz="1450" dirty="0" smtClean="0"/>
              <a:t>escriptions</a:t>
            </a:r>
          </a:p>
          <a:p>
            <a:pPr marL="685800" lvl="2" indent="-285750">
              <a:buFont typeface="Courier New"/>
              <a:buChar char="o"/>
            </a:pPr>
            <a:r>
              <a:rPr lang="en-US" sz="1450" dirty="0" smtClean="0"/>
              <a:t>Core design principles for Oracle Cloud Applications simplified user interface (UI)</a:t>
            </a:r>
          </a:p>
          <a:p>
            <a:pPr marL="685800" lvl="2" indent="-285750">
              <a:buFont typeface="Courier New"/>
              <a:buChar char="o"/>
            </a:pPr>
            <a:r>
              <a:rPr lang="en-US" sz="1450" dirty="0" smtClean="0"/>
              <a:t>Why and how to use wireframes in your design process, including wireframe practice exercises</a:t>
            </a:r>
          </a:p>
          <a:p>
            <a:pPr marL="342900" indent="-342900">
              <a:lnSpc>
                <a:spcPct val="70000"/>
              </a:lnSpc>
              <a:buFont typeface="Arial"/>
              <a:buChar char="•"/>
            </a:pPr>
            <a:r>
              <a:rPr lang="en-US" sz="2000" dirty="0" smtClean="0"/>
              <a:t>Be familiar with key Microsoft PowerPoint actions, such as how to:</a:t>
            </a:r>
          </a:p>
          <a:p>
            <a:pPr marL="742950" lvl="3" indent="-285750">
              <a:lnSpc>
                <a:spcPct val="70000"/>
              </a:lnSpc>
              <a:buFont typeface="Courier New"/>
              <a:buChar char="o"/>
            </a:pPr>
            <a:r>
              <a:rPr lang="en-US" sz="1450" dirty="0" smtClean="0"/>
              <a:t>Select and duplicate objects</a:t>
            </a:r>
          </a:p>
          <a:p>
            <a:pPr marL="742950" lvl="3" indent="-285750">
              <a:lnSpc>
                <a:spcPct val="70000"/>
              </a:lnSpc>
              <a:buFont typeface="Courier New"/>
              <a:buChar char="o"/>
            </a:pPr>
            <a:r>
              <a:rPr lang="en-US" sz="1450" dirty="0" smtClean="0"/>
              <a:t>Edit shape properties, size, color, font, alignment, grouping/ungrouping, and bring-to-front/send-to-back</a:t>
            </a:r>
          </a:p>
          <a:p>
            <a:pPr marL="742950" lvl="3" indent="-285750">
              <a:lnSpc>
                <a:spcPct val="70000"/>
              </a:lnSpc>
              <a:buFont typeface="Courier New"/>
              <a:buChar char="o"/>
            </a:pPr>
            <a:r>
              <a:rPr lang="en-US" sz="1450" dirty="0" smtClean="0"/>
              <a:t>Access and edit slide masters (backgrounds)</a:t>
            </a:r>
            <a:endParaRPr lang="en-US" sz="1850" dirty="0" smtClean="0"/>
          </a:p>
          <a:p>
            <a:pPr marL="342900" indent="-342900">
              <a:buFont typeface="Arial"/>
              <a:buChar char="•"/>
            </a:pPr>
            <a:r>
              <a:rPr lang="en-US" sz="2000" dirty="0" smtClean="0"/>
              <a:t>Sketch your flows before you wireframe.</a:t>
            </a:r>
          </a:p>
          <a:p>
            <a:pPr marL="342900" indent="-342900">
              <a:buFont typeface="Arial"/>
              <a:buChar char="•"/>
            </a:pPr>
            <a:r>
              <a:rPr lang="en-US" sz="2000" dirty="0" smtClean="0"/>
              <a:t>Review the </a:t>
            </a:r>
            <a:r>
              <a:rPr lang="en-US" sz="2000" i="1" dirty="0" smtClean="0">
                <a:hlinkClick r:id="rId3"/>
              </a:rPr>
              <a:t>Simplified User Experience Design Patterns for Oracle Applications Cloud Service</a:t>
            </a:r>
            <a:r>
              <a:rPr lang="en-US" sz="2000" dirty="0" smtClean="0"/>
              <a:t> eBook, and use it as</a:t>
            </a:r>
            <a:r>
              <a:rPr lang="en-US" sz="2000" baseline="0" dirty="0" smtClean="0"/>
              <a:t> a</a:t>
            </a:r>
            <a:r>
              <a:rPr lang="en-US" sz="2000" dirty="0" smtClean="0"/>
              <a:t> reference.</a:t>
            </a:r>
          </a:p>
          <a:p>
            <a:pPr marL="342900" indent="-342900">
              <a:buFont typeface="Arial"/>
              <a:buChar char="•"/>
            </a:pPr>
            <a:r>
              <a:rPr lang="en-US" sz="2000" b="1" i="0" dirty="0" smtClean="0"/>
              <a:t>Developers</a:t>
            </a:r>
            <a:r>
              <a:rPr lang="en-US" sz="2000" i="0" dirty="0" smtClean="0"/>
              <a:t> should also review ADF page overlays to identify technical components.</a:t>
            </a:r>
          </a:p>
          <a:p>
            <a:pPr lvl="1">
              <a:lnSpc>
                <a:spcPct val="70000"/>
              </a:lnSpc>
              <a:buNone/>
            </a:pPr>
            <a:endParaRPr lang="en-US" sz="1200" dirty="0" smtClean="0"/>
          </a:p>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uk-UA" smtClean="0"/>
              <a:t>6</a:t>
            </a:fld>
            <a:endParaRPr lang="uk-UA" dirty="0"/>
          </a:p>
        </p:txBody>
      </p:sp>
    </p:spTree>
    <p:extLst>
      <p:ext uri="{BB962C8B-B14F-4D97-AF65-F5344CB8AC3E}">
        <p14:creationId xmlns:p14="http://schemas.microsoft.com/office/powerpoint/2010/main" val="18689910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t>7</a:t>
            </a:fld>
            <a:endParaRPr lang="en-US" dirty="0"/>
          </a:p>
        </p:txBody>
      </p:sp>
    </p:spTree>
    <p:extLst>
      <p:ext uri="{BB962C8B-B14F-4D97-AF65-F5344CB8AC3E}">
        <p14:creationId xmlns:p14="http://schemas.microsoft.com/office/powerpoint/2010/main" val="19756111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t>8</a:t>
            </a:fld>
            <a:endParaRPr lang="en-US" dirty="0"/>
          </a:p>
        </p:txBody>
      </p:sp>
    </p:spTree>
    <p:extLst>
      <p:ext uri="{BB962C8B-B14F-4D97-AF65-F5344CB8AC3E}">
        <p14:creationId xmlns:p14="http://schemas.microsoft.com/office/powerpoint/2010/main" val="19756111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t>9</a:t>
            </a:fld>
            <a:endParaRPr lang="en-US" dirty="0"/>
          </a:p>
        </p:txBody>
      </p:sp>
    </p:spTree>
    <p:extLst>
      <p:ext uri="{BB962C8B-B14F-4D97-AF65-F5344CB8AC3E}">
        <p14:creationId xmlns:p14="http://schemas.microsoft.com/office/powerpoint/2010/main" val="19756111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2.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 Id="rId3" Type="http://schemas.openxmlformats.org/officeDocument/2006/relationships/image" Target="../media/image1.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 Id="rId3" Type="http://schemas.openxmlformats.org/officeDocument/2006/relationships/image" Target="../media/image7.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8.jpeg"/><Relationship Id="rId4" Type="http://schemas.openxmlformats.org/officeDocument/2006/relationships/image" Target="../media/image9.png"/><Relationship Id="rId1" Type="http://schemas.openxmlformats.org/officeDocument/2006/relationships/themeOverride" Target="../theme/themeOverride1.xml"/><Relationship Id="rId2"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4.png"/><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2.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D8E1E6"/>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31813" y="739775"/>
            <a:ext cx="11125199" cy="1470025"/>
          </a:xfrm>
        </p:spPr>
        <p:txBody>
          <a:bodyPr/>
          <a:lstStyle>
            <a:lvl1pPr>
              <a:lnSpc>
                <a:spcPct val="80000"/>
              </a:lnSpc>
              <a:defRPr sz="4800"/>
            </a:lvl1pPr>
          </a:lstStyle>
          <a:p>
            <a:r>
              <a:rPr lang="en-US" smtClean="0"/>
              <a:t>Click to edit Master title style</a:t>
            </a:r>
            <a:endParaRPr dirty="0"/>
          </a:p>
        </p:txBody>
      </p:sp>
      <p:sp>
        <p:nvSpPr>
          <p:cNvPr id="3" name="Subtitle 2"/>
          <p:cNvSpPr>
            <a:spLocks noGrp="1"/>
          </p:cNvSpPr>
          <p:nvPr>
            <p:ph type="subTitle" idx="1"/>
          </p:nvPr>
        </p:nvSpPr>
        <p:spPr>
          <a:xfrm>
            <a:off x="531763" y="2286000"/>
            <a:ext cx="11126648" cy="914400"/>
          </a:xfrm>
        </p:spPr>
        <p:txBody>
          <a:bodyPr>
            <a:noAutofit/>
          </a:bodyPr>
          <a:lstStyle>
            <a:lvl1pPr marL="0" indent="0" algn="l">
              <a:spcBef>
                <a:spcPts val="0"/>
              </a:spcBef>
              <a:buNone/>
              <a:defRPr sz="2400" b="1">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7" name="Date Placeholder 6"/>
          <p:cNvSpPr>
            <a:spLocks noGrp="1"/>
          </p:cNvSpPr>
          <p:nvPr>
            <p:ph type="dt" sz="half" idx="10"/>
          </p:nvPr>
        </p:nvSpPr>
        <p:spPr/>
        <p:txBody>
          <a:bodyPr/>
          <a:lstStyle>
            <a:lvl1pPr>
              <a:defRPr>
                <a:solidFill>
                  <a:srgbClr val="5F5F5F"/>
                </a:solidFill>
              </a:defRPr>
            </a:lvl1pPr>
          </a:lstStyle>
          <a:p>
            <a:fld id="{1D2A3093-B91C-574F-A688-D6915A56D569}" type="datetime1">
              <a:rPr lang="en-US" smtClean="0"/>
              <a:t>5/11/17</a:t>
            </a:fld>
            <a:endParaRPr lang="en-US" dirty="0"/>
          </a:p>
        </p:txBody>
      </p:sp>
      <p:sp>
        <p:nvSpPr>
          <p:cNvPr id="8" name="Footer Placeholder 7"/>
          <p:cNvSpPr>
            <a:spLocks noGrp="1"/>
          </p:cNvSpPr>
          <p:nvPr>
            <p:ph type="ftr" sz="quarter" idx="11"/>
          </p:nvPr>
        </p:nvSpPr>
        <p:spPr/>
        <p:txBody>
          <a:bodyPr/>
          <a:lstStyle>
            <a:lvl1pPr>
              <a:defRPr>
                <a:solidFill>
                  <a:srgbClr val="5F5F5F"/>
                </a:solidFill>
              </a:defRPr>
            </a:lvl1pPr>
          </a:lstStyle>
          <a:p>
            <a:r>
              <a:rPr lang="en-US" smtClean="0"/>
              <a:t>Confidential – Oracle Internal/Restricted/Highly Restricted</a:t>
            </a:r>
            <a:endParaRPr lang="en-US" dirty="0"/>
          </a:p>
        </p:txBody>
      </p:sp>
      <p:sp>
        <p:nvSpPr>
          <p:cNvPr id="15" name="TextBox 14"/>
          <p:cNvSpPr txBox="1"/>
          <p:nvPr userDrawn="1"/>
        </p:nvSpPr>
        <p:spPr>
          <a:xfrm>
            <a:off x="5376672" y="6556248"/>
            <a:ext cx="3200400" cy="182880"/>
          </a:xfrm>
          <a:prstGeom prst="rect">
            <a:avLst/>
          </a:prstGeom>
          <a:noFill/>
        </p:spPr>
        <p:txBody>
          <a:bodyPr vert="horz" wrap="none" lIns="0" tIns="0" rIns="0" bIns="0" rtlCol="0" anchor="ctr" anchorCtr="0">
            <a:noAutofit/>
          </a:bodyPr>
          <a:lstStyle/>
          <a:p>
            <a:pPr algn="r"/>
            <a:r>
              <a:rPr sz="850" dirty="0">
                <a:solidFill>
                  <a:srgbClr val="5F5F5F"/>
                </a:solidFill>
              </a:rPr>
              <a:t>Copyright © </a:t>
            </a:r>
            <a:r>
              <a:rPr lang="en-US" sz="850" dirty="0" smtClean="0">
                <a:solidFill>
                  <a:srgbClr val="5F5F5F"/>
                </a:solidFill>
              </a:rPr>
              <a:t>2016,</a:t>
            </a:r>
            <a:r>
              <a:rPr sz="850" dirty="0" smtClean="0">
                <a:solidFill>
                  <a:srgbClr val="5F5F5F"/>
                </a:solidFill>
              </a:rPr>
              <a:t> </a:t>
            </a:r>
            <a:r>
              <a:rPr sz="850" dirty="0">
                <a:solidFill>
                  <a:srgbClr val="5F5F5F"/>
                </a:solidFill>
              </a:rPr>
              <a:t>Oracle and/or its affiliates. All rights reserved.  </a:t>
            </a:r>
            <a:r>
              <a:rPr sz="850" dirty="0" smtClean="0">
                <a:solidFill>
                  <a:srgbClr val="5F5F5F"/>
                </a:solidFill>
              </a:rPr>
              <a:t>|</a:t>
            </a:r>
            <a:endParaRPr sz="850" dirty="0">
              <a:solidFill>
                <a:srgbClr val="5F5F5F"/>
              </a:solidFill>
            </a:endParaRPr>
          </a:p>
        </p:txBody>
      </p:sp>
      <p:pic>
        <p:nvPicPr>
          <p:cNvPr id="10" name="Picture 9" descr="Oracle logo in white on red staging background" title="Oracle red badge logo"/>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30352" y="6263640"/>
            <a:ext cx="1625138" cy="594360"/>
          </a:xfrm>
          <a:prstGeom prst="rect">
            <a:avLst/>
          </a:prstGeom>
        </p:spPr>
      </p:pic>
    </p:spTree>
    <p:extLst>
      <p:ext uri="{BB962C8B-B14F-4D97-AF65-F5344CB8AC3E}">
        <p14:creationId xmlns:p14="http://schemas.microsoft.com/office/powerpoint/2010/main" val="24041574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itle-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5E06F4A1-4F14-9947-9F10-7AE3B08DF236}" type="datetime1">
              <a:rPr lang="en-US" smtClean="0"/>
              <a:t>5/11/17</a:t>
            </a:fld>
            <a:endParaRPr dirty="0"/>
          </a:p>
        </p:txBody>
      </p:sp>
      <p:sp>
        <p:nvSpPr>
          <p:cNvPr id="4" name="Footer Placeholder 3"/>
          <p:cNvSpPr>
            <a:spLocks noGrp="1"/>
          </p:cNvSpPr>
          <p:nvPr>
            <p:ph type="ftr" sz="quarter" idx="11"/>
          </p:nvPr>
        </p:nvSpPr>
        <p:spPr/>
        <p:txBody>
          <a:bodyPr/>
          <a:lstStyle/>
          <a:p>
            <a:r>
              <a:rPr lang="en-US" smtClean="0"/>
              <a:t>Confidential – Oracle Internal/Restricted/Highly Restricted</a:t>
            </a:r>
            <a:endParaRPr dirty="0"/>
          </a:p>
        </p:txBody>
      </p:sp>
      <p:sp>
        <p:nvSpPr>
          <p:cNvPr id="5" name="Slide Number Placeholder 4"/>
          <p:cNvSpPr>
            <a:spLocks noGrp="1"/>
          </p:cNvSpPr>
          <p:nvPr>
            <p:ph type="sldNum" sz="quarter" idx="12"/>
          </p:nvPr>
        </p:nvSpPr>
        <p:spPr/>
        <p:txBody>
          <a:bodyPr/>
          <a:lstStyle/>
          <a:p>
            <a:fld id="{C51EAA63-D034-42AE-91FA-B13B9518C7BE}" type="slidenum">
              <a:rPr/>
              <a:t>‹#›</a:t>
            </a:fld>
            <a:endParaRPr dirty="0"/>
          </a:p>
        </p:txBody>
      </p:sp>
      <p:sp>
        <p:nvSpPr>
          <p:cNvPr id="2" name="Title 1"/>
          <p:cNvSpPr>
            <a:spLocks noGrp="1"/>
          </p:cNvSpPr>
          <p:nvPr>
            <p:ph type="title"/>
          </p:nvPr>
        </p:nvSpPr>
        <p:spPr/>
        <p:txBody>
          <a:bodyPr/>
          <a:lstStyle/>
          <a:p>
            <a:r>
              <a:rPr lang="en-US" smtClean="0"/>
              <a:t>Click to edit Master title style</a:t>
            </a:r>
            <a:endParaRPr lang="en-US"/>
          </a:p>
        </p:txBody>
      </p:sp>
      <p:grpSp>
        <p:nvGrpSpPr>
          <p:cNvPr id="12" name="Group 11"/>
          <p:cNvGrpSpPr/>
          <p:nvPr userDrawn="1"/>
        </p:nvGrpSpPr>
        <p:grpSpPr>
          <a:xfrm>
            <a:off x="565557" y="1938654"/>
            <a:ext cx="1877625" cy="3681507"/>
            <a:chOff x="565557" y="1866828"/>
            <a:chExt cx="1877625" cy="3681507"/>
          </a:xfrm>
        </p:grpSpPr>
        <p:sp>
          <p:nvSpPr>
            <p:cNvPr id="6" name="Case"/>
            <p:cNvSpPr>
              <a:spLocks/>
            </p:cNvSpPr>
            <p:nvPr userDrawn="1"/>
          </p:nvSpPr>
          <p:spPr bwMode="auto">
            <a:xfrm>
              <a:off x="565557" y="1866828"/>
              <a:ext cx="1877625" cy="3681507"/>
            </a:xfrm>
            <a:custGeom>
              <a:avLst/>
              <a:gdLst>
                <a:gd name="T0" fmla="*/ 403 w 4052"/>
                <a:gd name="T1" fmla="*/ 0 h 7922"/>
                <a:gd name="T2" fmla="*/ 3649 w 4052"/>
                <a:gd name="T3" fmla="*/ 0 h 7922"/>
                <a:gd name="T4" fmla="*/ 4052 w 4052"/>
                <a:gd name="T5" fmla="*/ 403 h 7922"/>
                <a:gd name="T6" fmla="*/ 4052 w 4052"/>
                <a:gd name="T7" fmla="*/ 7519 h 7922"/>
                <a:gd name="T8" fmla="*/ 3649 w 4052"/>
                <a:gd name="T9" fmla="*/ 7922 h 7922"/>
                <a:gd name="T10" fmla="*/ 403 w 4052"/>
                <a:gd name="T11" fmla="*/ 7922 h 7922"/>
                <a:gd name="T12" fmla="*/ 0 w 4052"/>
                <a:gd name="T13" fmla="*/ 7519 h 7922"/>
                <a:gd name="T14" fmla="*/ 0 w 4052"/>
                <a:gd name="T15" fmla="*/ 403 h 7922"/>
                <a:gd name="T16" fmla="*/ 403 w 4052"/>
                <a:gd name="T17" fmla="*/ 0 h 79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52" h="7922">
                  <a:moveTo>
                    <a:pt x="403" y="0"/>
                  </a:moveTo>
                  <a:lnTo>
                    <a:pt x="3649" y="0"/>
                  </a:lnTo>
                  <a:cubicBezTo>
                    <a:pt x="3872" y="0"/>
                    <a:pt x="4052" y="179"/>
                    <a:pt x="4052" y="403"/>
                  </a:cubicBezTo>
                  <a:lnTo>
                    <a:pt x="4052" y="7519"/>
                  </a:lnTo>
                  <a:cubicBezTo>
                    <a:pt x="4052" y="7742"/>
                    <a:pt x="3872" y="7922"/>
                    <a:pt x="3649" y="7922"/>
                  </a:cubicBezTo>
                  <a:lnTo>
                    <a:pt x="403" y="7922"/>
                  </a:lnTo>
                  <a:cubicBezTo>
                    <a:pt x="180" y="7922"/>
                    <a:pt x="0" y="7742"/>
                    <a:pt x="0" y="7519"/>
                  </a:cubicBezTo>
                  <a:lnTo>
                    <a:pt x="0" y="403"/>
                  </a:lnTo>
                  <a:cubicBezTo>
                    <a:pt x="0" y="179"/>
                    <a:pt x="180" y="0"/>
                    <a:pt x="403" y="0"/>
                  </a:cubicBezTo>
                  <a:close/>
                </a:path>
              </a:pathLst>
            </a:custGeom>
            <a:solidFill>
              <a:srgbClr val="FFFFFF">
                <a:alpha val="98000"/>
              </a:srgbClr>
            </a:solidFill>
            <a:ln w="6350" cap="sq">
              <a:solidFill>
                <a:srgbClr val="808080">
                  <a:alpha val="67000"/>
                </a:srgbClr>
              </a:solidFill>
              <a:prstDash val="solid"/>
              <a:miter lim="800000"/>
              <a:headEnd/>
              <a:tailEnd/>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rgbClr val="5F5F5F"/>
                </a:solidFill>
                <a:latin typeface="Segoe UI" panose="020B0502040204020203" pitchFamily="34" charset="0"/>
                <a:cs typeface="Segoe UI" panose="020B0502040204020203" pitchFamily="34" charset="0"/>
              </a:endParaRPr>
            </a:p>
          </p:txBody>
        </p:sp>
        <p:sp>
          <p:nvSpPr>
            <p:cNvPr id="7" name="Display"/>
            <p:cNvSpPr/>
            <p:nvPr userDrawn="1"/>
          </p:nvSpPr>
          <p:spPr>
            <a:xfrm>
              <a:off x="638720" y="2181055"/>
              <a:ext cx="1731299" cy="3079004"/>
            </a:xfrm>
            <a:prstGeom prst="rect">
              <a:avLst/>
            </a:prstGeom>
            <a:solidFill>
              <a:srgbClr val="FFFFFF"/>
            </a:solidFill>
            <a:ln w="6350">
              <a:solidFill>
                <a:srgbClr val="808080">
                  <a:alpha val="67000"/>
                </a:srgb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700" dirty="0">
                <a:solidFill>
                  <a:srgbClr val="5F5F5F"/>
                </a:solidFill>
                <a:latin typeface="Segoe UI" panose="020B0502040204020203" pitchFamily="34" charset="0"/>
                <a:cs typeface="Segoe UI" panose="020B0502040204020203" pitchFamily="34" charset="0"/>
              </a:endParaRPr>
            </a:p>
          </p:txBody>
        </p:sp>
      </p:grpSp>
      <p:grpSp>
        <p:nvGrpSpPr>
          <p:cNvPr id="16" name="Group 15"/>
          <p:cNvGrpSpPr/>
          <p:nvPr userDrawn="1"/>
        </p:nvGrpSpPr>
        <p:grpSpPr>
          <a:xfrm>
            <a:off x="2861685" y="1938654"/>
            <a:ext cx="1877625" cy="3681507"/>
            <a:chOff x="565557" y="1866828"/>
            <a:chExt cx="1877625" cy="3681507"/>
          </a:xfrm>
        </p:grpSpPr>
        <p:sp>
          <p:nvSpPr>
            <p:cNvPr id="17" name="Case"/>
            <p:cNvSpPr>
              <a:spLocks/>
            </p:cNvSpPr>
            <p:nvPr userDrawn="1"/>
          </p:nvSpPr>
          <p:spPr bwMode="auto">
            <a:xfrm>
              <a:off x="565557" y="1866828"/>
              <a:ext cx="1877625" cy="3681507"/>
            </a:xfrm>
            <a:custGeom>
              <a:avLst/>
              <a:gdLst>
                <a:gd name="T0" fmla="*/ 403 w 4052"/>
                <a:gd name="T1" fmla="*/ 0 h 7922"/>
                <a:gd name="T2" fmla="*/ 3649 w 4052"/>
                <a:gd name="T3" fmla="*/ 0 h 7922"/>
                <a:gd name="T4" fmla="*/ 4052 w 4052"/>
                <a:gd name="T5" fmla="*/ 403 h 7922"/>
                <a:gd name="T6" fmla="*/ 4052 w 4052"/>
                <a:gd name="T7" fmla="*/ 7519 h 7922"/>
                <a:gd name="T8" fmla="*/ 3649 w 4052"/>
                <a:gd name="T9" fmla="*/ 7922 h 7922"/>
                <a:gd name="T10" fmla="*/ 403 w 4052"/>
                <a:gd name="T11" fmla="*/ 7922 h 7922"/>
                <a:gd name="T12" fmla="*/ 0 w 4052"/>
                <a:gd name="T13" fmla="*/ 7519 h 7922"/>
                <a:gd name="T14" fmla="*/ 0 w 4052"/>
                <a:gd name="T15" fmla="*/ 403 h 7922"/>
                <a:gd name="T16" fmla="*/ 403 w 4052"/>
                <a:gd name="T17" fmla="*/ 0 h 79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52" h="7922">
                  <a:moveTo>
                    <a:pt x="403" y="0"/>
                  </a:moveTo>
                  <a:lnTo>
                    <a:pt x="3649" y="0"/>
                  </a:lnTo>
                  <a:cubicBezTo>
                    <a:pt x="3872" y="0"/>
                    <a:pt x="4052" y="179"/>
                    <a:pt x="4052" y="403"/>
                  </a:cubicBezTo>
                  <a:lnTo>
                    <a:pt x="4052" y="7519"/>
                  </a:lnTo>
                  <a:cubicBezTo>
                    <a:pt x="4052" y="7742"/>
                    <a:pt x="3872" y="7922"/>
                    <a:pt x="3649" y="7922"/>
                  </a:cubicBezTo>
                  <a:lnTo>
                    <a:pt x="403" y="7922"/>
                  </a:lnTo>
                  <a:cubicBezTo>
                    <a:pt x="180" y="7922"/>
                    <a:pt x="0" y="7742"/>
                    <a:pt x="0" y="7519"/>
                  </a:cubicBezTo>
                  <a:lnTo>
                    <a:pt x="0" y="403"/>
                  </a:lnTo>
                  <a:cubicBezTo>
                    <a:pt x="0" y="179"/>
                    <a:pt x="180" y="0"/>
                    <a:pt x="403" y="0"/>
                  </a:cubicBezTo>
                  <a:close/>
                </a:path>
              </a:pathLst>
            </a:custGeom>
            <a:solidFill>
              <a:srgbClr val="FFFFFF">
                <a:alpha val="98000"/>
              </a:srgbClr>
            </a:solidFill>
            <a:ln w="6350" cap="sq">
              <a:solidFill>
                <a:srgbClr val="808080">
                  <a:alpha val="67000"/>
                </a:srgbClr>
              </a:solidFill>
              <a:prstDash val="solid"/>
              <a:miter lim="800000"/>
              <a:headEnd/>
              <a:tailEnd/>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rgbClr val="5F5F5F"/>
                </a:solidFill>
                <a:latin typeface="Segoe UI" panose="020B0502040204020203" pitchFamily="34" charset="0"/>
                <a:cs typeface="Segoe UI" panose="020B0502040204020203" pitchFamily="34" charset="0"/>
              </a:endParaRPr>
            </a:p>
          </p:txBody>
        </p:sp>
        <p:sp>
          <p:nvSpPr>
            <p:cNvPr id="18" name="Display"/>
            <p:cNvSpPr/>
            <p:nvPr userDrawn="1"/>
          </p:nvSpPr>
          <p:spPr>
            <a:xfrm>
              <a:off x="638720" y="2181055"/>
              <a:ext cx="1731299" cy="3079004"/>
            </a:xfrm>
            <a:prstGeom prst="rect">
              <a:avLst/>
            </a:prstGeom>
            <a:solidFill>
              <a:srgbClr val="FFFFFF"/>
            </a:solidFill>
            <a:ln w="6350">
              <a:solidFill>
                <a:srgbClr val="808080">
                  <a:alpha val="67000"/>
                </a:srgb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700" dirty="0">
                <a:solidFill>
                  <a:srgbClr val="5F5F5F"/>
                </a:solidFill>
                <a:latin typeface="Segoe UI" panose="020B0502040204020203" pitchFamily="34" charset="0"/>
                <a:cs typeface="Segoe UI" panose="020B0502040204020203" pitchFamily="34" charset="0"/>
              </a:endParaRPr>
            </a:p>
          </p:txBody>
        </p:sp>
      </p:grpSp>
      <p:grpSp>
        <p:nvGrpSpPr>
          <p:cNvPr id="19" name="Group 18"/>
          <p:cNvGrpSpPr/>
          <p:nvPr userDrawn="1"/>
        </p:nvGrpSpPr>
        <p:grpSpPr>
          <a:xfrm>
            <a:off x="5157812" y="1938654"/>
            <a:ext cx="1877625" cy="3681507"/>
            <a:chOff x="565557" y="1866828"/>
            <a:chExt cx="1877625" cy="3681507"/>
          </a:xfrm>
        </p:grpSpPr>
        <p:sp>
          <p:nvSpPr>
            <p:cNvPr id="20" name="Case"/>
            <p:cNvSpPr>
              <a:spLocks/>
            </p:cNvSpPr>
            <p:nvPr userDrawn="1"/>
          </p:nvSpPr>
          <p:spPr bwMode="auto">
            <a:xfrm>
              <a:off x="565557" y="1866828"/>
              <a:ext cx="1877625" cy="3681507"/>
            </a:xfrm>
            <a:custGeom>
              <a:avLst/>
              <a:gdLst>
                <a:gd name="T0" fmla="*/ 403 w 4052"/>
                <a:gd name="T1" fmla="*/ 0 h 7922"/>
                <a:gd name="T2" fmla="*/ 3649 w 4052"/>
                <a:gd name="T3" fmla="*/ 0 h 7922"/>
                <a:gd name="T4" fmla="*/ 4052 w 4052"/>
                <a:gd name="T5" fmla="*/ 403 h 7922"/>
                <a:gd name="T6" fmla="*/ 4052 w 4052"/>
                <a:gd name="T7" fmla="*/ 7519 h 7922"/>
                <a:gd name="T8" fmla="*/ 3649 w 4052"/>
                <a:gd name="T9" fmla="*/ 7922 h 7922"/>
                <a:gd name="T10" fmla="*/ 403 w 4052"/>
                <a:gd name="T11" fmla="*/ 7922 h 7922"/>
                <a:gd name="T12" fmla="*/ 0 w 4052"/>
                <a:gd name="T13" fmla="*/ 7519 h 7922"/>
                <a:gd name="T14" fmla="*/ 0 w 4052"/>
                <a:gd name="T15" fmla="*/ 403 h 7922"/>
                <a:gd name="T16" fmla="*/ 403 w 4052"/>
                <a:gd name="T17" fmla="*/ 0 h 79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52" h="7922">
                  <a:moveTo>
                    <a:pt x="403" y="0"/>
                  </a:moveTo>
                  <a:lnTo>
                    <a:pt x="3649" y="0"/>
                  </a:lnTo>
                  <a:cubicBezTo>
                    <a:pt x="3872" y="0"/>
                    <a:pt x="4052" y="179"/>
                    <a:pt x="4052" y="403"/>
                  </a:cubicBezTo>
                  <a:lnTo>
                    <a:pt x="4052" y="7519"/>
                  </a:lnTo>
                  <a:cubicBezTo>
                    <a:pt x="4052" y="7742"/>
                    <a:pt x="3872" y="7922"/>
                    <a:pt x="3649" y="7922"/>
                  </a:cubicBezTo>
                  <a:lnTo>
                    <a:pt x="403" y="7922"/>
                  </a:lnTo>
                  <a:cubicBezTo>
                    <a:pt x="180" y="7922"/>
                    <a:pt x="0" y="7742"/>
                    <a:pt x="0" y="7519"/>
                  </a:cubicBezTo>
                  <a:lnTo>
                    <a:pt x="0" y="403"/>
                  </a:lnTo>
                  <a:cubicBezTo>
                    <a:pt x="0" y="179"/>
                    <a:pt x="180" y="0"/>
                    <a:pt x="403" y="0"/>
                  </a:cubicBezTo>
                  <a:close/>
                </a:path>
              </a:pathLst>
            </a:custGeom>
            <a:solidFill>
              <a:srgbClr val="FFFFFF">
                <a:alpha val="98000"/>
              </a:srgbClr>
            </a:solidFill>
            <a:ln w="6350" cap="sq">
              <a:solidFill>
                <a:srgbClr val="808080">
                  <a:alpha val="67000"/>
                </a:srgbClr>
              </a:solidFill>
              <a:prstDash val="solid"/>
              <a:miter lim="800000"/>
              <a:headEnd/>
              <a:tailEnd/>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rgbClr val="5F5F5F"/>
                </a:solidFill>
                <a:latin typeface="Segoe UI" panose="020B0502040204020203" pitchFamily="34" charset="0"/>
                <a:cs typeface="Segoe UI" panose="020B0502040204020203" pitchFamily="34" charset="0"/>
              </a:endParaRPr>
            </a:p>
          </p:txBody>
        </p:sp>
        <p:sp>
          <p:nvSpPr>
            <p:cNvPr id="21" name="Display"/>
            <p:cNvSpPr/>
            <p:nvPr userDrawn="1"/>
          </p:nvSpPr>
          <p:spPr>
            <a:xfrm>
              <a:off x="638720" y="2181055"/>
              <a:ext cx="1731299" cy="3079004"/>
            </a:xfrm>
            <a:prstGeom prst="rect">
              <a:avLst/>
            </a:prstGeom>
            <a:solidFill>
              <a:srgbClr val="FFFFFF"/>
            </a:solidFill>
            <a:ln w="6350">
              <a:solidFill>
                <a:srgbClr val="808080">
                  <a:alpha val="67000"/>
                </a:srgb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700" dirty="0">
                <a:solidFill>
                  <a:srgbClr val="5F5F5F"/>
                </a:solidFill>
                <a:latin typeface="Segoe UI" panose="020B0502040204020203" pitchFamily="34" charset="0"/>
                <a:cs typeface="Segoe UI" panose="020B0502040204020203" pitchFamily="34" charset="0"/>
              </a:endParaRPr>
            </a:p>
          </p:txBody>
        </p:sp>
      </p:grpSp>
      <p:grpSp>
        <p:nvGrpSpPr>
          <p:cNvPr id="22" name="Group 21"/>
          <p:cNvGrpSpPr/>
          <p:nvPr userDrawn="1"/>
        </p:nvGrpSpPr>
        <p:grpSpPr>
          <a:xfrm>
            <a:off x="7453940" y="1938654"/>
            <a:ext cx="1877625" cy="3681507"/>
            <a:chOff x="565557" y="1866828"/>
            <a:chExt cx="1877625" cy="3681507"/>
          </a:xfrm>
        </p:grpSpPr>
        <p:sp>
          <p:nvSpPr>
            <p:cNvPr id="23" name="Case"/>
            <p:cNvSpPr>
              <a:spLocks/>
            </p:cNvSpPr>
            <p:nvPr userDrawn="1"/>
          </p:nvSpPr>
          <p:spPr bwMode="auto">
            <a:xfrm>
              <a:off x="565557" y="1866828"/>
              <a:ext cx="1877625" cy="3681507"/>
            </a:xfrm>
            <a:custGeom>
              <a:avLst/>
              <a:gdLst>
                <a:gd name="T0" fmla="*/ 403 w 4052"/>
                <a:gd name="T1" fmla="*/ 0 h 7922"/>
                <a:gd name="T2" fmla="*/ 3649 w 4052"/>
                <a:gd name="T3" fmla="*/ 0 h 7922"/>
                <a:gd name="T4" fmla="*/ 4052 w 4052"/>
                <a:gd name="T5" fmla="*/ 403 h 7922"/>
                <a:gd name="T6" fmla="*/ 4052 w 4052"/>
                <a:gd name="T7" fmla="*/ 7519 h 7922"/>
                <a:gd name="T8" fmla="*/ 3649 w 4052"/>
                <a:gd name="T9" fmla="*/ 7922 h 7922"/>
                <a:gd name="T10" fmla="*/ 403 w 4052"/>
                <a:gd name="T11" fmla="*/ 7922 h 7922"/>
                <a:gd name="T12" fmla="*/ 0 w 4052"/>
                <a:gd name="T13" fmla="*/ 7519 h 7922"/>
                <a:gd name="T14" fmla="*/ 0 w 4052"/>
                <a:gd name="T15" fmla="*/ 403 h 7922"/>
                <a:gd name="T16" fmla="*/ 403 w 4052"/>
                <a:gd name="T17" fmla="*/ 0 h 79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52" h="7922">
                  <a:moveTo>
                    <a:pt x="403" y="0"/>
                  </a:moveTo>
                  <a:lnTo>
                    <a:pt x="3649" y="0"/>
                  </a:lnTo>
                  <a:cubicBezTo>
                    <a:pt x="3872" y="0"/>
                    <a:pt x="4052" y="179"/>
                    <a:pt x="4052" y="403"/>
                  </a:cubicBezTo>
                  <a:lnTo>
                    <a:pt x="4052" y="7519"/>
                  </a:lnTo>
                  <a:cubicBezTo>
                    <a:pt x="4052" y="7742"/>
                    <a:pt x="3872" y="7922"/>
                    <a:pt x="3649" y="7922"/>
                  </a:cubicBezTo>
                  <a:lnTo>
                    <a:pt x="403" y="7922"/>
                  </a:lnTo>
                  <a:cubicBezTo>
                    <a:pt x="180" y="7922"/>
                    <a:pt x="0" y="7742"/>
                    <a:pt x="0" y="7519"/>
                  </a:cubicBezTo>
                  <a:lnTo>
                    <a:pt x="0" y="403"/>
                  </a:lnTo>
                  <a:cubicBezTo>
                    <a:pt x="0" y="179"/>
                    <a:pt x="180" y="0"/>
                    <a:pt x="403" y="0"/>
                  </a:cubicBezTo>
                  <a:close/>
                </a:path>
              </a:pathLst>
            </a:custGeom>
            <a:solidFill>
              <a:srgbClr val="FFFFFF">
                <a:alpha val="98000"/>
              </a:srgbClr>
            </a:solidFill>
            <a:ln w="6350" cap="sq">
              <a:solidFill>
                <a:srgbClr val="808080">
                  <a:alpha val="67000"/>
                </a:srgbClr>
              </a:solidFill>
              <a:prstDash val="solid"/>
              <a:miter lim="800000"/>
              <a:headEnd/>
              <a:tailEnd/>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rgbClr val="5F5F5F"/>
                </a:solidFill>
                <a:latin typeface="Segoe UI" panose="020B0502040204020203" pitchFamily="34" charset="0"/>
                <a:cs typeface="Segoe UI" panose="020B0502040204020203" pitchFamily="34" charset="0"/>
              </a:endParaRPr>
            </a:p>
          </p:txBody>
        </p:sp>
        <p:sp>
          <p:nvSpPr>
            <p:cNvPr id="24" name="Display"/>
            <p:cNvSpPr/>
            <p:nvPr userDrawn="1"/>
          </p:nvSpPr>
          <p:spPr>
            <a:xfrm>
              <a:off x="638720" y="2181055"/>
              <a:ext cx="1731299" cy="3079004"/>
            </a:xfrm>
            <a:prstGeom prst="rect">
              <a:avLst/>
            </a:prstGeom>
            <a:solidFill>
              <a:srgbClr val="FFFFFF"/>
            </a:solidFill>
            <a:ln w="6350">
              <a:solidFill>
                <a:srgbClr val="808080">
                  <a:alpha val="67000"/>
                </a:srgb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700" dirty="0">
                <a:solidFill>
                  <a:srgbClr val="5F5F5F"/>
                </a:solidFill>
                <a:latin typeface="Segoe UI" panose="020B0502040204020203" pitchFamily="34" charset="0"/>
                <a:cs typeface="Segoe UI" panose="020B0502040204020203" pitchFamily="34" charset="0"/>
              </a:endParaRPr>
            </a:p>
          </p:txBody>
        </p:sp>
      </p:grpSp>
      <p:grpSp>
        <p:nvGrpSpPr>
          <p:cNvPr id="25" name="Group 24"/>
          <p:cNvGrpSpPr/>
          <p:nvPr userDrawn="1"/>
        </p:nvGrpSpPr>
        <p:grpSpPr>
          <a:xfrm>
            <a:off x="9750067" y="1938654"/>
            <a:ext cx="1877625" cy="3681507"/>
            <a:chOff x="565557" y="1866828"/>
            <a:chExt cx="1877625" cy="3681507"/>
          </a:xfrm>
        </p:grpSpPr>
        <p:sp>
          <p:nvSpPr>
            <p:cNvPr id="26" name="Case"/>
            <p:cNvSpPr>
              <a:spLocks/>
            </p:cNvSpPr>
            <p:nvPr userDrawn="1"/>
          </p:nvSpPr>
          <p:spPr bwMode="auto">
            <a:xfrm>
              <a:off x="565557" y="1866828"/>
              <a:ext cx="1877625" cy="3681507"/>
            </a:xfrm>
            <a:custGeom>
              <a:avLst/>
              <a:gdLst>
                <a:gd name="T0" fmla="*/ 403 w 4052"/>
                <a:gd name="T1" fmla="*/ 0 h 7922"/>
                <a:gd name="T2" fmla="*/ 3649 w 4052"/>
                <a:gd name="T3" fmla="*/ 0 h 7922"/>
                <a:gd name="T4" fmla="*/ 4052 w 4052"/>
                <a:gd name="T5" fmla="*/ 403 h 7922"/>
                <a:gd name="T6" fmla="*/ 4052 w 4052"/>
                <a:gd name="T7" fmla="*/ 7519 h 7922"/>
                <a:gd name="T8" fmla="*/ 3649 w 4052"/>
                <a:gd name="T9" fmla="*/ 7922 h 7922"/>
                <a:gd name="T10" fmla="*/ 403 w 4052"/>
                <a:gd name="T11" fmla="*/ 7922 h 7922"/>
                <a:gd name="T12" fmla="*/ 0 w 4052"/>
                <a:gd name="T13" fmla="*/ 7519 h 7922"/>
                <a:gd name="T14" fmla="*/ 0 w 4052"/>
                <a:gd name="T15" fmla="*/ 403 h 7922"/>
                <a:gd name="T16" fmla="*/ 403 w 4052"/>
                <a:gd name="T17" fmla="*/ 0 h 79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52" h="7922">
                  <a:moveTo>
                    <a:pt x="403" y="0"/>
                  </a:moveTo>
                  <a:lnTo>
                    <a:pt x="3649" y="0"/>
                  </a:lnTo>
                  <a:cubicBezTo>
                    <a:pt x="3872" y="0"/>
                    <a:pt x="4052" y="179"/>
                    <a:pt x="4052" y="403"/>
                  </a:cubicBezTo>
                  <a:lnTo>
                    <a:pt x="4052" y="7519"/>
                  </a:lnTo>
                  <a:cubicBezTo>
                    <a:pt x="4052" y="7742"/>
                    <a:pt x="3872" y="7922"/>
                    <a:pt x="3649" y="7922"/>
                  </a:cubicBezTo>
                  <a:lnTo>
                    <a:pt x="403" y="7922"/>
                  </a:lnTo>
                  <a:cubicBezTo>
                    <a:pt x="180" y="7922"/>
                    <a:pt x="0" y="7742"/>
                    <a:pt x="0" y="7519"/>
                  </a:cubicBezTo>
                  <a:lnTo>
                    <a:pt x="0" y="403"/>
                  </a:lnTo>
                  <a:cubicBezTo>
                    <a:pt x="0" y="179"/>
                    <a:pt x="180" y="0"/>
                    <a:pt x="403" y="0"/>
                  </a:cubicBezTo>
                  <a:close/>
                </a:path>
              </a:pathLst>
            </a:custGeom>
            <a:solidFill>
              <a:srgbClr val="FFFFFF">
                <a:alpha val="98000"/>
              </a:srgbClr>
            </a:solidFill>
            <a:ln w="6350" cap="sq">
              <a:solidFill>
                <a:srgbClr val="808080">
                  <a:alpha val="67000"/>
                </a:srgbClr>
              </a:solidFill>
              <a:prstDash val="solid"/>
              <a:miter lim="800000"/>
              <a:headEnd/>
              <a:tailEnd/>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rgbClr val="5F5F5F"/>
                </a:solidFill>
                <a:latin typeface="Segoe UI" panose="020B0502040204020203" pitchFamily="34" charset="0"/>
                <a:cs typeface="Segoe UI" panose="020B0502040204020203" pitchFamily="34" charset="0"/>
              </a:endParaRPr>
            </a:p>
          </p:txBody>
        </p:sp>
        <p:sp>
          <p:nvSpPr>
            <p:cNvPr id="27" name="Display"/>
            <p:cNvSpPr/>
            <p:nvPr userDrawn="1"/>
          </p:nvSpPr>
          <p:spPr>
            <a:xfrm>
              <a:off x="638720" y="2181055"/>
              <a:ext cx="1731299" cy="3079004"/>
            </a:xfrm>
            <a:prstGeom prst="rect">
              <a:avLst/>
            </a:prstGeom>
            <a:solidFill>
              <a:srgbClr val="FFFFFF"/>
            </a:solidFill>
            <a:ln w="6350">
              <a:solidFill>
                <a:srgbClr val="808080">
                  <a:alpha val="67000"/>
                </a:srgb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700" dirty="0">
                <a:solidFill>
                  <a:srgbClr val="5F5F5F"/>
                </a:solidFill>
                <a:latin typeface="Segoe UI" panose="020B0502040204020203" pitchFamily="34" charset="0"/>
                <a:cs typeface="Segoe UI" panose="020B0502040204020203" pitchFamily="34" charset="0"/>
              </a:endParaRPr>
            </a:p>
          </p:txBody>
        </p:sp>
      </p:grpSp>
      <p:sp>
        <p:nvSpPr>
          <p:cNvPr id="28" name="TextBox 27"/>
          <p:cNvSpPr txBox="1"/>
          <p:nvPr userDrawn="1"/>
        </p:nvSpPr>
        <p:spPr>
          <a:xfrm>
            <a:off x="-735298" y="1270077"/>
            <a:ext cx="914400" cy="914400"/>
          </a:xfrm>
          <a:prstGeom prst="rect">
            <a:avLst/>
          </a:prstGeom>
          <a:noFill/>
        </p:spPr>
        <p:txBody>
          <a:bodyPr wrap="none" lIns="0" tIns="0" rIns="0" bIns="0" rtlCol="0">
            <a:noAutofit/>
          </a:bodyPr>
          <a:lstStyle/>
          <a:p>
            <a:pPr>
              <a:lnSpc>
                <a:spcPct val="90000"/>
              </a:lnSpc>
            </a:pPr>
            <a:endParaRPr lang="en-US" dirty="0" smtClean="0"/>
          </a:p>
        </p:txBody>
      </p:sp>
      <p:sp>
        <p:nvSpPr>
          <p:cNvPr id="30" name="Display"/>
          <p:cNvSpPr/>
          <p:nvPr userDrawn="1"/>
        </p:nvSpPr>
        <p:spPr>
          <a:xfrm>
            <a:off x="631546" y="2250175"/>
            <a:ext cx="1731299" cy="3079004"/>
          </a:xfrm>
          <a:prstGeom prst="rect">
            <a:avLst/>
          </a:prstGeom>
          <a:solidFill>
            <a:srgbClr val="FFFFFF"/>
          </a:solidFill>
          <a:ln w="6350">
            <a:solidFill>
              <a:srgbClr val="808080">
                <a:alpha val="67000"/>
              </a:srgb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700" dirty="0">
              <a:solidFill>
                <a:srgbClr val="5F5F5F"/>
              </a:solidFill>
              <a:latin typeface="Segoe UI" panose="020B0502040204020203" pitchFamily="34" charset="0"/>
              <a:cs typeface="Segoe UI" panose="020B0502040204020203" pitchFamily="34" charset="0"/>
            </a:endParaRPr>
          </a:p>
        </p:txBody>
      </p:sp>
      <p:pic>
        <p:nvPicPr>
          <p:cNvPr id="31" name="Picture 30"/>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27973" y="2245259"/>
            <a:ext cx="1738691" cy="3088794"/>
          </a:xfrm>
          <a:prstGeom prst="rect">
            <a:avLst/>
          </a:prstGeom>
        </p:spPr>
      </p:pic>
      <p:pic>
        <p:nvPicPr>
          <p:cNvPr id="32" name="Picture 31"/>
          <p:cNvPicPr>
            <a:picLocks noChangeAspect="1"/>
          </p:cNvPicPr>
          <p:nvPr userDrawn="1"/>
        </p:nvPicPr>
        <p:blipFill>
          <a:blip r:embed="rId3"/>
          <a:stretch>
            <a:fillRect/>
          </a:stretch>
        </p:blipFill>
        <p:spPr>
          <a:xfrm>
            <a:off x="627754" y="2387646"/>
            <a:ext cx="1734166" cy="2951004"/>
          </a:xfrm>
          <a:prstGeom prst="rect">
            <a:avLst/>
          </a:prstGeom>
        </p:spPr>
      </p:pic>
      <p:sp>
        <p:nvSpPr>
          <p:cNvPr id="33" name="Display"/>
          <p:cNvSpPr/>
          <p:nvPr userDrawn="1"/>
        </p:nvSpPr>
        <p:spPr>
          <a:xfrm>
            <a:off x="2935105" y="2255695"/>
            <a:ext cx="1731299" cy="3079004"/>
          </a:xfrm>
          <a:prstGeom prst="rect">
            <a:avLst/>
          </a:prstGeom>
          <a:solidFill>
            <a:srgbClr val="FFFFFF"/>
          </a:solidFill>
          <a:ln w="6350">
            <a:solidFill>
              <a:srgbClr val="808080">
                <a:alpha val="67000"/>
              </a:srgb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700" dirty="0">
              <a:solidFill>
                <a:srgbClr val="5F5F5F"/>
              </a:solidFill>
              <a:latin typeface="Segoe UI" panose="020B0502040204020203" pitchFamily="34" charset="0"/>
              <a:cs typeface="Segoe UI" panose="020B0502040204020203" pitchFamily="34" charset="0"/>
            </a:endParaRPr>
          </a:p>
        </p:txBody>
      </p:sp>
      <p:pic>
        <p:nvPicPr>
          <p:cNvPr id="34" name="Picture 3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931532" y="2250779"/>
            <a:ext cx="1738691" cy="3088794"/>
          </a:xfrm>
          <a:prstGeom prst="rect">
            <a:avLst/>
          </a:prstGeom>
        </p:spPr>
      </p:pic>
      <p:pic>
        <p:nvPicPr>
          <p:cNvPr id="35" name="Picture 34"/>
          <p:cNvPicPr>
            <a:picLocks noChangeAspect="1"/>
          </p:cNvPicPr>
          <p:nvPr userDrawn="1"/>
        </p:nvPicPr>
        <p:blipFill>
          <a:blip r:embed="rId3"/>
          <a:stretch>
            <a:fillRect/>
          </a:stretch>
        </p:blipFill>
        <p:spPr>
          <a:xfrm>
            <a:off x="2931313" y="2393166"/>
            <a:ext cx="1734166" cy="2951004"/>
          </a:xfrm>
          <a:prstGeom prst="rect">
            <a:avLst/>
          </a:prstGeom>
        </p:spPr>
      </p:pic>
      <p:sp>
        <p:nvSpPr>
          <p:cNvPr id="36" name="Display"/>
          <p:cNvSpPr/>
          <p:nvPr userDrawn="1"/>
        </p:nvSpPr>
        <p:spPr>
          <a:xfrm>
            <a:off x="5238664" y="2261215"/>
            <a:ext cx="1731299" cy="3079004"/>
          </a:xfrm>
          <a:prstGeom prst="rect">
            <a:avLst/>
          </a:prstGeom>
          <a:solidFill>
            <a:srgbClr val="FFFFFF"/>
          </a:solidFill>
          <a:ln w="6350">
            <a:solidFill>
              <a:srgbClr val="808080">
                <a:alpha val="67000"/>
              </a:srgb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700" dirty="0">
              <a:solidFill>
                <a:srgbClr val="5F5F5F"/>
              </a:solidFill>
              <a:latin typeface="Segoe UI" panose="020B0502040204020203" pitchFamily="34" charset="0"/>
              <a:cs typeface="Segoe UI" panose="020B0502040204020203" pitchFamily="34" charset="0"/>
            </a:endParaRPr>
          </a:p>
        </p:txBody>
      </p:sp>
      <p:pic>
        <p:nvPicPr>
          <p:cNvPr id="37" name="Picture 3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235091" y="2256299"/>
            <a:ext cx="1738691" cy="3088794"/>
          </a:xfrm>
          <a:prstGeom prst="rect">
            <a:avLst/>
          </a:prstGeom>
        </p:spPr>
      </p:pic>
      <p:pic>
        <p:nvPicPr>
          <p:cNvPr id="38" name="Picture 37"/>
          <p:cNvPicPr>
            <a:picLocks noChangeAspect="1"/>
          </p:cNvPicPr>
          <p:nvPr userDrawn="1"/>
        </p:nvPicPr>
        <p:blipFill>
          <a:blip r:embed="rId3"/>
          <a:stretch>
            <a:fillRect/>
          </a:stretch>
        </p:blipFill>
        <p:spPr>
          <a:xfrm>
            <a:off x="5234872" y="2398686"/>
            <a:ext cx="1734166" cy="2951004"/>
          </a:xfrm>
          <a:prstGeom prst="rect">
            <a:avLst/>
          </a:prstGeom>
        </p:spPr>
      </p:pic>
      <p:sp>
        <p:nvSpPr>
          <p:cNvPr id="39" name="Display"/>
          <p:cNvSpPr/>
          <p:nvPr userDrawn="1"/>
        </p:nvSpPr>
        <p:spPr>
          <a:xfrm>
            <a:off x="7533086" y="2257599"/>
            <a:ext cx="1731299" cy="3079004"/>
          </a:xfrm>
          <a:prstGeom prst="rect">
            <a:avLst/>
          </a:prstGeom>
          <a:solidFill>
            <a:srgbClr val="FFFFFF"/>
          </a:solidFill>
          <a:ln w="6350">
            <a:solidFill>
              <a:srgbClr val="808080">
                <a:alpha val="67000"/>
              </a:srgb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700" dirty="0">
              <a:solidFill>
                <a:srgbClr val="5F5F5F"/>
              </a:solidFill>
              <a:latin typeface="Segoe UI" panose="020B0502040204020203" pitchFamily="34" charset="0"/>
              <a:cs typeface="Segoe UI" panose="020B0502040204020203" pitchFamily="34" charset="0"/>
            </a:endParaRPr>
          </a:p>
        </p:txBody>
      </p:sp>
      <p:pic>
        <p:nvPicPr>
          <p:cNvPr id="40" name="Picture 39"/>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529513" y="2252683"/>
            <a:ext cx="1738691" cy="3088794"/>
          </a:xfrm>
          <a:prstGeom prst="rect">
            <a:avLst/>
          </a:prstGeom>
        </p:spPr>
      </p:pic>
      <p:pic>
        <p:nvPicPr>
          <p:cNvPr id="41" name="Picture 40"/>
          <p:cNvPicPr>
            <a:picLocks noChangeAspect="1"/>
          </p:cNvPicPr>
          <p:nvPr userDrawn="1"/>
        </p:nvPicPr>
        <p:blipFill>
          <a:blip r:embed="rId3"/>
          <a:stretch>
            <a:fillRect/>
          </a:stretch>
        </p:blipFill>
        <p:spPr>
          <a:xfrm>
            <a:off x="7529294" y="2395070"/>
            <a:ext cx="1734166" cy="2951004"/>
          </a:xfrm>
          <a:prstGeom prst="rect">
            <a:avLst/>
          </a:prstGeom>
        </p:spPr>
      </p:pic>
      <p:sp>
        <p:nvSpPr>
          <p:cNvPr id="42" name="Display"/>
          <p:cNvSpPr/>
          <p:nvPr userDrawn="1"/>
        </p:nvSpPr>
        <p:spPr>
          <a:xfrm>
            <a:off x="9827508" y="2253983"/>
            <a:ext cx="1731299" cy="3079004"/>
          </a:xfrm>
          <a:prstGeom prst="rect">
            <a:avLst/>
          </a:prstGeom>
          <a:solidFill>
            <a:srgbClr val="FFFFFF"/>
          </a:solidFill>
          <a:ln w="6350">
            <a:solidFill>
              <a:srgbClr val="808080">
                <a:alpha val="67000"/>
              </a:srgb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700" dirty="0">
              <a:solidFill>
                <a:srgbClr val="5F5F5F"/>
              </a:solidFill>
              <a:latin typeface="Segoe UI" panose="020B0502040204020203" pitchFamily="34" charset="0"/>
              <a:cs typeface="Segoe UI" panose="020B0502040204020203" pitchFamily="34" charset="0"/>
            </a:endParaRPr>
          </a:p>
        </p:txBody>
      </p:sp>
      <p:pic>
        <p:nvPicPr>
          <p:cNvPr id="43" name="Picture 42"/>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823935" y="2249067"/>
            <a:ext cx="1738691" cy="3088794"/>
          </a:xfrm>
          <a:prstGeom prst="rect">
            <a:avLst/>
          </a:prstGeom>
        </p:spPr>
      </p:pic>
      <p:pic>
        <p:nvPicPr>
          <p:cNvPr id="44" name="Picture 43"/>
          <p:cNvPicPr>
            <a:picLocks noChangeAspect="1"/>
          </p:cNvPicPr>
          <p:nvPr userDrawn="1"/>
        </p:nvPicPr>
        <p:blipFill>
          <a:blip r:embed="rId3"/>
          <a:stretch>
            <a:fillRect/>
          </a:stretch>
        </p:blipFill>
        <p:spPr>
          <a:xfrm>
            <a:off x="9823716" y="2391454"/>
            <a:ext cx="1734166" cy="2951004"/>
          </a:xfrm>
          <a:prstGeom prst="rect">
            <a:avLst/>
          </a:prstGeom>
        </p:spPr>
      </p:pic>
    </p:spTree>
    <p:extLst>
      <p:ext uri="{BB962C8B-B14F-4D97-AF65-F5344CB8AC3E}">
        <p14:creationId xmlns:p14="http://schemas.microsoft.com/office/powerpoint/2010/main" val="2275582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without Picture">
    <p:spTree>
      <p:nvGrpSpPr>
        <p:cNvPr id="1" name=""/>
        <p:cNvGrpSpPr/>
        <p:nvPr/>
      </p:nvGrpSpPr>
      <p:grpSpPr>
        <a:xfrm>
          <a:off x="0" y="0"/>
          <a:ext cx="0" cy="0"/>
          <a:chOff x="0" y="0"/>
          <a:chExt cx="0" cy="0"/>
        </a:xfrm>
      </p:grpSpPr>
      <p:sp>
        <p:nvSpPr>
          <p:cNvPr id="2" name="Title 1"/>
          <p:cNvSpPr>
            <a:spLocks noGrp="1"/>
          </p:cNvSpPr>
          <p:nvPr>
            <p:ph type="title"/>
          </p:nvPr>
        </p:nvSpPr>
        <p:spPr>
          <a:xfrm>
            <a:off x="531813" y="2600324"/>
            <a:ext cx="11125200" cy="1371600"/>
          </a:xfrm>
        </p:spPr>
        <p:txBody>
          <a:bodyPr anchor="b"/>
          <a:lstStyle>
            <a:lvl1pPr algn="l">
              <a:lnSpc>
                <a:spcPct val="80000"/>
              </a:lnSpc>
              <a:defRPr sz="4800" b="0" cap="none" baseline="0"/>
            </a:lvl1pPr>
          </a:lstStyle>
          <a:p>
            <a:r>
              <a:rPr lang="en-US" smtClean="0"/>
              <a:t>Click to edit Master title style</a:t>
            </a:r>
            <a:endParaRPr/>
          </a:p>
        </p:txBody>
      </p:sp>
      <p:sp>
        <p:nvSpPr>
          <p:cNvPr id="3" name="Text Placeholder 2"/>
          <p:cNvSpPr>
            <a:spLocks noGrp="1"/>
          </p:cNvSpPr>
          <p:nvPr>
            <p:ph type="body" idx="1"/>
          </p:nvPr>
        </p:nvSpPr>
        <p:spPr>
          <a:xfrm>
            <a:off x="531813" y="4038598"/>
            <a:ext cx="11125200" cy="914400"/>
          </a:xfrm>
        </p:spPr>
        <p:txBody>
          <a:bodyPr anchor="t">
            <a:noAutofit/>
          </a:bodyPr>
          <a:lstStyle>
            <a:lvl1pPr marL="0" indent="0">
              <a:spcBef>
                <a:spcPts val="0"/>
              </a:spcBef>
              <a:buNone/>
              <a:defRPr sz="2400" b="1">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C235F48-3B7E-DB47-ADAA-EBC698E54813}" type="datetime1">
              <a:rPr lang="en-US" smtClean="0"/>
              <a:t>5/11/17</a:t>
            </a:fld>
            <a:endParaRPr dirty="0"/>
          </a:p>
        </p:txBody>
      </p:sp>
      <p:sp>
        <p:nvSpPr>
          <p:cNvPr id="5" name="Footer Placeholder 4"/>
          <p:cNvSpPr>
            <a:spLocks noGrp="1"/>
          </p:cNvSpPr>
          <p:nvPr>
            <p:ph type="ftr" sz="quarter" idx="11"/>
          </p:nvPr>
        </p:nvSpPr>
        <p:spPr/>
        <p:txBody>
          <a:bodyPr/>
          <a:lstStyle/>
          <a:p>
            <a:r>
              <a:rPr lang="en-US" smtClean="0"/>
              <a:t>Confidential – Oracle Internal/Restricted/Highly Restricted</a:t>
            </a:r>
            <a:endParaRPr dirty="0"/>
          </a:p>
        </p:txBody>
      </p:sp>
      <p:sp>
        <p:nvSpPr>
          <p:cNvPr id="6" name="Slide Number Placeholder 5"/>
          <p:cNvSpPr>
            <a:spLocks noGrp="1"/>
          </p:cNvSpPr>
          <p:nvPr>
            <p:ph type="sldNum" sz="quarter" idx="12"/>
          </p:nvPr>
        </p:nvSpPr>
        <p:spPr/>
        <p:txBody>
          <a:bodyPr/>
          <a:lstStyle/>
          <a:p>
            <a:fld id="{C51EAA63-D034-42AE-91FA-B13B9518C7BE}" type="slidenum">
              <a:rPr/>
              <a:t>‹#›</a:t>
            </a:fld>
            <a:endParaRPr dirty="0"/>
          </a:p>
        </p:txBody>
      </p:sp>
    </p:spTree>
    <p:extLst>
      <p:ext uri="{BB962C8B-B14F-4D97-AF65-F5344CB8AC3E}">
        <p14:creationId xmlns:p14="http://schemas.microsoft.com/office/powerpoint/2010/main" val="15138533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dirty="0"/>
          </a:p>
        </p:txBody>
      </p:sp>
      <p:sp>
        <p:nvSpPr>
          <p:cNvPr id="3" name="Content Placeholder 2"/>
          <p:cNvSpPr>
            <a:spLocks noGrp="1"/>
          </p:cNvSpPr>
          <p:nvPr>
            <p:ph idx="1"/>
          </p:nvPr>
        </p:nvSpPr>
        <p:spPr>
          <a:xfrm>
            <a:off x="531151" y="1524001"/>
            <a:ext cx="11126522" cy="4419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F74F19C0-8D3C-9F48-A100-5F6EDA9492E8}" type="datetime1">
              <a:rPr lang="en-US" smtClean="0"/>
              <a:t>5/11/17</a:t>
            </a:fld>
            <a:endParaRPr dirty="0"/>
          </a:p>
        </p:txBody>
      </p:sp>
      <p:sp>
        <p:nvSpPr>
          <p:cNvPr id="5" name="Footer Placeholder 4"/>
          <p:cNvSpPr>
            <a:spLocks noGrp="1"/>
          </p:cNvSpPr>
          <p:nvPr>
            <p:ph type="ftr" sz="quarter" idx="11"/>
          </p:nvPr>
        </p:nvSpPr>
        <p:spPr/>
        <p:txBody>
          <a:bodyPr/>
          <a:lstStyle/>
          <a:p>
            <a:r>
              <a:rPr lang="en-US" smtClean="0"/>
              <a:t>Confidential – Oracle Internal/Restricted/Highly Restricted</a:t>
            </a:r>
            <a:endParaRPr dirty="0"/>
          </a:p>
        </p:txBody>
      </p:sp>
      <p:sp>
        <p:nvSpPr>
          <p:cNvPr id="6" name="Slide Number Placeholder 5"/>
          <p:cNvSpPr>
            <a:spLocks noGrp="1"/>
          </p:cNvSpPr>
          <p:nvPr>
            <p:ph type="sldNum" sz="quarter" idx="12"/>
          </p:nvPr>
        </p:nvSpPr>
        <p:spPr/>
        <p:txBody>
          <a:bodyPr/>
          <a:lstStyle/>
          <a:p>
            <a:fld id="{C51EAA63-D034-42AE-91FA-B13B9518C7BE}" type="slidenum">
              <a:rPr/>
              <a:t>‹#›</a:t>
            </a:fld>
            <a:endParaRPr dirty="0"/>
          </a:p>
        </p:txBody>
      </p:sp>
    </p:spTree>
    <p:extLst>
      <p:ext uri="{BB962C8B-B14F-4D97-AF65-F5344CB8AC3E}">
        <p14:creationId xmlns:p14="http://schemas.microsoft.com/office/powerpoint/2010/main" val="2075238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Sub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dirty="0"/>
          </a:p>
        </p:txBody>
      </p:sp>
      <p:sp>
        <p:nvSpPr>
          <p:cNvPr id="3" name="Content Placeholder 2"/>
          <p:cNvSpPr>
            <a:spLocks noGrp="1"/>
          </p:cNvSpPr>
          <p:nvPr>
            <p:ph idx="1"/>
          </p:nvPr>
        </p:nvSpPr>
        <p:spPr>
          <a:xfrm>
            <a:off x="531151" y="1981200"/>
            <a:ext cx="11126522" cy="3962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3A042DFF-03B6-FA41-9823-1EC92F7DA8C0}" type="datetime1">
              <a:rPr lang="en-US" smtClean="0"/>
              <a:t>5/11/17</a:t>
            </a:fld>
            <a:endParaRPr dirty="0"/>
          </a:p>
        </p:txBody>
      </p:sp>
      <p:sp>
        <p:nvSpPr>
          <p:cNvPr id="5" name="Footer Placeholder 4"/>
          <p:cNvSpPr>
            <a:spLocks noGrp="1"/>
          </p:cNvSpPr>
          <p:nvPr>
            <p:ph type="ftr" sz="quarter" idx="11"/>
          </p:nvPr>
        </p:nvSpPr>
        <p:spPr/>
        <p:txBody>
          <a:bodyPr/>
          <a:lstStyle/>
          <a:p>
            <a:r>
              <a:rPr lang="en-US" smtClean="0"/>
              <a:t>Confidential – Oracle Internal/Restricted/Highly Restricted</a:t>
            </a:r>
            <a:endParaRPr dirty="0"/>
          </a:p>
        </p:txBody>
      </p:sp>
      <p:sp>
        <p:nvSpPr>
          <p:cNvPr id="6" name="Slide Number Placeholder 5"/>
          <p:cNvSpPr>
            <a:spLocks noGrp="1"/>
          </p:cNvSpPr>
          <p:nvPr>
            <p:ph type="sldNum" sz="quarter" idx="12"/>
          </p:nvPr>
        </p:nvSpPr>
        <p:spPr/>
        <p:txBody>
          <a:bodyPr/>
          <a:lstStyle/>
          <a:p>
            <a:fld id="{C51EAA63-D034-42AE-91FA-B13B9518C7BE}" type="slidenum">
              <a:rPr/>
              <a:t>‹#›</a:t>
            </a:fld>
            <a:endParaRPr dirty="0"/>
          </a:p>
        </p:txBody>
      </p:sp>
      <p:sp>
        <p:nvSpPr>
          <p:cNvPr id="7" name="Text Placeholder 12"/>
          <p:cNvSpPr>
            <a:spLocks noGrp="1"/>
          </p:cNvSpPr>
          <p:nvPr>
            <p:ph type="body" sz="quarter" idx="13" hasCustomPrompt="1"/>
          </p:nvPr>
        </p:nvSpPr>
        <p:spPr>
          <a:xfrm>
            <a:off x="531813" y="1373741"/>
            <a:ext cx="11125199" cy="343299"/>
          </a:xfrm>
        </p:spPr>
        <p:txBody>
          <a:bodyPr>
            <a:noAutofit/>
          </a:bodyPr>
          <a:lstStyle>
            <a:lvl1pPr marL="1588" indent="0">
              <a:spcBef>
                <a:spcPts val="0"/>
              </a:spcBef>
              <a:buFontTx/>
              <a:buNone/>
              <a:defRPr sz="2400" b="1" baseline="0"/>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dirty="0"/>
              <a:t>Click to add subtitle</a:t>
            </a:r>
          </a:p>
        </p:txBody>
      </p:sp>
    </p:spTree>
    <p:extLst>
      <p:ext uri="{BB962C8B-B14F-4D97-AF65-F5344CB8AC3E}">
        <p14:creationId xmlns:p14="http://schemas.microsoft.com/office/powerpoint/2010/main" val="33717683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with Pictu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8" name="Rectangle 17" descr="Full bleed 4-color photo can be inserted here" title="Section Header with Picture"/>
          <p:cNvSpPr/>
          <p:nvPr userDrawn="1"/>
        </p:nvSpPr>
        <p:spPr bwMode="hidden">
          <a:xfrm>
            <a:off x="0" y="0"/>
            <a:ext cx="12188825" cy="6858000"/>
          </a:xfrm>
          <a:prstGeom prst="rect">
            <a:avLst/>
          </a:prstGeom>
          <a:solidFill>
            <a:srgbClr val="46575E">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grpSp>
        <p:nvGrpSpPr>
          <p:cNvPr id="7" name="Group 6"/>
          <p:cNvGrpSpPr/>
          <p:nvPr/>
        </p:nvGrpSpPr>
        <p:grpSpPr bwMode="gray">
          <a:xfrm>
            <a:off x="-287" y="0"/>
            <a:ext cx="12189399" cy="6858000"/>
            <a:chOff x="-287" y="0"/>
            <a:chExt cx="12189399" cy="6858000"/>
          </a:xfrm>
          <a:solidFill>
            <a:srgbClr val="D8E1E6"/>
          </a:solidFill>
        </p:grpSpPr>
        <p:sp>
          <p:nvSpPr>
            <p:cNvPr id="9" name="Rectangle 8"/>
            <p:cNvSpPr/>
            <p:nvPr/>
          </p:nvSpPr>
          <p:spPr bwMode="gray">
            <a:xfrm>
              <a:off x="-287" y="0"/>
              <a:ext cx="193962" cy="6852146"/>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10" name="Rectangle 9"/>
            <p:cNvSpPr/>
            <p:nvPr/>
          </p:nvSpPr>
          <p:spPr bwMode="gray">
            <a:xfrm>
              <a:off x="11995151" y="5854"/>
              <a:ext cx="193960" cy="6852146"/>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11" name="Rectangle 10"/>
            <p:cNvSpPr/>
            <p:nvPr/>
          </p:nvSpPr>
          <p:spPr bwMode="gray">
            <a:xfrm>
              <a:off x="-286" y="6400800"/>
              <a:ext cx="12189396" cy="457200"/>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12" name="Rectangle 11"/>
            <p:cNvSpPr/>
            <p:nvPr/>
          </p:nvSpPr>
          <p:spPr bwMode="gray">
            <a:xfrm>
              <a:off x="-286" y="0"/>
              <a:ext cx="12189398" cy="192024"/>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grpSp>
      <p:sp>
        <p:nvSpPr>
          <p:cNvPr id="2" name="Title 1"/>
          <p:cNvSpPr>
            <a:spLocks noGrp="1"/>
          </p:cNvSpPr>
          <p:nvPr>
            <p:ph type="title"/>
          </p:nvPr>
        </p:nvSpPr>
        <p:spPr>
          <a:xfrm>
            <a:off x="531813" y="2600324"/>
            <a:ext cx="11125200" cy="1371600"/>
          </a:xfrm>
        </p:spPr>
        <p:txBody>
          <a:bodyPr anchor="b"/>
          <a:lstStyle>
            <a:lvl1pPr algn="l">
              <a:lnSpc>
                <a:spcPct val="80000"/>
              </a:lnSpc>
              <a:defRPr sz="4800" b="0" cap="none" baseline="0"/>
            </a:lvl1pPr>
          </a:lstStyle>
          <a:p>
            <a:r>
              <a:rPr lang="en-US" smtClean="0"/>
              <a:t>Click to edit Master title style</a:t>
            </a:r>
            <a:endParaRPr dirty="0"/>
          </a:p>
        </p:txBody>
      </p:sp>
      <p:sp>
        <p:nvSpPr>
          <p:cNvPr id="3" name="Text Placeholder 2"/>
          <p:cNvSpPr>
            <a:spLocks noGrp="1"/>
          </p:cNvSpPr>
          <p:nvPr>
            <p:ph type="body" idx="1"/>
          </p:nvPr>
        </p:nvSpPr>
        <p:spPr>
          <a:xfrm>
            <a:off x="531813" y="4038598"/>
            <a:ext cx="11125200" cy="914400"/>
          </a:xfrm>
        </p:spPr>
        <p:txBody>
          <a:bodyPr anchor="t">
            <a:noAutofit/>
          </a:bodyPr>
          <a:lstStyle>
            <a:lvl1pPr marL="0" indent="0">
              <a:spcBef>
                <a:spcPts val="0"/>
              </a:spcBef>
              <a:buNone/>
              <a:defRPr sz="2400" b="1">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solidFill>
                  <a:srgbClr val="5F5F5F"/>
                </a:solidFill>
              </a:defRPr>
            </a:lvl1pPr>
          </a:lstStyle>
          <a:p>
            <a:fld id="{C6C2F022-B9CD-7749-A423-E616BCDD9701}" type="datetime1">
              <a:rPr lang="en-US" smtClean="0"/>
              <a:t>5/11/17</a:t>
            </a:fld>
            <a:endParaRPr lang="en-US" dirty="0"/>
          </a:p>
        </p:txBody>
      </p:sp>
      <p:sp>
        <p:nvSpPr>
          <p:cNvPr id="5" name="Footer Placeholder 4"/>
          <p:cNvSpPr>
            <a:spLocks noGrp="1"/>
          </p:cNvSpPr>
          <p:nvPr>
            <p:ph type="ftr" sz="quarter" idx="11"/>
          </p:nvPr>
        </p:nvSpPr>
        <p:spPr/>
        <p:txBody>
          <a:bodyPr/>
          <a:lstStyle>
            <a:lvl1pPr>
              <a:defRPr>
                <a:solidFill>
                  <a:srgbClr val="5F5F5F"/>
                </a:solidFill>
              </a:defRPr>
            </a:lvl1pPr>
          </a:lstStyle>
          <a:p>
            <a:r>
              <a:rPr lang="en-US" smtClean="0"/>
              <a:t>Confidential – Oracle Internal/Restricted/Highly Restricted</a:t>
            </a:r>
            <a:endParaRPr lang="en-US" dirty="0"/>
          </a:p>
        </p:txBody>
      </p:sp>
      <p:sp>
        <p:nvSpPr>
          <p:cNvPr id="6" name="Slide Number Placeholder 5"/>
          <p:cNvSpPr>
            <a:spLocks noGrp="1"/>
          </p:cNvSpPr>
          <p:nvPr>
            <p:ph type="sldNum" sz="quarter" idx="12"/>
          </p:nvPr>
        </p:nvSpPr>
        <p:spPr/>
        <p:txBody>
          <a:bodyPr/>
          <a:lstStyle>
            <a:lvl1pPr>
              <a:defRPr>
                <a:solidFill>
                  <a:srgbClr val="5F5F5F"/>
                </a:solidFill>
              </a:defRPr>
            </a:lvl1pPr>
          </a:lstStyle>
          <a:p>
            <a:fld id="{C51EAA63-D034-42AE-91FA-B13B9518C7BE}" type="slidenum">
              <a:rPr lang="en-US" smtClean="0"/>
              <a:pPr/>
              <a:t>‹#›</a:t>
            </a:fld>
            <a:endParaRPr lang="en-US" dirty="0"/>
          </a:p>
        </p:txBody>
      </p:sp>
      <p:sp>
        <p:nvSpPr>
          <p:cNvPr id="17" name="TextBox 16"/>
          <p:cNvSpPr txBox="1"/>
          <p:nvPr userDrawn="1"/>
        </p:nvSpPr>
        <p:spPr>
          <a:xfrm>
            <a:off x="5376672" y="6556248"/>
            <a:ext cx="3200400" cy="182880"/>
          </a:xfrm>
          <a:prstGeom prst="rect">
            <a:avLst/>
          </a:prstGeom>
          <a:noFill/>
        </p:spPr>
        <p:txBody>
          <a:bodyPr vert="horz" wrap="none" lIns="0" tIns="0" rIns="0" bIns="0" rtlCol="0" anchor="ctr" anchorCtr="0">
            <a:noAutofit/>
          </a:bodyPr>
          <a:lstStyle/>
          <a:p>
            <a:pPr algn="r"/>
            <a:r>
              <a:rPr sz="850" dirty="0">
                <a:solidFill>
                  <a:srgbClr val="5F5F5F"/>
                </a:solidFill>
              </a:rPr>
              <a:t>Copyright © </a:t>
            </a:r>
            <a:r>
              <a:rPr lang="en-US" sz="850" dirty="0" smtClean="0">
                <a:solidFill>
                  <a:srgbClr val="5F5F5F"/>
                </a:solidFill>
              </a:rPr>
              <a:t>2016,</a:t>
            </a:r>
            <a:r>
              <a:rPr sz="850" dirty="0" smtClean="0">
                <a:solidFill>
                  <a:srgbClr val="5F5F5F"/>
                </a:solidFill>
              </a:rPr>
              <a:t> </a:t>
            </a:r>
            <a:r>
              <a:rPr sz="850" dirty="0">
                <a:solidFill>
                  <a:srgbClr val="5F5F5F"/>
                </a:solidFill>
              </a:rPr>
              <a:t>Oracle and/or its affiliates. All rights reserved.  </a:t>
            </a:r>
            <a:r>
              <a:rPr sz="850" dirty="0" smtClean="0">
                <a:solidFill>
                  <a:srgbClr val="5F5F5F"/>
                </a:solidFill>
              </a:rPr>
              <a:t>|</a:t>
            </a:r>
            <a:endParaRPr sz="850" dirty="0">
              <a:solidFill>
                <a:srgbClr val="5F5F5F"/>
              </a:solidFill>
            </a:endParaRPr>
          </a:p>
        </p:txBody>
      </p:sp>
      <p:pic>
        <p:nvPicPr>
          <p:cNvPr id="16" name="Picture 15" descr="Oracle logo in white on red staging background" title="Oracle red badge logo"/>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30352" y="6263640"/>
            <a:ext cx="1625138" cy="594360"/>
          </a:xfrm>
          <a:prstGeom prst="rect">
            <a:avLst/>
          </a:prstGeom>
        </p:spPr>
      </p:pic>
    </p:spTree>
    <p:extLst>
      <p:ext uri="{BB962C8B-B14F-4D97-AF65-F5344CB8AC3E}">
        <p14:creationId xmlns:p14="http://schemas.microsoft.com/office/powerpoint/2010/main" val="111766733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Announcement">
    <p:spTree>
      <p:nvGrpSpPr>
        <p:cNvPr id="1" name=""/>
        <p:cNvGrpSpPr/>
        <p:nvPr/>
      </p:nvGrpSpPr>
      <p:grpSpPr>
        <a:xfrm>
          <a:off x="0" y="0"/>
          <a:ext cx="0" cy="0"/>
          <a:chOff x="0" y="0"/>
          <a:chExt cx="0" cy="0"/>
        </a:xfrm>
      </p:grpSpPr>
      <p:sp>
        <p:nvSpPr>
          <p:cNvPr id="2" name="Title 1"/>
          <p:cNvSpPr>
            <a:spLocks noGrp="1"/>
          </p:cNvSpPr>
          <p:nvPr>
            <p:ph type="title"/>
          </p:nvPr>
        </p:nvSpPr>
        <p:spPr>
          <a:xfrm>
            <a:off x="531812" y="1905000"/>
            <a:ext cx="4800600" cy="1645920"/>
          </a:xfrm>
        </p:spPr>
        <p:txBody>
          <a:bodyPr anchor="b"/>
          <a:lstStyle>
            <a:lvl1pPr algn="l">
              <a:lnSpc>
                <a:spcPct val="80000"/>
              </a:lnSpc>
              <a:defRPr sz="4800" b="0"/>
            </a:lvl1pPr>
          </a:lstStyle>
          <a:p>
            <a:r>
              <a:rPr lang="en-US" smtClean="0"/>
              <a:t>Click to edit Master title style</a:t>
            </a:r>
            <a:endParaRPr dirty="0"/>
          </a:p>
        </p:txBody>
      </p:sp>
      <p:sp>
        <p:nvSpPr>
          <p:cNvPr id="3" name="Picture Placeholder 2"/>
          <p:cNvSpPr>
            <a:spLocks noGrp="1"/>
          </p:cNvSpPr>
          <p:nvPr>
            <p:ph type="pic" idx="1"/>
          </p:nvPr>
        </p:nvSpPr>
        <p:spPr>
          <a:xfrm>
            <a:off x="5588456" y="533400"/>
            <a:ext cx="6068558" cy="5410200"/>
          </a:xfrm>
          <a:noFill/>
        </p:spPr>
        <p:txBody>
          <a:bodyPr tIns="182880">
            <a:no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dirty="0"/>
          </a:p>
        </p:txBody>
      </p:sp>
      <p:sp>
        <p:nvSpPr>
          <p:cNvPr id="4" name="Text Placeholder 3"/>
          <p:cNvSpPr>
            <a:spLocks noGrp="1"/>
          </p:cNvSpPr>
          <p:nvPr>
            <p:ph type="body" sz="half" idx="2"/>
          </p:nvPr>
        </p:nvSpPr>
        <p:spPr>
          <a:xfrm>
            <a:off x="531812" y="3657600"/>
            <a:ext cx="4800599" cy="1645920"/>
          </a:xfrm>
        </p:spPr>
        <p:txBody>
          <a:bodyPr>
            <a:noAutofit/>
          </a:bodyPr>
          <a:lstStyle>
            <a:lvl1pPr marL="0" indent="0">
              <a:spcBef>
                <a:spcPts val="0"/>
              </a:spcBef>
              <a:buNone/>
              <a:defRPr sz="2400" b="1"/>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17F3F1C-E7AD-D04A-A206-8BBCBE6C63E7}" type="datetime1">
              <a:rPr lang="en-US" smtClean="0"/>
              <a:t>5/11/17</a:t>
            </a:fld>
            <a:endParaRPr dirty="0"/>
          </a:p>
        </p:txBody>
      </p:sp>
      <p:sp>
        <p:nvSpPr>
          <p:cNvPr id="6" name="Footer Placeholder 5"/>
          <p:cNvSpPr>
            <a:spLocks noGrp="1"/>
          </p:cNvSpPr>
          <p:nvPr>
            <p:ph type="ftr" sz="quarter" idx="11"/>
          </p:nvPr>
        </p:nvSpPr>
        <p:spPr/>
        <p:txBody>
          <a:bodyPr/>
          <a:lstStyle/>
          <a:p>
            <a:r>
              <a:rPr lang="en-US" smtClean="0"/>
              <a:t>Confidential – Oracle Internal/Restricted/Highly Restricted</a:t>
            </a:r>
            <a:endParaRPr dirty="0"/>
          </a:p>
        </p:txBody>
      </p:sp>
      <p:sp>
        <p:nvSpPr>
          <p:cNvPr id="7" name="Slide Number Placeholder 6"/>
          <p:cNvSpPr>
            <a:spLocks noGrp="1"/>
          </p:cNvSpPr>
          <p:nvPr>
            <p:ph type="sldNum" sz="quarter" idx="12"/>
          </p:nvPr>
        </p:nvSpPr>
        <p:spPr/>
        <p:txBody>
          <a:bodyPr/>
          <a:lstStyle/>
          <a:p>
            <a:fld id="{C51EAA63-D034-42AE-91FA-B13B9518C7BE}" type="slidenum">
              <a:rPr/>
              <a:t>‹#›</a:t>
            </a:fld>
            <a:endParaRPr dirty="0"/>
          </a:p>
        </p:txBody>
      </p:sp>
    </p:spTree>
    <p:extLst>
      <p:ext uri="{BB962C8B-B14F-4D97-AF65-F5344CB8AC3E}">
        <p14:creationId xmlns:p14="http://schemas.microsoft.com/office/powerpoint/2010/main" val="26703705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Remote Speaker Picture">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228E474-A7FF-954C-92DE-5F9B70C0FFB5}" type="datetime1">
              <a:rPr lang="en-US" smtClean="0"/>
              <a:t>5/11/17</a:t>
            </a:fld>
            <a:endParaRPr dirty="0"/>
          </a:p>
        </p:txBody>
      </p:sp>
      <p:sp>
        <p:nvSpPr>
          <p:cNvPr id="6" name="Footer Placeholder 5"/>
          <p:cNvSpPr>
            <a:spLocks noGrp="1"/>
          </p:cNvSpPr>
          <p:nvPr>
            <p:ph type="ftr" sz="quarter" idx="11"/>
          </p:nvPr>
        </p:nvSpPr>
        <p:spPr/>
        <p:txBody>
          <a:bodyPr/>
          <a:lstStyle/>
          <a:p>
            <a:r>
              <a:rPr lang="en-US" smtClean="0"/>
              <a:t>Confidential – Oracle Internal/Restricted/Highly Restricted</a:t>
            </a:r>
            <a:endParaRPr dirty="0"/>
          </a:p>
        </p:txBody>
      </p:sp>
      <p:sp>
        <p:nvSpPr>
          <p:cNvPr id="7" name="Slide Number Placeholder 6"/>
          <p:cNvSpPr>
            <a:spLocks noGrp="1"/>
          </p:cNvSpPr>
          <p:nvPr>
            <p:ph type="sldNum" sz="quarter" idx="12"/>
          </p:nvPr>
        </p:nvSpPr>
        <p:spPr/>
        <p:txBody>
          <a:bodyPr/>
          <a:lstStyle/>
          <a:p>
            <a:fld id="{C51EAA63-D034-42AE-91FA-B13B9518C7BE}" type="slidenum">
              <a:rPr/>
              <a:t>‹#›</a:t>
            </a:fld>
            <a:endParaRPr dirty="0"/>
          </a:p>
        </p:txBody>
      </p:sp>
      <p:sp>
        <p:nvSpPr>
          <p:cNvPr id="8" name="Picture Placeholder 15"/>
          <p:cNvSpPr>
            <a:spLocks noGrp="1"/>
          </p:cNvSpPr>
          <p:nvPr>
            <p:ph type="pic" sz="quarter" idx="14" hasCustomPrompt="1"/>
          </p:nvPr>
        </p:nvSpPr>
        <p:spPr>
          <a:xfrm>
            <a:off x="2286000" y="1828800"/>
            <a:ext cx="3474720" cy="3840480"/>
          </a:xfrm>
          <a:solidFill>
            <a:schemeClr val="bg2"/>
          </a:solidFill>
        </p:spPr>
        <p:txBody>
          <a:bodyPr tIns="91440">
            <a:noAutofit/>
          </a:bodyPr>
          <a:lstStyle>
            <a:lvl1pPr marL="0" indent="0" algn="ctr">
              <a:spcBef>
                <a:spcPts val="0"/>
              </a:spcBef>
              <a:buNone/>
              <a:defRPr sz="1800" baseline="0">
                <a:solidFill>
                  <a:schemeClr val="tx1"/>
                </a:solidFill>
              </a:defRPr>
            </a:lvl1pPr>
          </a:lstStyle>
          <a:p>
            <a:r>
              <a:rPr dirty="0"/>
              <a:t>Click icon to insert picture</a:t>
            </a:r>
          </a:p>
        </p:txBody>
      </p:sp>
      <p:sp>
        <p:nvSpPr>
          <p:cNvPr id="10" name="Text Placeholder 10"/>
          <p:cNvSpPr>
            <a:spLocks noGrp="1"/>
          </p:cNvSpPr>
          <p:nvPr>
            <p:ph type="body" sz="quarter" idx="15"/>
          </p:nvPr>
        </p:nvSpPr>
        <p:spPr>
          <a:xfrm>
            <a:off x="6035040" y="1828799"/>
            <a:ext cx="5621972" cy="3840480"/>
          </a:xfrm>
        </p:spPr>
        <p:txBody>
          <a:bodyPr anchor="ctr" anchorCtr="0"/>
          <a:lstStyle>
            <a:lvl1pPr>
              <a:spcBef>
                <a:spcPts val="0"/>
              </a:spcBef>
              <a:spcAft>
                <a:spcPts val="800"/>
              </a:spcAft>
              <a:buClr>
                <a:schemeClr val="bg1"/>
              </a:buClr>
              <a:defRPr b="1"/>
            </a:lvl1pPr>
            <a:lvl2pPr marL="228600">
              <a:spcBef>
                <a:spcPts val="0"/>
              </a:spcBef>
              <a:buClr>
                <a:schemeClr val="bg1"/>
              </a:buClr>
              <a:defRPr/>
            </a:lvl2pPr>
          </a:lstStyle>
          <a:p>
            <a:pPr lvl="0"/>
            <a:r>
              <a:rPr lang="en-US" smtClean="0"/>
              <a:t>Click to edit Master text styles</a:t>
            </a:r>
          </a:p>
          <a:p>
            <a:pPr lvl="1"/>
            <a:r>
              <a:rPr lang="en-US" smtClean="0"/>
              <a:t>Second level</a:t>
            </a:r>
          </a:p>
        </p:txBody>
      </p:sp>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8890771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Quote with Logo">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198812" y="1905000"/>
            <a:ext cx="8456613" cy="2209800"/>
          </a:xfrm>
        </p:spPr>
        <p:txBody>
          <a:bodyPr anchor="t"/>
          <a:lstStyle>
            <a:lvl1pPr marL="228600" indent="-228600" algn="l">
              <a:defRPr sz="4000" b="0"/>
            </a:lvl1pPr>
          </a:lstStyle>
          <a:p>
            <a:r>
              <a:rPr dirty="0"/>
              <a:t>“Click to type customer or partner quote surrounded by quotation marks.”</a:t>
            </a:r>
          </a:p>
        </p:txBody>
      </p:sp>
      <p:sp>
        <p:nvSpPr>
          <p:cNvPr id="4" name="Text Placeholder 3"/>
          <p:cNvSpPr>
            <a:spLocks noGrp="1"/>
          </p:cNvSpPr>
          <p:nvPr>
            <p:ph type="body" sz="half" idx="2" hasCustomPrompt="1"/>
          </p:nvPr>
        </p:nvSpPr>
        <p:spPr>
          <a:xfrm>
            <a:off x="3503611" y="4191000"/>
            <a:ext cx="8151813" cy="762000"/>
          </a:xfrm>
        </p:spPr>
        <p:txBody>
          <a:bodyPr>
            <a:noAutofit/>
          </a:bodyPr>
          <a:lstStyle>
            <a:lvl1pPr marL="292100" indent="-292100">
              <a:spcBef>
                <a:spcPts val="0"/>
              </a:spcBef>
              <a:buClr>
                <a:schemeClr val="tx1"/>
              </a:buClr>
              <a:buFont typeface="Arial" panose="020B0604020202020204" pitchFamily="34" charset="0"/>
              <a:buChar char="–"/>
              <a:defRPr sz="2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dirty="0"/>
              <a:t>Click to add Name, Title, Company</a:t>
            </a:r>
          </a:p>
        </p:txBody>
      </p:sp>
      <p:sp>
        <p:nvSpPr>
          <p:cNvPr id="5" name="Date Placeholder 4"/>
          <p:cNvSpPr>
            <a:spLocks noGrp="1"/>
          </p:cNvSpPr>
          <p:nvPr>
            <p:ph type="dt" sz="half" idx="10"/>
          </p:nvPr>
        </p:nvSpPr>
        <p:spPr/>
        <p:txBody>
          <a:bodyPr/>
          <a:lstStyle/>
          <a:p>
            <a:fld id="{31534D2F-89DF-8549-A863-552462339DBE}" type="datetime1">
              <a:rPr lang="en-US" smtClean="0"/>
              <a:t>5/11/17</a:t>
            </a:fld>
            <a:endParaRPr dirty="0"/>
          </a:p>
        </p:txBody>
      </p:sp>
      <p:sp>
        <p:nvSpPr>
          <p:cNvPr id="6" name="Footer Placeholder 5"/>
          <p:cNvSpPr>
            <a:spLocks noGrp="1"/>
          </p:cNvSpPr>
          <p:nvPr>
            <p:ph type="ftr" sz="quarter" idx="11"/>
          </p:nvPr>
        </p:nvSpPr>
        <p:spPr/>
        <p:txBody>
          <a:bodyPr/>
          <a:lstStyle/>
          <a:p>
            <a:r>
              <a:rPr lang="en-US" smtClean="0"/>
              <a:t>Confidential – Oracle Internal/Restricted/Highly Restricted</a:t>
            </a:r>
            <a:endParaRPr dirty="0"/>
          </a:p>
        </p:txBody>
      </p:sp>
      <p:sp>
        <p:nvSpPr>
          <p:cNvPr id="7" name="Slide Number Placeholder 6"/>
          <p:cNvSpPr>
            <a:spLocks noGrp="1"/>
          </p:cNvSpPr>
          <p:nvPr>
            <p:ph type="sldNum" sz="quarter" idx="12"/>
          </p:nvPr>
        </p:nvSpPr>
        <p:spPr/>
        <p:txBody>
          <a:bodyPr/>
          <a:lstStyle/>
          <a:p>
            <a:fld id="{C51EAA63-D034-42AE-91FA-B13B9518C7BE}" type="slidenum">
              <a:rPr/>
              <a:t>‹#›</a:t>
            </a:fld>
            <a:endParaRPr dirty="0"/>
          </a:p>
        </p:txBody>
      </p:sp>
    </p:spTree>
    <p:extLst>
      <p:ext uri="{BB962C8B-B14F-4D97-AF65-F5344CB8AC3E}">
        <p14:creationId xmlns:p14="http://schemas.microsoft.com/office/powerpoint/2010/main" val="9450984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Quote with Pictur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198812" y="1905000"/>
            <a:ext cx="8456613" cy="2209800"/>
          </a:xfrm>
        </p:spPr>
        <p:txBody>
          <a:bodyPr anchor="t"/>
          <a:lstStyle>
            <a:lvl1pPr marL="228600" indent="-228600" algn="l">
              <a:defRPr sz="4000" b="0"/>
            </a:lvl1pPr>
          </a:lstStyle>
          <a:p>
            <a:r>
              <a:rPr dirty="0"/>
              <a:t>“Click to type customer or partner quote surrounded by quotation marks.”</a:t>
            </a:r>
          </a:p>
        </p:txBody>
      </p:sp>
      <p:sp>
        <p:nvSpPr>
          <p:cNvPr id="4" name="Text Placeholder 3"/>
          <p:cNvSpPr>
            <a:spLocks noGrp="1"/>
          </p:cNvSpPr>
          <p:nvPr>
            <p:ph type="body" sz="half" idx="2" hasCustomPrompt="1"/>
          </p:nvPr>
        </p:nvSpPr>
        <p:spPr>
          <a:xfrm>
            <a:off x="3503611" y="4191000"/>
            <a:ext cx="8151813" cy="762000"/>
          </a:xfrm>
        </p:spPr>
        <p:txBody>
          <a:bodyPr>
            <a:noAutofit/>
          </a:bodyPr>
          <a:lstStyle>
            <a:lvl1pPr marL="292100" indent="-292100">
              <a:spcBef>
                <a:spcPts val="0"/>
              </a:spcBef>
              <a:buClr>
                <a:schemeClr val="tx1"/>
              </a:buClr>
              <a:buFont typeface="Arial" panose="020B0604020202020204" pitchFamily="34" charset="0"/>
              <a:buChar char="–"/>
              <a:defRPr sz="2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dirty="0"/>
              <a:t>Click to add Name, Title, Company</a:t>
            </a:r>
          </a:p>
        </p:txBody>
      </p:sp>
      <p:sp>
        <p:nvSpPr>
          <p:cNvPr id="5" name="Date Placeholder 4"/>
          <p:cNvSpPr>
            <a:spLocks noGrp="1"/>
          </p:cNvSpPr>
          <p:nvPr>
            <p:ph type="dt" sz="half" idx="10"/>
          </p:nvPr>
        </p:nvSpPr>
        <p:spPr/>
        <p:txBody>
          <a:bodyPr/>
          <a:lstStyle/>
          <a:p>
            <a:fld id="{7EC08B4A-7AB5-B04E-95E1-7B0E101C0738}" type="datetime1">
              <a:rPr lang="en-US" smtClean="0"/>
              <a:t>5/11/17</a:t>
            </a:fld>
            <a:endParaRPr dirty="0"/>
          </a:p>
        </p:txBody>
      </p:sp>
      <p:sp>
        <p:nvSpPr>
          <p:cNvPr id="6" name="Footer Placeholder 5"/>
          <p:cNvSpPr>
            <a:spLocks noGrp="1"/>
          </p:cNvSpPr>
          <p:nvPr>
            <p:ph type="ftr" sz="quarter" idx="11"/>
          </p:nvPr>
        </p:nvSpPr>
        <p:spPr/>
        <p:txBody>
          <a:bodyPr/>
          <a:lstStyle/>
          <a:p>
            <a:r>
              <a:rPr lang="en-US" smtClean="0"/>
              <a:t>Confidential – Oracle Internal/Restricted/Highly Restricted</a:t>
            </a:r>
            <a:endParaRPr dirty="0"/>
          </a:p>
        </p:txBody>
      </p:sp>
      <p:sp>
        <p:nvSpPr>
          <p:cNvPr id="7" name="Slide Number Placeholder 6"/>
          <p:cNvSpPr>
            <a:spLocks noGrp="1"/>
          </p:cNvSpPr>
          <p:nvPr>
            <p:ph type="sldNum" sz="quarter" idx="12"/>
          </p:nvPr>
        </p:nvSpPr>
        <p:spPr/>
        <p:txBody>
          <a:bodyPr/>
          <a:lstStyle/>
          <a:p>
            <a:fld id="{C51EAA63-D034-42AE-91FA-B13B9518C7BE}" type="slidenum">
              <a:rPr/>
              <a:t>‹#›</a:t>
            </a:fld>
            <a:endParaRPr dirty="0"/>
          </a:p>
        </p:txBody>
      </p:sp>
      <p:sp>
        <p:nvSpPr>
          <p:cNvPr id="8" name="Picture Placeholder 15"/>
          <p:cNvSpPr>
            <a:spLocks noGrp="1" noChangeAspect="1"/>
          </p:cNvSpPr>
          <p:nvPr>
            <p:ph type="pic" sz="quarter" idx="14" hasCustomPrompt="1"/>
          </p:nvPr>
        </p:nvSpPr>
        <p:spPr>
          <a:xfrm>
            <a:off x="531812" y="1905000"/>
            <a:ext cx="2194560" cy="3072384"/>
          </a:xfrm>
          <a:solidFill>
            <a:schemeClr val="bg2"/>
          </a:solidFill>
        </p:spPr>
        <p:txBody>
          <a:bodyPr tIns="91440">
            <a:noAutofit/>
          </a:bodyPr>
          <a:lstStyle>
            <a:lvl1pPr marL="0" indent="0" algn="ctr">
              <a:spcBef>
                <a:spcPts val="0"/>
              </a:spcBef>
              <a:buNone/>
              <a:defRPr sz="1800" baseline="0">
                <a:solidFill>
                  <a:schemeClr val="tx1"/>
                </a:solidFill>
              </a:defRPr>
            </a:lvl1pPr>
          </a:lstStyle>
          <a:p>
            <a:r>
              <a:rPr dirty="0"/>
              <a:t>Click icon to insert picture</a:t>
            </a:r>
          </a:p>
        </p:txBody>
      </p:sp>
    </p:spTree>
    <p:extLst>
      <p:ext uri="{BB962C8B-B14F-4D97-AF65-F5344CB8AC3E}">
        <p14:creationId xmlns:p14="http://schemas.microsoft.com/office/powerpoint/2010/main" val="10277668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cxnSp>
        <p:nvCxnSpPr>
          <p:cNvPr id="9" name="Straight Connector 8"/>
          <p:cNvCxnSpPr/>
          <p:nvPr/>
        </p:nvCxnSpPr>
        <p:spPr bwMode="ltGray">
          <a:xfrm>
            <a:off x="6094413"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sz="half" idx="1"/>
          </p:nvPr>
        </p:nvSpPr>
        <p:spPr>
          <a:xfrm>
            <a:off x="531813" y="1524001"/>
            <a:ext cx="5410199" cy="4419600"/>
          </a:xfrm>
        </p:spPr>
        <p:txBody>
          <a:bodyPr>
            <a:noAutofit/>
          </a:bodyPr>
          <a:lstStyle>
            <a:lvl1pPr>
              <a:defRPr sz="2800"/>
            </a:lvl1pPr>
            <a:lvl2pPr>
              <a:defRPr sz="2400"/>
            </a:lvl2pPr>
            <a:lvl3pPr>
              <a:defRPr sz="2000"/>
            </a:lvl3pPr>
            <a:lvl4pPr>
              <a:defRPr sz="18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4" name="Content Placeholder 3"/>
          <p:cNvSpPr>
            <a:spLocks noGrp="1"/>
          </p:cNvSpPr>
          <p:nvPr>
            <p:ph sz="half" idx="2"/>
          </p:nvPr>
        </p:nvSpPr>
        <p:spPr>
          <a:xfrm>
            <a:off x="6246814" y="1524001"/>
            <a:ext cx="5410198" cy="4419600"/>
          </a:xfrm>
        </p:spPr>
        <p:txBody>
          <a:bodyPr>
            <a:noAutofit/>
          </a:bodyPr>
          <a:lstStyle>
            <a:lvl1pPr>
              <a:defRPr sz="2800"/>
            </a:lvl1pPr>
            <a:lvl2pPr>
              <a:defRPr sz="2400"/>
            </a:lvl2pPr>
            <a:lvl3pPr>
              <a:defRPr sz="2000"/>
            </a:lvl3pPr>
            <a:lvl4pPr>
              <a:defRPr sz="18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4"/>
          <p:cNvSpPr>
            <a:spLocks noGrp="1"/>
          </p:cNvSpPr>
          <p:nvPr>
            <p:ph type="dt" sz="half" idx="10"/>
          </p:nvPr>
        </p:nvSpPr>
        <p:spPr/>
        <p:txBody>
          <a:bodyPr/>
          <a:lstStyle/>
          <a:p>
            <a:fld id="{C5DA2278-0446-3844-9F4A-40A4FE47CE02}" type="datetime1">
              <a:rPr lang="en-US" smtClean="0"/>
              <a:t>5/11/17</a:t>
            </a:fld>
            <a:endParaRPr dirty="0"/>
          </a:p>
        </p:txBody>
      </p:sp>
      <p:sp>
        <p:nvSpPr>
          <p:cNvPr id="6" name="Footer Placeholder 5"/>
          <p:cNvSpPr>
            <a:spLocks noGrp="1"/>
          </p:cNvSpPr>
          <p:nvPr>
            <p:ph type="ftr" sz="quarter" idx="11"/>
          </p:nvPr>
        </p:nvSpPr>
        <p:spPr/>
        <p:txBody>
          <a:bodyPr/>
          <a:lstStyle/>
          <a:p>
            <a:r>
              <a:rPr lang="en-US" smtClean="0"/>
              <a:t>Confidential – Oracle Internal/Restricted/Highly Restricted</a:t>
            </a:r>
            <a:endParaRPr dirty="0"/>
          </a:p>
        </p:txBody>
      </p:sp>
      <p:sp>
        <p:nvSpPr>
          <p:cNvPr id="7" name="Slide Number Placeholder 6"/>
          <p:cNvSpPr>
            <a:spLocks noGrp="1"/>
          </p:cNvSpPr>
          <p:nvPr>
            <p:ph type="sldNum" sz="quarter" idx="12"/>
          </p:nvPr>
        </p:nvSpPr>
        <p:spPr/>
        <p:txBody>
          <a:bodyPr/>
          <a:lstStyle/>
          <a:p>
            <a:fld id="{C51EAA63-D034-42AE-91FA-B13B9518C7BE}" type="slidenum">
              <a:rPr/>
              <a:t>‹#›</a:t>
            </a:fld>
            <a:endParaRPr dirty="0"/>
          </a:p>
        </p:txBody>
      </p:sp>
      <p:sp>
        <p:nvSpPr>
          <p:cNvPr id="8" name="Title 7"/>
          <p:cNvSpPr>
            <a:spLocks noGrp="1"/>
          </p:cNvSpPr>
          <p:nvPr>
            <p:ph type="title"/>
          </p:nvPr>
        </p:nvSpPr>
        <p:spPr/>
        <p:txBody>
          <a:bodyPr/>
          <a:lstStyle/>
          <a:p>
            <a:r>
              <a:rPr lang="en-US" smtClean="0"/>
              <a:t>Click to edit Master title style</a:t>
            </a:r>
            <a:endParaRPr dirty="0"/>
          </a:p>
        </p:txBody>
      </p:sp>
    </p:spTree>
    <p:extLst>
      <p:ext uri="{BB962C8B-B14F-4D97-AF65-F5344CB8AC3E}">
        <p14:creationId xmlns:p14="http://schemas.microsoft.com/office/powerpoint/2010/main" val="5201661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wo Content">
    <p:spTree>
      <p:nvGrpSpPr>
        <p:cNvPr id="1" name=""/>
        <p:cNvGrpSpPr/>
        <p:nvPr/>
      </p:nvGrpSpPr>
      <p:grpSpPr>
        <a:xfrm>
          <a:off x="0" y="0"/>
          <a:ext cx="0" cy="0"/>
          <a:chOff x="0" y="0"/>
          <a:chExt cx="0" cy="0"/>
        </a:xfrm>
      </p:grpSpPr>
      <p:cxnSp>
        <p:nvCxnSpPr>
          <p:cNvPr id="9" name="Straight Connector 8"/>
          <p:cNvCxnSpPr/>
          <p:nvPr/>
        </p:nvCxnSpPr>
        <p:spPr bwMode="ltGray">
          <a:xfrm>
            <a:off x="6094413"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4" name="Content Placeholder 3"/>
          <p:cNvSpPr>
            <a:spLocks noGrp="1"/>
          </p:cNvSpPr>
          <p:nvPr>
            <p:ph sz="half" idx="2"/>
          </p:nvPr>
        </p:nvSpPr>
        <p:spPr>
          <a:xfrm>
            <a:off x="6246814" y="1524001"/>
            <a:ext cx="5410198" cy="4419600"/>
          </a:xfrm>
        </p:spPr>
        <p:txBody>
          <a:bodyPr>
            <a:noAutofit/>
          </a:bodyPr>
          <a:lstStyle>
            <a:lvl1pPr>
              <a:defRPr sz="2800"/>
            </a:lvl1pPr>
            <a:lvl2pPr>
              <a:defRPr sz="2400"/>
            </a:lvl2pPr>
            <a:lvl3pPr>
              <a:defRPr sz="2000"/>
            </a:lvl3pPr>
            <a:lvl4pPr>
              <a:defRPr sz="18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4"/>
          <p:cNvSpPr>
            <a:spLocks noGrp="1"/>
          </p:cNvSpPr>
          <p:nvPr>
            <p:ph type="dt" sz="half" idx="10"/>
          </p:nvPr>
        </p:nvSpPr>
        <p:spPr/>
        <p:txBody>
          <a:bodyPr/>
          <a:lstStyle/>
          <a:p>
            <a:fld id="{9C0EC5D3-73EA-5845-97D4-680A9F81D4A2}" type="datetime1">
              <a:rPr lang="en-US" smtClean="0"/>
              <a:t>5/11/17</a:t>
            </a:fld>
            <a:endParaRPr dirty="0"/>
          </a:p>
        </p:txBody>
      </p:sp>
      <p:sp>
        <p:nvSpPr>
          <p:cNvPr id="6" name="Footer Placeholder 5"/>
          <p:cNvSpPr>
            <a:spLocks noGrp="1"/>
          </p:cNvSpPr>
          <p:nvPr>
            <p:ph type="ftr" sz="quarter" idx="11"/>
          </p:nvPr>
        </p:nvSpPr>
        <p:spPr/>
        <p:txBody>
          <a:bodyPr/>
          <a:lstStyle/>
          <a:p>
            <a:r>
              <a:rPr lang="en-US" smtClean="0"/>
              <a:t>Confidential – Oracle Internal/Restricted/Highly Restricted</a:t>
            </a:r>
            <a:endParaRPr dirty="0"/>
          </a:p>
        </p:txBody>
      </p:sp>
      <p:sp>
        <p:nvSpPr>
          <p:cNvPr id="7" name="Slide Number Placeholder 6"/>
          <p:cNvSpPr>
            <a:spLocks noGrp="1"/>
          </p:cNvSpPr>
          <p:nvPr>
            <p:ph type="sldNum" sz="quarter" idx="12"/>
          </p:nvPr>
        </p:nvSpPr>
        <p:spPr/>
        <p:txBody>
          <a:bodyPr/>
          <a:lstStyle/>
          <a:p>
            <a:fld id="{C51EAA63-D034-42AE-91FA-B13B9518C7BE}" type="slidenum">
              <a:rPr/>
              <a:t>‹#›</a:t>
            </a:fld>
            <a:endParaRPr dirty="0"/>
          </a:p>
        </p:txBody>
      </p:sp>
      <p:sp>
        <p:nvSpPr>
          <p:cNvPr id="8" name="Title 7"/>
          <p:cNvSpPr>
            <a:spLocks noGrp="1"/>
          </p:cNvSpPr>
          <p:nvPr>
            <p:ph type="title"/>
          </p:nvPr>
        </p:nvSpPr>
        <p:spPr/>
        <p:txBody>
          <a:bodyPr/>
          <a:lstStyle/>
          <a:p>
            <a:r>
              <a:rPr lang="en-US" smtClean="0"/>
              <a:t>Click to edit Master title style</a:t>
            </a:r>
            <a:endParaRPr dirty="0"/>
          </a:p>
        </p:txBody>
      </p:sp>
    </p:spTree>
    <p:extLst>
      <p:ext uri="{BB962C8B-B14F-4D97-AF65-F5344CB8AC3E}">
        <p14:creationId xmlns:p14="http://schemas.microsoft.com/office/powerpoint/2010/main" val="17924706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cxnSp>
        <p:nvCxnSpPr>
          <p:cNvPr id="10" name="Straight Connector 9"/>
          <p:cNvCxnSpPr/>
          <p:nvPr/>
        </p:nvCxnSpPr>
        <p:spPr bwMode="ltGray">
          <a:xfrm>
            <a:off x="6094413"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p:ph type="body" idx="1"/>
          </p:nvPr>
        </p:nvSpPr>
        <p:spPr>
          <a:xfrm>
            <a:off x="531812" y="1524000"/>
            <a:ext cx="5413248" cy="762000"/>
          </a:xfrm>
        </p:spPr>
        <p:txBody>
          <a:bodyPr anchor="ctr">
            <a:noAutofit/>
          </a:bodyPr>
          <a:lstStyle>
            <a:lvl1pPr marL="0" indent="0">
              <a:spcBef>
                <a:spcPts val="0"/>
              </a:spcBef>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31812" y="2362200"/>
            <a:ext cx="5413248" cy="3581400"/>
          </a:xfrm>
        </p:spPr>
        <p:txBody>
          <a:bodyPr>
            <a:noAutofit/>
          </a:bodyPr>
          <a:lstStyle>
            <a:lvl1pPr>
              <a:defRPr sz="2800"/>
            </a:lvl1pPr>
            <a:lvl2pPr>
              <a:defRPr sz="2400"/>
            </a:lvl2pPr>
            <a:lvl3pPr>
              <a:defRPr sz="2000"/>
            </a:lvl3pPr>
            <a:lvl4pPr>
              <a:defRPr sz="18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Text Placeholder 4"/>
          <p:cNvSpPr>
            <a:spLocks noGrp="1"/>
          </p:cNvSpPr>
          <p:nvPr>
            <p:ph type="body" sz="quarter" idx="3"/>
          </p:nvPr>
        </p:nvSpPr>
        <p:spPr>
          <a:xfrm>
            <a:off x="6243764" y="1524000"/>
            <a:ext cx="5413248" cy="762000"/>
          </a:xfrm>
        </p:spPr>
        <p:txBody>
          <a:bodyPr anchor="ctr">
            <a:noAutofit/>
          </a:bodyPr>
          <a:lstStyle>
            <a:lvl1pPr marL="0" indent="0">
              <a:spcBef>
                <a:spcPts val="0"/>
              </a:spcBef>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43764" y="2362200"/>
            <a:ext cx="5413248" cy="3581400"/>
          </a:xfrm>
        </p:spPr>
        <p:txBody>
          <a:bodyPr>
            <a:noAutofit/>
          </a:bodyPr>
          <a:lstStyle>
            <a:lvl1pPr>
              <a:defRPr sz="2800"/>
            </a:lvl1pPr>
            <a:lvl2pPr>
              <a:defRPr sz="2400"/>
            </a:lvl2pPr>
            <a:lvl3pPr>
              <a:defRPr sz="2000"/>
            </a:lvl3pPr>
            <a:lvl4pPr>
              <a:defRPr sz="18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7" name="Date Placeholder 6"/>
          <p:cNvSpPr>
            <a:spLocks noGrp="1"/>
          </p:cNvSpPr>
          <p:nvPr>
            <p:ph type="dt" sz="half" idx="10"/>
          </p:nvPr>
        </p:nvSpPr>
        <p:spPr/>
        <p:txBody>
          <a:bodyPr/>
          <a:lstStyle/>
          <a:p>
            <a:fld id="{88B5A3B8-F408-8E4E-BFCE-FD31A69A4B1C}" type="datetime1">
              <a:rPr lang="en-US" smtClean="0"/>
              <a:t>5/11/17</a:t>
            </a:fld>
            <a:endParaRPr dirty="0"/>
          </a:p>
        </p:txBody>
      </p:sp>
      <p:sp>
        <p:nvSpPr>
          <p:cNvPr id="8" name="Footer Placeholder 7"/>
          <p:cNvSpPr>
            <a:spLocks noGrp="1"/>
          </p:cNvSpPr>
          <p:nvPr>
            <p:ph type="ftr" sz="quarter" idx="11"/>
          </p:nvPr>
        </p:nvSpPr>
        <p:spPr/>
        <p:txBody>
          <a:bodyPr/>
          <a:lstStyle/>
          <a:p>
            <a:r>
              <a:rPr lang="en-US" smtClean="0"/>
              <a:t>Confidential – Oracle Internal/Restricted/Highly Restricted</a:t>
            </a:r>
            <a:endParaRPr dirty="0"/>
          </a:p>
        </p:txBody>
      </p:sp>
      <p:sp>
        <p:nvSpPr>
          <p:cNvPr id="9" name="Slide Number Placeholder 8"/>
          <p:cNvSpPr>
            <a:spLocks noGrp="1"/>
          </p:cNvSpPr>
          <p:nvPr>
            <p:ph type="sldNum" sz="quarter" idx="12"/>
          </p:nvPr>
        </p:nvSpPr>
        <p:spPr/>
        <p:txBody>
          <a:bodyPr/>
          <a:lstStyle/>
          <a:p>
            <a:fld id="{C51EAA63-D034-42AE-91FA-B13B9518C7BE}" type="slidenum">
              <a:rPr/>
              <a:t>‹#›</a:t>
            </a:fld>
            <a:endParaRPr dirty="0"/>
          </a:p>
        </p:txBody>
      </p:sp>
      <p:sp>
        <p:nvSpPr>
          <p:cNvPr id="11" name="Title 10"/>
          <p:cNvSpPr>
            <a:spLocks noGrp="1"/>
          </p:cNvSpPr>
          <p:nvPr>
            <p:ph type="title"/>
          </p:nvPr>
        </p:nvSpPr>
        <p:spPr/>
        <p:txBody>
          <a:bodyPr/>
          <a:lstStyle/>
          <a:p>
            <a:r>
              <a:rPr lang="en-US" smtClean="0"/>
              <a:t>Click to edit Master title style</a:t>
            </a:r>
            <a:endParaRPr dirty="0"/>
          </a:p>
        </p:txBody>
      </p:sp>
    </p:spTree>
    <p:extLst>
      <p:ext uri="{BB962C8B-B14F-4D97-AF65-F5344CB8AC3E}">
        <p14:creationId xmlns:p14="http://schemas.microsoft.com/office/powerpoint/2010/main" val="37870018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Three Content">
    <p:spTree>
      <p:nvGrpSpPr>
        <p:cNvPr id="1" name=""/>
        <p:cNvGrpSpPr/>
        <p:nvPr/>
      </p:nvGrpSpPr>
      <p:grpSpPr>
        <a:xfrm>
          <a:off x="0" y="0"/>
          <a:ext cx="0" cy="0"/>
          <a:chOff x="0" y="0"/>
          <a:chExt cx="0" cy="0"/>
        </a:xfrm>
      </p:grpSpPr>
      <p:cxnSp>
        <p:nvCxnSpPr>
          <p:cNvPr id="9" name="Straight Connector 8"/>
          <p:cNvCxnSpPr/>
          <p:nvPr/>
        </p:nvCxnSpPr>
        <p:spPr bwMode="ltGray">
          <a:xfrm>
            <a:off x="4189412"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bwMode="ltGray">
          <a:xfrm>
            <a:off x="7999412"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sz="half" idx="1"/>
          </p:nvPr>
        </p:nvSpPr>
        <p:spPr>
          <a:xfrm>
            <a:off x="531814" y="1524001"/>
            <a:ext cx="3474720" cy="4419600"/>
          </a:xfrm>
        </p:spPr>
        <p:txBody>
          <a:bodyPr>
            <a:noAutofit/>
          </a:bodyPr>
          <a:lstStyle>
            <a:lvl1pPr>
              <a:defRPr sz="2400"/>
            </a:lvl1pPr>
            <a:lvl2pPr>
              <a:defRPr sz="2000"/>
            </a:lvl2pPr>
            <a:lvl3pPr>
              <a:defRPr sz="1800"/>
            </a:lvl3pPr>
            <a:lvl4pPr>
              <a:defRPr sz="16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Content Placeholder 3"/>
          <p:cNvSpPr>
            <a:spLocks noGrp="1"/>
          </p:cNvSpPr>
          <p:nvPr>
            <p:ph sz="half" idx="2"/>
          </p:nvPr>
        </p:nvSpPr>
        <p:spPr>
          <a:xfrm>
            <a:off x="4357052" y="1524001"/>
            <a:ext cx="3474720" cy="4419600"/>
          </a:xfrm>
        </p:spPr>
        <p:txBody>
          <a:bodyPr>
            <a:noAutofit/>
          </a:bodyPr>
          <a:lstStyle>
            <a:lvl1pPr>
              <a:defRPr sz="2400"/>
            </a:lvl1pPr>
            <a:lvl2pPr>
              <a:defRPr sz="2000"/>
            </a:lvl2pPr>
            <a:lvl3pPr>
              <a:defRPr sz="1800"/>
            </a:lvl3pPr>
            <a:lvl4pPr>
              <a:defRPr sz="16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4"/>
          <p:cNvSpPr>
            <a:spLocks noGrp="1"/>
          </p:cNvSpPr>
          <p:nvPr>
            <p:ph type="dt" sz="half" idx="10"/>
          </p:nvPr>
        </p:nvSpPr>
        <p:spPr/>
        <p:txBody>
          <a:bodyPr/>
          <a:lstStyle/>
          <a:p>
            <a:fld id="{2EEF8DCE-9857-D546-B2F1-E1A61CAD9312}" type="datetime1">
              <a:rPr lang="en-US" smtClean="0"/>
              <a:t>5/11/17</a:t>
            </a:fld>
            <a:endParaRPr dirty="0"/>
          </a:p>
        </p:txBody>
      </p:sp>
      <p:sp>
        <p:nvSpPr>
          <p:cNvPr id="6" name="Footer Placeholder 5"/>
          <p:cNvSpPr>
            <a:spLocks noGrp="1"/>
          </p:cNvSpPr>
          <p:nvPr>
            <p:ph type="ftr" sz="quarter" idx="11"/>
          </p:nvPr>
        </p:nvSpPr>
        <p:spPr/>
        <p:txBody>
          <a:bodyPr/>
          <a:lstStyle/>
          <a:p>
            <a:r>
              <a:rPr lang="en-US" smtClean="0"/>
              <a:t>Confidential – Oracle Internal/Restricted/Highly Restricted</a:t>
            </a:r>
            <a:endParaRPr dirty="0"/>
          </a:p>
        </p:txBody>
      </p:sp>
      <p:sp>
        <p:nvSpPr>
          <p:cNvPr id="7" name="Slide Number Placeholder 6"/>
          <p:cNvSpPr>
            <a:spLocks noGrp="1"/>
          </p:cNvSpPr>
          <p:nvPr>
            <p:ph type="sldNum" sz="quarter" idx="12"/>
          </p:nvPr>
        </p:nvSpPr>
        <p:spPr/>
        <p:txBody>
          <a:bodyPr/>
          <a:lstStyle/>
          <a:p>
            <a:fld id="{C51EAA63-D034-42AE-91FA-B13B9518C7BE}" type="slidenum">
              <a:rPr/>
              <a:t>‹#›</a:t>
            </a:fld>
            <a:endParaRPr dirty="0"/>
          </a:p>
        </p:txBody>
      </p:sp>
      <p:sp>
        <p:nvSpPr>
          <p:cNvPr id="8" name="Content Placeholder 3"/>
          <p:cNvSpPr>
            <a:spLocks noGrp="1"/>
          </p:cNvSpPr>
          <p:nvPr>
            <p:ph sz="half" idx="13"/>
          </p:nvPr>
        </p:nvSpPr>
        <p:spPr>
          <a:xfrm>
            <a:off x="8182292" y="1524001"/>
            <a:ext cx="3474720" cy="4419600"/>
          </a:xfrm>
        </p:spPr>
        <p:txBody>
          <a:bodyPr>
            <a:noAutofit/>
          </a:bodyPr>
          <a:lstStyle>
            <a:lvl1pPr>
              <a:defRPr sz="2400"/>
            </a:lvl1pPr>
            <a:lvl2pPr>
              <a:defRPr sz="2000"/>
            </a:lvl2pPr>
            <a:lvl3pPr>
              <a:defRPr sz="1800"/>
            </a:lvl3pPr>
            <a:lvl4pPr>
              <a:defRPr sz="16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1" name="Title 10"/>
          <p:cNvSpPr>
            <a:spLocks noGrp="1"/>
          </p:cNvSpPr>
          <p:nvPr>
            <p:ph type="title"/>
          </p:nvPr>
        </p:nvSpPr>
        <p:spPr/>
        <p:txBody>
          <a:bodyPr/>
          <a:lstStyle/>
          <a:p>
            <a:r>
              <a:rPr lang="en-US" smtClean="0"/>
              <a:t>Click to edit Master title style</a:t>
            </a:r>
            <a:endParaRPr dirty="0"/>
          </a:p>
        </p:txBody>
      </p:sp>
    </p:spTree>
    <p:extLst>
      <p:ext uri="{BB962C8B-B14F-4D97-AF65-F5344CB8AC3E}">
        <p14:creationId xmlns:p14="http://schemas.microsoft.com/office/powerpoint/2010/main" val="533714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itle and Subtitle">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019F3145-8F75-6943-B327-47C8582D0EA1}" type="datetime1">
              <a:rPr lang="en-US" smtClean="0"/>
              <a:t>5/11/17</a:t>
            </a:fld>
            <a:endParaRPr dirty="0"/>
          </a:p>
        </p:txBody>
      </p:sp>
      <p:sp>
        <p:nvSpPr>
          <p:cNvPr id="4" name="Footer Placeholder 3"/>
          <p:cNvSpPr>
            <a:spLocks noGrp="1"/>
          </p:cNvSpPr>
          <p:nvPr>
            <p:ph type="ftr" sz="quarter" idx="11"/>
          </p:nvPr>
        </p:nvSpPr>
        <p:spPr/>
        <p:txBody>
          <a:bodyPr/>
          <a:lstStyle/>
          <a:p>
            <a:r>
              <a:rPr lang="en-US" smtClean="0"/>
              <a:t>Confidential – Oracle Internal/Restricted/Highly Restricted</a:t>
            </a:r>
            <a:endParaRPr dirty="0"/>
          </a:p>
        </p:txBody>
      </p:sp>
      <p:sp>
        <p:nvSpPr>
          <p:cNvPr id="5" name="Slide Number Placeholder 4"/>
          <p:cNvSpPr>
            <a:spLocks noGrp="1"/>
          </p:cNvSpPr>
          <p:nvPr>
            <p:ph type="sldNum" sz="quarter" idx="12"/>
          </p:nvPr>
        </p:nvSpPr>
        <p:spPr/>
        <p:txBody>
          <a:bodyPr/>
          <a:lstStyle/>
          <a:p>
            <a:fld id="{C51EAA63-D034-42AE-91FA-B13B9518C7BE}" type="slidenum">
              <a:rPr/>
              <a:t>‹#›</a:t>
            </a:fld>
            <a:endParaRPr dirty="0"/>
          </a:p>
        </p:txBody>
      </p:sp>
      <p:sp>
        <p:nvSpPr>
          <p:cNvPr id="6" name="Text Placeholder 12"/>
          <p:cNvSpPr>
            <a:spLocks noGrp="1"/>
          </p:cNvSpPr>
          <p:nvPr>
            <p:ph type="body" sz="quarter" idx="13" hasCustomPrompt="1"/>
          </p:nvPr>
        </p:nvSpPr>
        <p:spPr>
          <a:xfrm>
            <a:off x="531814" y="1373741"/>
            <a:ext cx="11125198" cy="343299"/>
          </a:xfrm>
        </p:spPr>
        <p:txBody>
          <a:bodyPr>
            <a:noAutofit/>
          </a:bodyPr>
          <a:lstStyle>
            <a:lvl1pPr marL="1588" indent="0">
              <a:spcBef>
                <a:spcPts val="0"/>
              </a:spcBef>
              <a:buFontTx/>
              <a:buNone/>
              <a:defRPr sz="2400" b="1" baseline="0"/>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dirty="0"/>
              <a:t>Click to add subtitle</a:t>
            </a:r>
          </a:p>
        </p:txBody>
      </p:sp>
      <p:sp>
        <p:nvSpPr>
          <p:cNvPr id="7" name="Title 6"/>
          <p:cNvSpPr>
            <a:spLocks noGrp="1"/>
          </p:cNvSpPr>
          <p:nvPr>
            <p:ph type="title"/>
          </p:nvPr>
        </p:nvSpPr>
        <p:spPr/>
        <p:txBody>
          <a:bodyPr/>
          <a:lstStyle/>
          <a:p>
            <a:r>
              <a:rPr lang="en-US" smtClean="0"/>
              <a:t>Click to edit Master title style</a:t>
            </a:r>
            <a:endParaRPr dirty="0"/>
          </a:p>
        </p:txBody>
      </p:sp>
    </p:spTree>
    <p:extLst>
      <p:ext uri="{BB962C8B-B14F-4D97-AF65-F5344CB8AC3E}">
        <p14:creationId xmlns:p14="http://schemas.microsoft.com/office/powerpoint/2010/main" val="41636203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7D67B1-2F12-6543-903D-5EF3C04B4692}" type="datetime1">
              <a:rPr lang="en-US" smtClean="0"/>
              <a:t>5/11/17</a:t>
            </a:fld>
            <a:endParaRPr dirty="0"/>
          </a:p>
        </p:txBody>
      </p:sp>
      <p:sp>
        <p:nvSpPr>
          <p:cNvPr id="3" name="Footer Placeholder 2"/>
          <p:cNvSpPr>
            <a:spLocks noGrp="1"/>
          </p:cNvSpPr>
          <p:nvPr>
            <p:ph type="ftr" sz="quarter" idx="11"/>
          </p:nvPr>
        </p:nvSpPr>
        <p:spPr/>
        <p:txBody>
          <a:bodyPr/>
          <a:lstStyle/>
          <a:p>
            <a:r>
              <a:rPr lang="en-US" smtClean="0"/>
              <a:t>Confidential – Oracle Internal/Restricted/Highly Restricted</a:t>
            </a:r>
            <a:endParaRPr dirty="0"/>
          </a:p>
        </p:txBody>
      </p:sp>
      <p:sp>
        <p:nvSpPr>
          <p:cNvPr id="4" name="Slide Number Placeholder 3"/>
          <p:cNvSpPr>
            <a:spLocks noGrp="1"/>
          </p:cNvSpPr>
          <p:nvPr>
            <p:ph type="sldNum" sz="quarter" idx="12"/>
          </p:nvPr>
        </p:nvSpPr>
        <p:spPr/>
        <p:txBody>
          <a:bodyPr/>
          <a:lstStyle/>
          <a:p>
            <a:fld id="{C51EAA63-D034-42AE-91FA-B13B9518C7BE}" type="slidenum">
              <a:rPr/>
              <a:t>‹#›</a:t>
            </a:fld>
            <a:endParaRPr dirty="0"/>
          </a:p>
        </p:txBody>
      </p:sp>
    </p:spTree>
    <p:extLst>
      <p:ext uri="{BB962C8B-B14F-4D97-AF65-F5344CB8AC3E}">
        <p14:creationId xmlns:p14="http://schemas.microsoft.com/office/powerpoint/2010/main" val="36082293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531662" y="1524000"/>
            <a:ext cx="7772550" cy="4419600"/>
          </a:xfrm>
        </p:spPr>
        <p:txBody>
          <a:bodyPr>
            <a:noAutofit/>
          </a:bodyPr>
          <a:lstStyle>
            <a:lvl1pPr>
              <a:defRPr sz="2800"/>
            </a:lvl1pPr>
            <a:lvl2pPr>
              <a:defRPr sz="2400"/>
            </a:lvl2pPr>
            <a:lvl3pPr>
              <a:defRPr sz="2000"/>
            </a:lvl3pPr>
            <a:lvl4pPr>
              <a:defRPr sz="18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Text Placeholder 3"/>
          <p:cNvSpPr>
            <a:spLocks noGrp="1"/>
          </p:cNvSpPr>
          <p:nvPr>
            <p:ph type="body" sz="half" idx="2"/>
          </p:nvPr>
        </p:nvSpPr>
        <p:spPr>
          <a:xfrm>
            <a:off x="8777288" y="1524001"/>
            <a:ext cx="2971800" cy="4419600"/>
          </a:xfrm>
        </p:spPr>
        <p:txBody>
          <a:bodyPr>
            <a:noAutofit/>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31BC7E3-C936-1742-8593-42E3B5385A34}" type="datetime1">
              <a:rPr lang="en-US" smtClean="0"/>
              <a:t>5/11/17</a:t>
            </a:fld>
            <a:endParaRPr dirty="0"/>
          </a:p>
        </p:txBody>
      </p:sp>
      <p:sp>
        <p:nvSpPr>
          <p:cNvPr id="6" name="Footer Placeholder 5"/>
          <p:cNvSpPr>
            <a:spLocks noGrp="1"/>
          </p:cNvSpPr>
          <p:nvPr>
            <p:ph type="ftr" sz="quarter" idx="11"/>
          </p:nvPr>
        </p:nvSpPr>
        <p:spPr/>
        <p:txBody>
          <a:bodyPr/>
          <a:lstStyle/>
          <a:p>
            <a:r>
              <a:rPr lang="en-US" smtClean="0"/>
              <a:t>Confidential – Oracle Internal/Restricted/Highly Restricted</a:t>
            </a:r>
            <a:endParaRPr dirty="0"/>
          </a:p>
        </p:txBody>
      </p:sp>
      <p:sp>
        <p:nvSpPr>
          <p:cNvPr id="7" name="Slide Number Placeholder 6"/>
          <p:cNvSpPr>
            <a:spLocks noGrp="1"/>
          </p:cNvSpPr>
          <p:nvPr>
            <p:ph type="sldNum" sz="quarter" idx="12"/>
          </p:nvPr>
        </p:nvSpPr>
        <p:spPr/>
        <p:txBody>
          <a:bodyPr/>
          <a:lstStyle/>
          <a:p>
            <a:fld id="{C51EAA63-D034-42AE-91FA-B13B9518C7BE}" type="slidenum">
              <a:rPr/>
              <a:t>‹#›</a:t>
            </a:fld>
            <a:endParaRPr dirty="0"/>
          </a:p>
        </p:txBody>
      </p:sp>
      <p:sp>
        <p:nvSpPr>
          <p:cNvPr id="8" name="Title 7"/>
          <p:cNvSpPr>
            <a:spLocks noGrp="1"/>
          </p:cNvSpPr>
          <p:nvPr>
            <p:ph type="title"/>
          </p:nvPr>
        </p:nvSpPr>
        <p:spPr/>
        <p:txBody>
          <a:bodyPr/>
          <a:lstStyle/>
          <a:p>
            <a:r>
              <a:rPr lang="en-US" smtClean="0"/>
              <a:t>Click to edit Master title style</a:t>
            </a:r>
            <a:endParaRPr dirty="0"/>
          </a:p>
        </p:txBody>
      </p:sp>
    </p:spTree>
    <p:extLst>
      <p:ext uri="{BB962C8B-B14F-4D97-AF65-F5344CB8AC3E}">
        <p14:creationId xmlns:p14="http://schemas.microsoft.com/office/powerpoint/2010/main" val="34578507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Safe Harbor Front">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786380-8E76-4545-A85E-F48B71B5B081}" type="datetime1">
              <a:rPr lang="en-US" smtClean="0"/>
              <a:t>5/11/17</a:t>
            </a:fld>
            <a:endParaRPr dirty="0"/>
          </a:p>
        </p:txBody>
      </p:sp>
      <p:sp>
        <p:nvSpPr>
          <p:cNvPr id="3" name="Footer Placeholder 2"/>
          <p:cNvSpPr>
            <a:spLocks noGrp="1"/>
          </p:cNvSpPr>
          <p:nvPr>
            <p:ph type="ftr" sz="quarter" idx="11"/>
          </p:nvPr>
        </p:nvSpPr>
        <p:spPr/>
        <p:txBody>
          <a:bodyPr/>
          <a:lstStyle/>
          <a:p>
            <a:r>
              <a:rPr lang="en-US" smtClean="0"/>
              <a:t>Confidential – Oracle Internal/Restricted/Highly Restricted</a:t>
            </a:r>
            <a:endParaRPr dirty="0"/>
          </a:p>
        </p:txBody>
      </p:sp>
      <p:sp>
        <p:nvSpPr>
          <p:cNvPr id="4" name="Slide Number Placeholder 3"/>
          <p:cNvSpPr>
            <a:spLocks noGrp="1"/>
          </p:cNvSpPr>
          <p:nvPr>
            <p:ph type="sldNum" sz="quarter" idx="12"/>
          </p:nvPr>
        </p:nvSpPr>
        <p:spPr/>
        <p:txBody>
          <a:bodyPr/>
          <a:lstStyle/>
          <a:p>
            <a:fld id="{C51EAA63-D034-42AE-91FA-B13B9518C7BE}" type="slidenum">
              <a:rPr/>
              <a:t>‹#›</a:t>
            </a:fld>
            <a:endParaRPr dirty="0"/>
          </a:p>
        </p:txBody>
      </p:sp>
      <p:sp>
        <p:nvSpPr>
          <p:cNvPr id="5" name="TextBox 4"/>
          <p:cNvSpPr txBox="1"/>
          <p:nvPr/>
        </p:nvSpPr>
        <p:spPr>
          <a:xfrm>
            <a:off x="531812" y="1371600"/>
            <a:ext cx="11125200" cy="889000"/>
          </a:xfrm>
          <a:prstGeom prst="rect">
            <a:avLst/>
          </a:prstGeom>
          <a:noFill/>
        </p:spPr>
        <p:txBody>
          <a:bodyPr wrap="none" lIns="0" tIns="0" rIns="0" bIns="0" rtlCol="0" anchor="b">
            <a:noAutofit/>
          </a:bodyPr>
          <a:lstStyle/>
          <a:p>
            <a:pPr>
              <a:lnSpc>
                <a:spcPct val="90000"/>
              </a:lnSpc>
            </a:pPr>
            <a:r>
              <a:rPr sz="3200" dirty="0">
                <a:latin typeface="+mj-lt"/>
              </a:rPr>
              <a:t>Safe Harbor</a:t>
            </a:r>
            <a:r>
              <a:rPr sz="3200" baseline="0" dirty="0">
                <a:latin typeface="+mj-lt"/>
              </a:rPr>
              <a:t> Statement</a:t>
            </a:r>
            <a:endParaRPr sz="3200" dirty="0">
              <a:latin typeface="+mj-lt"/>
            </a:endParaRPr>
          </a:p>
        </p:txBody>
      </p:sp>
      <p:sp>
        <p:nvSpPr>
          <p:cNvPr id="6" name="TextBox 5"/>
          <p:cNvSpPr txBox="1"/>
          <p:nvPr/>
        </p:nvSpPr>
        <p:spPr>
          <a:xfrm>
            <a:off x="531812" y="2514600"/>
            <a:ext cx="11125200" cy="2286000"/>
          </a:xfrm>
          <a:prstGeom prst="rect">
            <a:avLst/>
          </a:prstGeom>
          <a:noFill/>
        </p:spPr>
        <p:txBody>
          <a:bodyPr wrap="square" lIns="0" tIns="0" rIns="0" bIns="0" rtlCol="0" anchor="t">
            <a:noAutofit/>
          </a:bodyPr>
          <a:lstStyle/>
          <a:p>
            <a:pPr>
              <a:lnSpc>
                <a:spcPct val="90000"/>
              </a:lnSpc>
            </a:pPr>
            <a:r>
              <a:rPr sz="2400" dirty="0">
                <a:latin typeface="+mn-lt"/>
              </a:rPr>
              <a:t>The following is intended to outline our general product direction. It is intended for information purposes only, and may not be incorporated into any contract. It is not a commitment to deliver any material, code, or functionality, and should not be relied upon in making purchasing decisions. The development, release, and timing of any features or functionality described for Oracle’s products remains at the sole discretion of Oracle.</a:t>
            </a:r>
          </a:p>
        </p:txBody>
      </p:sp>
    </p:spTree>
    <p:extLst>
      <p:ext uri="{BB962C8B-B14F-4D97-AF65-F5344CB8AC3E}">
        <p14:creationId xmlns:p14="http://schemas.microsoft.com/office/powerpoint/2010/main" val="25978894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Safe Harbor Bac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5D7393A-C8A5-2D4A-B0A3-FAE3F68F7AE6}" type="datetime1">
              <a:rPr lang="en-US" smtClean="0"/>
              <a:t>5/11/17</a:t>
            </a:fld>
            <a:endParaRPr dirty="0"/>
          </a:p>
        </p:txBody>
      </p:sp>
      <p:sp>
        <p:nvSpPr>
          <p:cNvPr id="3" name="Footer Placeholder 2"/>
          <p:cNvSpPr>
            <a:spLocks noGrp="1"/>
          </p:cNvSpPr>
          <p:nvPr>
            <p:ph type="ftr" sz="quarter" idx="11"/>
          </p:nvPr>
        </p:nvSpPr>
        <p:spPr/>
        <p:txBody>
          <a:bodyPr/>
          <a:lstStyle/>
          <a:p>
            <a:r>
              <a:rPr lang="en-US" smtClean="0"/>
              <a:t>Confidential – Oracle Internal/Restricted/Highly Restricted</a:t>
            </a:r>
            <a:endParaRPr dirty="0"/>
          </a:p>
        </p:txBody>
      </p:sp>
      <p:sp>
        <p:nvSpPr>
          <p:cNvPr id="4" name="Slide Number Placeholder 3"/>
          <p:cNvSpPr>
            <a:spLocks noGrp="1"/>
          </p:cNvSpPr>
          <p:nvPr>
            <p:ph type="sldNum" sz="quarter" idx="12"/>
          </p:nvPr>
        </p:nvSpPr>
        <p:spPr/>
        <p:txBody>
          <a:bodyPr/>
          <a:lstStyle/>
          <a:p>
            <a:fld id="{C51EAA63-D034-42AE-91FA-B13B9518C7BE}" type="slidenum">
              <a:rPr/>
              <a:t>‹#›</a:t>
            </a:fld>
            <a:endParaRPr dirty="0"/>
          </a:p>
        </p:txBody>
      </p:sp>
      <p:sp>
        <p:nvSpPr>
          <p:cNvPr id="5" name="TextBox 4"/>
          <p:cNvSpPr txBox="1"/>
          <p:nvPr/>
        </p:nvSpPr>
        <p:spPr>
          <a:xfrm>
            <a:off x="531812" y="1371600"/>
            <a:ext cx="11125200" cy="889000"/>
          </a:xfrm>
          <a:prstGeom prst="rect">
            <a:avLst/>
          </a:prstGeom>
          <a:noFill/>
        </p:spPr>
        <p:txBody>
          <a:bodyPr wrap="none" lIns="0" tIns="0" rIns="0" bIns="0" rtlCol="0" anchor="b">
            <a:noAutofit/>
          </a:bodyPr>
          <a:lstStyle/>
          <a:p>
            <a:pPr>
              <a:lnSpc>
                <a:spcPct val="90000"/>
              </a:lnSpc>
            </a:pPr>
            <a:r>
              <a:rPr sz="3200" dirty="0">
                <a:latin typeface="+mj-lt"/>
              </a:rPr>
              <a:t>Safe Harbor</a:t>
            </a:r>
            <a:r>
              <a:rPr sz="3200" baseline="0" dirty="0">
                <a:latin typeface="+mj-lt"/>
              </a:rPr>
              <a:t> Statement</a:t>
            </a:r>
            <a:endParaRPr sz="3200" dirty="0">
              <a:latin typeface="+mj-lt"/>
            </a:endParaRPr>
          </a:p>
        </p:txBody>
      </p:sp>
      <p:sp>
        <p:nvSpPr>
          <p:cNvPr id="6" name="TextBox 5"/>
          <p:cNvSpPr txBox="1"/>
          <p:nvPr/>
        </p:nvSpPr>
        <p:spPr>
          <a:xfrm>
            <a:off x="531812" y="2514600"/>
            <a:ext cx="11125200" cy="2286000"/>
          </a:xfrm>
          <a:prstGeom prst="rect">
            <a:avLst/>
          </a:prstGeom>
          <a:noFill/>
        </p:spPr>
        <p:txBody>
          <a:bodyPr wrap="square" lIns="0" tIns="0" rIns="0" bIns="0" rtlCol="0" anchor="t">
            <a:noAutofit/>
          </a:bodyPr>
          <a:lstStyle/>
          <a:p>
            <a:pPr>
              <a:lnSpc>
                <a:spcPct val="90000"/>
              </a:lnSpc>
            </a:pPr>
            <a:r>
              <a:rPr sz="2400" dirty="0">
                <a:latin typeface="+mn-lt"/>
              </a:rPr>
              <a:t>The preceding is intended to outline our general product direction. It is intended for information purposes only, and may not be incorporated into any contract. It is not a commitment to deliver any material, code, or functionality, and should not be relied upon in making purchasing decisions. The development, release, and timing of any features or functionality described for Oracle’s products remains at the sole discretion of Oracle.</a:t>
            </a:r>
          </a:p>
        </p:txBody>
      </p:sp>
    </p:spTree>
    <p:extLst>
      <p:ext uri="{BB962C8B-B14F-4D97-AF65-F5344CB8AC3E}">
        <p14:creationId xmlns:p14="http://schemas.microsoft.com/office/powerpoint/2010/main" val="23588719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blank" preserve="1">
  <p:cSld name="Oracle logo">
    <p:bg bwMode="ltGray">
      <p:bgRef idx="1001">
        <a:schemeClr val="bg1"/>
      </p:bgRef>
    </p:bg>
    <p:spTree>
      <p:nvGrpSpPr>
        <p:cNvPr id="1" name=""/>
        <p:cNvGrpSpPr/>
        <p:nvPr/>
      </p:nvGrpSpPr>
      <p:grpSpPr>
        <a:xfrm>
          <a:off x="0" y="0"/>
          <a:ext cx="0" cy="0"/>
          <a:chOff x="0" y="0"/>
          <a:chExt cx="0" cy="0"/>
        </a:xfrm>
      </p:grpSpPr>
      <p:pic>
        <p:nvPicPr>
          <p:cNvPr id="2" name="Picture 1" descr="Oracle logo in white on red staging background. Light blue frame around perimeter." title="Oracle Logo Slide"/>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bwMode="hidden">
          <a:xfrm>
            <a:off x="138023" y="129398"/>
            <a:ext cx="11912778" cy="6547450"/>
          </a:xfrm>
          <a:prstGeom prst="rect">
            <a:avLst/>
          </a:prstGeom>
          <a:noFill/>
          <a:ln>
            <a:noFill/>
          </a:ln>
        </p:spPr>
      </p:pic>
      <p:pic>
        <p:nvPicPr>
          <p:cNvPr id="12" name="Picture 11"/>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black">
          <a:xfrm>
            <a:off x="3822128" y="2843826"/>
            <a:ext cx="4544568" cy="569547"/>
          </a:xfrm>
          <a:prstGeom prst="rect">
            <a:avLst/>
          </a:prstGeom>
        </p:spPr>
      </p:pic>
      <p:grpSp>
        <p:nvGrpSpPr>
          <p:cNvPr id="10" name="Group 9"/>
          <p:cNvGrpSpPr/>
          <p:nvPr userDrawn="1"/>
        </p:nvGrpSpPr>
        <p:grpSpPr>
          <a:xfrm>
            <a:off x="0" y="0"/>
            <a:ext cx="12189398" cy="6858000"/>
            <a:chOff x="0" y="0"/>
            <a:chExt cx="12189398" cy="6858000"/>
          </a:xfrm>
          <a:solidFill>
            <a:srgbClr val="D8E1E6"/>
          </a:solidFill>
        </p:grpSpPr>
        <p:sp>
          <p:nvSpPr>
            <p:cNvPr id="11" name="Rectangle 10"/>
            <p:cNvSpPr/>
            <p:nvPr/>
          </p:nvSpPr>
          <p:spPr bwMode="gray">
            <a:xfrm>
              <a:off x="0" y="0"/>
              <a:ext cx="193962" cy="6858000"/>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13" name="Rectangle 12"/>
            <p:cNvSpPr/>
            <p:nvPr/>
          </p:nvSpPr>
          <p:spPr bwMode="gray">
            <a:xfrm>
              <a:off x="11995151" y="0"/>
              <a:ext cx="193960" cy="6858000"/>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14" name="Rectangle 13"/>
            <p:cNvSpPr/>
            <p:nvPr/>
          </p:nvSpPr>
          <p:spPr bwMode="gray">
            <a:xfrm>
              <a:off x="0" y="6400800"/>
              <a:ext cx="12189396" cy="457200"/>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15" name="Rectangle 14"/>
            <p:cNvSpPr/>
            <p:nvPr/>
          </p:nvSpPr>
          <p:spPr bwMode="gray">
            <a:xfrm>
              <a:off x="0" y="0"/>
              <a:ext cx="12189398" cy="192024"/>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grpSp>
    </p:spTree>
    <p:extLst>
      <p:ext uri="{BB962C8B-B14F-4D97-AF65-F5344CB8AC3E}">
        <p14:creationId xmlns:p14="http://schemas.microsoft.com/office/powerpoint/2010/main" val="10657555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cSld name="Title Slide with Picture">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5" name="Rectangle 4" descr="Full slide 4-color photo can be inserted here"/>
          <p:cNvSpPr/>
          <p:nvPr/>
        </p:nvSpPr>
        <p:spPr bwMode="hidden">
          <a:xfrm>
            <a:off x="0" y="0"/>
            <a:ext cx="12188825" cy="6858000"/>
          </a:xfrm>
          <a:prstGeom prst="rect">
            <a:avLst/>
          </a:pr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pic>
        <p:nvPicPr>
          <p:cNvPr id="6" name="Picture 15" descr="Oracle logo in white on red staging background"/>
          <p:cNvPicPr>
            <a:picLocks noChangeAspect="1"/>
          </p:cNvPicPr>
          <p:nvPr userDrawn="1"/>
        </p:nvPicPr>
        <p:blipFill>
          <a:blip r:embed="rId4" cstate="print">
            <a:extLst>
              <a:ext uri="{28A0092B-C50C-407E-A947-70E740481C1C}">
                <a14:useLocalDpi xmlns:a14="http://schemas.microsoft.com/office/drawing/2010/main"/>
              </a:ext>
            </a:extLst>
          </a:blip>
          <a:srcRect/>
          <a:stretch>
            <a:fillRect/>
          </a:stretch>
        </p:blipFill>
        <p:spPr bwMode="ltGray">
          <a:xfrm>
            <a:off x="531813" y="6264275"/>
            <a:ext cx="1622425" cy="59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userDrawn="1"/>
        </p:nvSpPr>
        <p:spPr>
          <a:xfrm>
            <a:off x="5376863" y="6556375"/>
            <a:ext cx="3200400" cy="182563"/>
          </a:xfrm>
          <a:prstGeom prst="rect">
            <a:avLst/>
          </a:prstGeom>
          <a:noFill/>
        </p:spPr>
        <p:txBody>
          <a:bodyPr wrap="none" lIns="0" tIns="0" rIns="0" bIns="0" anchor="ct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r" eaLnBrk="1" hangingPunct="1">
              <a:defRPr/>
            </a:pPr>
            <a:r>
              <a:rPr lang="en-US" sz="800" dirty="0" smtClean="0">
                <a:latin typeface="Calibri" charset="0"/>
                <a:cs typeface="Arial" charset="0"/>
              </a:rPr>
              <a:t>Copyright © 2016, Oracle and/or its affiliates. All rights reserved.  </a:t>
            </a:r>
          </a:p>
        </p:txBody>
      </p:sp>
      <p:sp>
        <p:nvSpPr>
          <p:cNvPr id="2" name="Title 1"/>
          <p:cNvSpPr>
            <a:spLocks noGrp="1"/>
          </p:cNvSpPr>
          <p:nvPr>
            <p:ph type="ctrTitle"/>
          </p:nvPr>
        </p:nvSpPr>
        <p:spPr>
          <a:xfrm>
            <a:off x="531814" y="739775"/>
            <a:ext cx="9601200" cy="1470025"/>
          </a:xfrm>
        </p:spPr>
        <p:txBody>
          <a:bodyPr/>
          <a:lstStyle>
            <a:lvl1pPr>
              <a:lnSpc>
                <a:spcPct val="80000"/>
              </a:lnSpc>
              <a:defRPr sz="4800"/>
            </a:lvl1pPr>
          </a:lstStyle>
          <a:p>
            <a:r>
              <a:rPr lang="en-US" smtClean="0"/>
              <a:t>Click to edit Master title style</a:t>
            </a:r>
            <a:endParaRPr dirty="0"/>
          </a:p>
        </p:txBody>
      </p:sp>
      <p:sp>
        <p:nvSpPr>
          <p:cNvPr id="3" name="Subtitle 2"/>
          <p:cNvSpPr>
            <a:spLocks noGrp="1"/>
          </p:cNvSpPr>
          <p:nvPr>
            <p:ph type="subTitle" idx="1"/>
          </p:nvPr>
        </p:nvSpPr>
        <p:spPr>
          <a:xfrm>
            <a:off x="531762" y="2286000"/>
            <a:ext cx="9601200" cy="914400"/>
          </a:xfrm>
        </p:spPr>
        <p:txBody>
          <a:bodyPr>
            <a:noAutofit/>
          </a:bodyPr>
          <a:lstStyle>
            <a:lvl1pPr marL="0" indent="0" algn="l">
              <a:spcBef>
                <a:spcPts val="0"/>
              </a:spcBef>
              <a:buNone/>
              <a:defRPr sz="2400" b="1">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13" name="Text Placeholder 12"/>
          <p:cNvSpPr>
            <a:spLocks noGrp="1"/>
          </p:cNvSpPr>
          <p:nvPr>
            <p:ph type="body" sz="quarter" idx="13"/>
          </p:nvPr>
        </p:nvSpPr>
        <p:spPr>
          <a:xfrm>
            <a:off x="531814" y="3429451"/>
            <a:ext cx="9601200" cy="2514149"/>
          </a:xfrm>
        </p:spPr>
        <p:txBody>
          <a:bodyPr>
            <a:noAutofit/>
          </a:bodyPr>
          <a:lstStyle>
            <a:lvl1pPr marL="1588" indent="0">
              <a:spcBef>
                <a:spcPts val="0"/>
              </a:spcBef>
              <a:buFontTx/>
              <a:buNone/>
              <a:defRPr sz="2400" baseline="0"/>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lang="en-US" smtClean="0"/>
              <a:t>Click to edit Master text styles</a:t>
            </a:r>
          </a:p>
        </p:txBody>
      </p:sp>
      <p:sp>
        <p:nvSpPr>
          <p:cNvPr id="8" name="Date Placeholder 6"/>
          <p:cNvSpPr>
            <a:spLocks noGrp="1"/>
          </p:cNvSpPr>
          <p:nvPr>
            <p:ph type="dt" sz="half" idx="14"/>
          </p:nvPr>
        </p:nvSpPr>
        <p:spPr/>
        <p:txBody>
          <a:bodyPr/>
          <a:lstStyle>
            <a:lvl1pPr>
              <a:defRPr/>
            </a:lvl1pPr>
          </a:lstStyle>
          <a:p>
            <a:pPr>
              <a:defRPr/>
            </a:pPr>
            <a:fld id="{AA51588F-5D65-2841-8850-DC6D8EF529FD}" type="datetime1">
              <a:rPr lang="en-US" smtClean="0"/>
              <a:t>5/11/17</a:t>
            </a:fld>
            <a:endParaRPr lang="en-US" dirty="0"/>
          </a:p>
        </p:txBody>
      </p:sp>
      <p:sp>
        <p:nvSpPr>
          <p:cNvPr id="9" name="Footer Placeholder 7"/>
          <p:cNvSpPr>
            <a:spLocks noGrp="1"/>
          </p:cNvSpPr>
          <p:nvPr>
            <p:ph type="ftr" sz="quarter" idx="15"/>
          </p:nvPr>
        </p:nvSpPr>
        <p:spPr/>
        <p:txBody>
          <a:bodyPr/>
          <a:lstStyle>
            <a:lvl1pPr>
              <a:defRPr/>
            </a:lvl1pPr>
          </a:lstStyle>
          <a:p>
            <a:pPr>
              <a:defRPr/>
            </a:pPr>
            <a:r>
              <a:rPr lang="en-US" smtClean="0"/>
              <a:t>Confidential – Oracle Internal/Restricted/Highly Restricted</a:t>
            </a:r>
            <a:endParaRPr lang="en-US" dirty="0"/>
          </a:p>
        </p:txBody>
      </p:sp>
    </p:spTree>
    <p:extLst>
      <p:ext uri="{BB962C8B-B14F-4D97-AF65-F5344CB8AC3E}">
        <p14:creationId xmlns:p14="http://schemas.microsoft.com/office/powerpoint/2010/main" val="2932062846"/>
      </p:ext>
    </p:extLst>
  </p:cSld>
  <p:clrMapOvr>
    <a:overrideClrMapping bg1="dk1" tx1="lt1" bg2="dk2" tx2="lt2" accent1="accent1" accent2="accent2" accent3="accent3" accent4="accent4" accent5="accent5" accent6="accent6" hlink="hlink" folHlink="folHlink"/>
  </p:clrMapOvr>
  <p:transition xmlns:p14="http://schemas.microsoft.com/office/powerpoint/2010/mai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cxnSp>
        <p:nvCxnSpPr>
          <p:cNvPr id="9" name="Straight Connector 8"/>
          <p:cNvCxnSpPr/>
          <p:nvPr/>
        </p:nvCxnSpPr>
        <p:spPr bwMode="ltGray">
          <a:xfrm>
            <a:off x="6094413"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4" name="Content Placeholder 3"/>
          <p:cNvSpPr>
            <a:spLocks noGrp="1"/>
          </p:cNvSpPr>
          <p:nvPr>
            <p:ph sz="half" idx="2"/>
          </p:nvPr>
        </p:nvSpPr>
        <p:spPr>
          <a:xfrm>
            <a:off x="6246814" y="1524001"/>
            <a:ext cx="5410198" cy="4419600"/>
          </a:xfrm>
        </p:spPr>
        <p:txBody>
          <a:bodyPr>
            <a:noAutofit/>
          </a:bodyPr>
          <a:lstStyle>
            <a:lvl1pPr>
              <a:defRPr sz="2800"/>
            </a:lvl1pPr>
            <a:lvl2pPr>
              <a:defRPr sz="2400"/>
            </a:lvl2pPr>
            <a:lvl3pPr>
              <a:defRPr sz="2000"/>
            </a:lvl3pPr>
            <a:lvl4pPr>
              <a:defRPr sz="18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4"/>
          <p:cNvSpPr>
            <a:spLocks noGrp="1"/>
          </p:cNvSpPr>
          <p:nvPr>
            <p:ph type="dt" sz="half" idx="10"/>
          </p:nvPr>
        </p:nvSpPr>
        <p:spPr/>
        <p:txBody>
          <a:bodyPr/>
          <a:lstStyle/>
          <a:p>
            <a:fld id="{BB1AE0D9-1810-4E4D-88BD-99E5517AD596}" type="datetime1">
              <a:rPr lang="en-US" smtClean="0"/>
              <a:t>5/11/17</a:t>
            </a:fld>
            <a:endParaRPr dirty="0"/>
          </a:p>
        </p:txBody>
      </p:sp>
      <p:sp>
        <p:nvSpPr>
          <p:cNvPr id="6" name="Footer Placeholder 5"/>
          <p:cNvSpPr>
            <a:spLocks noGrp="1"/>
          </p:cNvSpPr>
          <p:nvPr>
            <p:ph type="ftr" sz="quarter" idx="11"/>
          </p:nvPr>
        </p:nvSpPr>
        <p:spPr/>
        <p:txBody>
          <a:bodyPr/>
          <a:lstStyle/>
          <a:p>
            <a:r>
              <a:rPr lang="en-US" smtClean="0"/>
              <a:t>Confidential – Oracle Internal/Restricted/Highly Restricted</a:t>
            </a:r>
            <a:endParaRPr dirty="0"/>
          </a:p>
        </p:txBody>
      </p:sp>
      <p:sp>
        <p:nvSpPr>
          <p:cNvPr id="7" name="Slide Number Placeholder 6"/>
          <p:cNvSpPr>
            <a:spLocks noGrp="1"/>
          </p:cNvSpPr>
          <p:nvPr>
            <p:ph type="sldNum" sz="quarter" idx="12"/>
          </p:nvPr>
        </p:nvSpPr>
        <p:spPr/>
        <p:txBody>
          <a:bodyPr/>
          <a:lstStyle/>
          <a:p>
            <a:fld id="{C51EAA63-D034-42AE-91FA-B13B9518C7BE}" type="slidenum">
              <a:rPr/>
              <a:t>‹#›</a:t>
            </a:fld>
            <a:endParaRPr dirty="0"/>
          </a:p>
        </p:txBody>
      </p:sp>
      <p:sp>
        <p:nvSpPr>
          <p:cNvPr id="8" name="Title 7"/>
          <p:cNvSpPr>
            <a:spLocks noGrp="1"/>
          </p:cNvSpPr>
          <p:nvPr>
            <p:ph type="title"/>
          </p:nvPr>
        </p:nvSpPr>
        <p:spPr/>
        <p:txBody>
          <a:bodyPr/>
          <a:lstStyle/>
          <a:p>
            <a:r>
              <a:rPr lang="en-US" smtClean="0"/>
              <a:t>Click to edit Master title style</a:t>
            </a:r>
            <a:endParaRPr dirty="0"/>
          </a:p>
        </p:txBody>
      </p:sp>
      <p:sp>
        <p:nvSpPr>
          <p:cNvPr id="11" name="Case"/>
          <p:cNvSpPr>
            <a:spLocks/>
          </p:cNvSpPr>
          <p:nvPr/>
        </p:nvSpPr>
        <p:spPr bwMode="auto">
          <a:xfrm>
            <a:off x="2303501" y="1866828"/>
            <a:ext cx="1877625" cy="3681507"/>
          </a:xfrm>
          <a:custGeom>
            <a:avLst/>
            <a:gdLst>
              <a:gd name="T0" fmla="*/ 403 w 4052"/>
              <a:gd name="T1" fmla="*/ 0 h 7922"/>
              <a:gd name="T2" fmla="*/ 3649 w 4052"/>
              <a:gd name="T3" fmla="*/ 0 h 7922"/>
              <a:gd name="T4" fmla="*/ 4052 w 4052"/>
              <a:gd name="T5" fmla="*/ 403 h 7922"/>
              <a:gd name="T6" fmla="*/ 4052 w 4052"/>
              <a:gd name="T7" fmla="*/ 7519 h 7922"/>
              <a:gd name="T8" fmla="*/ 3649 w 4052"/>
              <a:gd name="T9" fmla="*/ 7922 h 7922"/>
              <a:gd name="T10" fmla="*/ 403 w 4052"/>
              <a:gd name="T11" fmla="*/ 7922 h 7922"/>
              <a:gd name="T12" fmla="*/ 0 w 4052"/>
              <a:gd name="T13" fmla="*/ 7519 h 7922"/>
              <a:gd name="T14" fmla="*/ 0 w 4052"/>
              <a:gd name="T15" fmla="*/ 403 h 7922"/>
              <a:gd name="T16" fmla="*/ 403 w 4052"/>
              <a:gd name="T17" fmla="*/ 0 h 79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52" h="7922">
                <a:moveTo>
                  <a:pt x="403" y="0"/>
                </a:moveTo>
                <a:lnTo>
                  <a:pt x="3649" y="0"/>
                </a:lnTo>
                <a:cubicBezTo>
                  <a:pt x="3872" y="0"/>
                  <a:pt x="4052" y="179"/>
                  <a:pt x="4052" y="403"/>
                </a:cubicBezTo>
                <a:lnTo>
                  <a:pt x="4052" y="7519"/>
                </a:lnTo>
                <a:cubicBezTo>
                  <a:pt x="4052" y="7742"/>
                  <a:pt x="3872" y="7922"/>
                  <a:pt x="3649" y="7922"/>
                </a:cubicBezTo>
                <a:lnTo>
                  <a:pt x="403" y="7922"/>
                </a:lnTo>
                <a:cubicBezTo>
                  <a:pt x="180" y="7922"/>
                  <a:pt x="0" y="7742"/>
                  <a:pt x="0" y="7519"/>
                </a:cubicBezTo>
                <a:lnTo>
                  <a:pt x="0" y="403"/>
                </a:lnTo>
                <a:cubicBezTo>
                  <a:pt x="0" y="179"/>
                  <a:pt x="180" y="0"/>
                  <a:pt x="403" y="0"/>
                </a:cubicBezTo>
                <a:close/>
              </a:path>
            </a:pathLst>
          </a:custGeom>
          <a:solidFill>
            <a:srgbClr val="FFFFFF">
              <a:alpha val="98000"/>
            </a:srgbClr>
          </a:solidFill>
          <a:ln w="6350" cap="sq">
            <a:solidFill>
              <a:srgbClr val="808080">
                <a:alpha val="67000"/>
              </a:srgbClr>
            </a:solidFill>
            <a:prstDash val="solid"/>
            <a:miter lim="800000"/>
            <a:headEnd/>
            <a:tailEnd/>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rgbClr val="5F5F5F"/>
              </a:solidFill>
              <a:latin typeface="Segoe UI" panose="020B0502040204020203" pitchFamily="34" charset="0"/>
              <a:cs typeface="Segoe UI" panose="020B0502040204020203" pitchFamily="34" charset="0"/>
            </a:endParaRPr>
          </a:p>
        </p:txBody>
      </p:sp>
      <p:sp>
        <p:nvSpPr>
          <p:cNvPr id="15" name="Display"/>
          <p:cNvSpPr/>
          <p:nvPr/>
        </p:nvSpPr>
        <p:spPr>
          <a:xfrm>
            <a:off x="2376664" y="2181055"/>
            <a:ext cx="1731299" cy="3079004"/>
          </a:xfrm>
          <a:prstGeom prst="rect">
            <a:avLst/>
          </a:prstGeom>
          <a:solidFill>
            <a:srgbClr val="FFFFFF"/>
          </a:solidFill>
          <a:ln w="6350">
            <a:solidFill>
              <a:srgbClr val="808080">
                <a:alpha val="67000"/>
              </a:srgb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700" dirty="0">
              <a:solidFill>
                <a:srgbClr val="5F5F5F"/>
              </a:solidFill>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3822758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wo Content">
    <p:spTree>
      <p:nvGrpSpPr>
        <p:cNvPr id="1" name=""/>
        <p:cNvGrpSpPr/>
        <p:nvPr/>
      </p:nvGrpSpPr>
      <p:grpSpPr>
        <a:xfrm>
          <a:off x="0" y="0"/>
          <a:ext cx="0" cy="0"/>
          <a:chOff x="0" y="0"/>
          <a:chExt cx="0" cy="0"/>
        </a:xfrm>
      </p:grpSpPr>
      <p:cxnSp>
        <p:nvCxnSpPr>
          <p:cNvPr id="9" name="Straight Connector 8"/>
          <p:cNvCxnSpPr/>
          <p:nvPr/>
        </p:nvCxnSpPr>
        <p:spPr bwMode="ltGray">
          <a:xfrm>
            <a:off x="6094413"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4" name="Content Placeholder 3"/>
          <p:cNvSpPr>
            <a:spLocks noGrp="1"/>
          </p:cNvSpPr>
          <p:nvPr>
            <p:ph sz="half" idx="2"/>
          </p:nvPr>
        </p:nvSpPr>
        <p:spPr>
          <a:xfrm>
            <a:off x="6246814" y="1524001"/>
            <a:ext cx="5410198" cy="4419600"/>
          </a:xfrm>
        </p:spPr>
        <p:txBody>
          <a:bodyPr>
            <a:noAutofit/>
          </a:bodyPr>
          <a:lstStyle>
            <a:lvl1pPr>
              <a:defRPr sz="2800"/>
            </a:lvl1pPr>
            <a:lvl2pPr>
              <a:defRPr sz="2400"/>
            </a:lvl2pPr>
            <a:lvl3pPr>
              <a:defRPr sz="2000"/>
            </a:lvl3pPr>
            <a:lvl4pPr>
              <a:defRPr sz="18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4"/>
          <p:cNvSpPr>
            <a:spLocks noGrp="1"/>
          </p:cNvSpPr>
          <p:nvPr>
            <p:ph type="dt" sz="half" idx="10"/>
          </p:nvPr>
        </p:nvSpPr>
        <p:spPr/>
        <p:txBody>
          <a:bodyPr/>
          <a:lstStyle/>
          <a:p>
            <a:fld id="{8552E131-91ED-6247-99A0-7093933591E1}" type="datetime1">
              <a:rPr lang="en-US" smtClean="0"/>
              <a:t>5/11/17</a:t>
            </a:fld>
            <a:endParaRPr dirty="0"/>
          </a:p>
        </p:txBody>
      </p:sp>
      <p:sp>
        <p:nvSpPr>
          <p:cNvPr id="6" name="Footer Placeholder 5"/>
          <p:cNvSpPr>
            <a:spLocks noGrp="1"/>
          </p:cNvSpPr>
          <p:nvPr>
            <p:ph type="ftr" sz="quarter" idx="11"/>
          </p:nvPr>
        </p:nvSpPr>
        <p:spPr/>
        <p:txBody>
          <a:bodyPr/>
          <a:lstStyle/>
          <a:p>
            <a:r>
              <a:rPr lang="en-US" smtClean="0"/>
              <a:t>Confidential – Oracle Internal/Restricted/Highly Restricted</a:t>
            </a:r>
            <a:endParaRPr dirty="0"/>
          </a:p>
        </p:txBody>
      </p:sp>
      <p:sp>
        <p:nvSpPr>
          <p:cNvPr id="7" name="Slide Number Placeholder 6"/>
          <p:cNvSpPr>
            <a:spLocks noGrp="1"/>
          </p:cNvSpPr>
          <p:nvPr>
            <p:ph type="sldNum" sz="quarter" idx="12"/>
          </p:nvPr>
        </p:nvSpPr>
        <p:spPr/>
        <p:txBody>
          <a:bodyPr/>
          <a:lstStyle/>
          <a:p>
            <a:fld id="{C51EAA63-D034-42AE-91FA-B13B9518C7BE}" type="slidenum">
              <a:rPr/>
              <a:t>‹#›</a:t>
            </a:fld>
            <a:endParaRPr dirty="0"/>
          </a:p>
        </p:txBody>
      </p:sp>
      <p:sp>
        <p:nvSpPr>
          <p:cNvPr id="8" name="Title 7"/>
          <p:cNvSpPr>
            <a:spLocks noGrp="1"/>
          </p:cNvSpPr>
          <p:nvPr>
            <p:ph type="title"/>
          </p:nvPr>
        </p:nvSpPr>
        <p:spPr/>
        <p:txBody>
          <a:bodyPr/>
          <a:lstStyle/>
          <a:p>
            <a:r>
              <a:rPr lang="en-US" smtClean="0"/>
              <a:t>Click to edit Master title style</a:t>
            </a:r>
            <a:endParaRPr dirty="0"/>
          </a:p>
        </p:txBody>
      </p:sp>
      <p:sp>
        <p:nvSpPr>
          <p:cNvPr id="11" name="Case"/>
          <p:cNvSpPr>
            <a:spLocks/>
          </p:cNvSpPr>
          <p:nvPr/>
        </p:nvSpPr>
        <p:spPr bwMode="auto">
          <a:xfrm rot="16200000">
            <a:off x="2303501" y="1866828"/>
            <a:ext cx="1877625" cy="3681507"/>
          </a:xfrm>
          <a:custGeom>
            <a:avLst/>
            <a:gdLst>
              <a:gd name="T0" fmla="*/ 403 w 4052"/>
              <a:gd name="T1" fmla="*/ 0 h 7922"/>
              <a:gd name="T2" fmla="*/ 3649 w 4052"/>
              <a:gd name="T3" fmla="*/ 0 h 7922"/>
              <a:gd name="T4" fmla="*/ 4052 w 4052"/>
              <a:gd name="T5" fmla="*/ 403 h 7922"/>
              <a:gd name="T6" fmla="*/ 4052 w 4052"/>
              <a:gd name="T7" fmla="*/ 7519 h 7922"/>
              <a:gd name="T8" fmla="*/ 3649 w 4052"/>
              <a:gd name="T9" fmla="*/ 7922 h 7922"/>
              <a:gd name="T10" fmla="*/ 403 w 4052"/>
              <a:gd name="T11" fmla="*/ 7922 h 7922"/>
              <a:gd name="T12" fmla="*/ 0 w 4052"/>
              <a:gd name="T13" fmla="*/ 7519 h 7922"/>
              <a:gd name="T14" fmla="*/ 0 w 4052"/>
              <a:gd name="T15" fmla="*/ 403 h 7922"/>
              <a:gd name="T16" fmla="*/ 403 w 4052"/>
              <a:gd name="T17" fmla="*/ 0 h 79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52" h="7922">
                <a:moveTo>
                  <a:pt x="403" y="0"/>
                </a:moveTo>
                <a:lnTo>
                  <a:pt x="3649" y="0"/>
                </a:lnTo>
                <a:cubicBezTo>
                  <a:pt x="3872" y="0"/>
                  <a:pt x="4052" y="179"/>
                  <a:pt x="4052" y="403"/>
                </a:cubicBezTo>
                <a:lnTo>
                  <a:pt x="4052" y="7519"/>
                </a:lnTo>
                <a:cubicBezTo>
                  <a:pt x="4052" y="7742"/>
                  <a:pt x="3872" y="7922"/>
                  <a:pt x="3649" y="7922"/>
                </a:cubicBezTo>
                <a:lnTo>
                  <a:pt x="403" y="7922"/>
                </a:lnTo>
                <a:cubicBezTo>
                  <a:pt x="180" y="7922"/>
                  <a:pt x="0" y="7742"/>
                  <a:pt x="0" y="7519"/>
                </a:cubicBezTo>
                <a:lnTo>
                  <a:pt x="0" y="403"/>
                </a:lnTo>
                <a:cubicBezTo>
                  <a:pt x="0" y="179"/>
                  <a:pt x="180" y="0"/>
                  <a:pt x="403" y="0"/>
                </a:cubicBezTo>
                <a:close/>
              </a:path>
            </a:pathLst>
          </a:custGeom>
          <a:solidFill>
            <a:srgbClr val="FFFFFF">
              <a:alpha val="98000"/>
            </a:srgbClr>
          </a:solidFill>
          <a:ln w="6350" cap="sq">
            <a:solidFill>
              <a:srgbClr val="808080">
                <a:alpha val="67000"/>
              </a:srgbClr>
            </a:solidFill>
            <a:prstDash val="solid"/>
            <a:miter lim="800000"/>
            <a:headEnd/>
            <a:tailEnd/>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rgbClr val="5F5F5F"/>
              </a:solidFill>
              <a:latin typeface="Segoe UI" panose="020B0502040204020203" pitchFamily="34" charset="0"/>
              <a:cs typeface="Segoe UI" panose="020B0502040204020203" pitchFamily="34" charset="0"/>
            </a:endParaRPr>
          </a:p>
        </p:txBody>
      </p:sp>
      <p:sp>
        <p:nvSpPr>
          <p:cNvPr id="15" name="Display"/>
          <p:cNvSpPr/>
          <p:nvPr/>
        </p:nvSpPr>
        <p:spPr>
          <a:xfrm rot="16200000">
            <a:off x="2376664" y="2181055"/>
            <a:ext cx="1731299" cy="3079004"/>
          </a:xfrm>
          <a:prstGeom prst="rect">
            <a:avLst/>
          </a:prstGeom>
          <a:solidFill>
            <a:srgbClr val="FFFFFF"/>
          </a:solidFill>
          <a:ln w="6350">
            <a:solidFill>
              <a:srgbClr val="808080">
                <a:alpha val="67000"/>
              </a:srgb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700" dirty="0">
              <a:solidFill>
                <a:srgbClr val="5F5F5F"/>
              </a:solidFill>
              <a:latin typeface="Segoe UI" panose="020B0502040204020203" pitchFamily="34" charset="0"/>
              <a:cs typeface="Segoe UI" panose="020B0502040204020203" pitchFamily="34" charset="0"/>
            </a:endParaRPr>
          </a:p>
        </p:txBody>
      </p:sp>
      <p:pic>
        <p:nvPicPr>
          <p:cNvPr id="10" name="Picture 9"/>
          <p:cNvPicPr>
            <a:picLocks noChangeAspect="1"/>
          </p:cNvPicPr>
          <p:nvPr userDrawn="1"/>
        </p:nvPicPr>
        <p:blipFill>
          <a:blip r:embed="rId2"/>
          <a:stretch>
            <a:fillRect/>
          </a:stretch>
        </p:blipFill>
        <p:spPr>
          <a:xfrm rot="16200000">
            <a:off x="2375882" y="2179595"/>
            <a:ext cx="1734166" cy="3079445"/>
          </a:xfrm>
          <a:prstGeom prst="rect">
            <a:avLst/>
          </a:prstGeom>
        </p:spPr>
      </p:pic>
    </p:spTree>
    <p:extLst>
      <p:ext uri="{BB962C8B-B14F-4D97-AF65-F5344CB8AC3E}">
        <p14:creationId xmlns:p14="http://schemas.microsoft.com/office/powerpoint/2010/main" val="19076222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Two Content Gray Background">
    <p:spTree>
      <p:nvGrpSpPr>
        <p:cNvPr id="1" name=""/>
        <p:cNvGrpSpPr/>
        <p:nvPr/>
      </p:nvGrpSpPr>
      <p:grpSpPr>
        <a:xfrm>
          <a:off x="0" y="0"/>
          <a:ext cx="0" cy="0"/>
          <a:chOff x="0" y="0"/>
          <a:chExt cx="0" cy="0"/>
        </a:xfrm>
      </p:grpSpPr>
      <p:cxnSp>
        <p:nvCxnSpPr>
          <p:cNvPr id="9" name="Straight Connector 8"/>
          <p:cNvCxnSpPr/>
          <p:nvPr/>
        </p:nvCxnSpPr>
        <p:spPr bwMode="ltGray">
          <a:xfrm>
            <a:off x="6094413"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4" name="Content Placeholder 3"/>
          <p:cNvSpPr>
            <a:spLocks noGrp="1"/>
          </p:cNvSpPr>
          <p:nvPr>
            <p:ph sz="half" idx="2"/>
          </p:nvPr>
        </p:nvSpPr>
        <p:spPr>
          <a:xfrm>
            <a:off x="6246814" y="1524001"/>
            <a:ext cx="5410198" cy="4419600"/>
          </a:xfrm>
        </p:spPr>
        <p:txBody>
          <a:bodyPr>
            <a:noAutofit/>
          </a:bodyPr>
          <a:lstStyle>
            <a:lvl1pPr>
              <a:defRPr sz="2800"/>
            </a:lvl1pPr>
            <a:lvl2pPr>
              <a:defRPr sz="2400"/>
            </a:lvl2pPr>
            <a:lvl3pPr>
              <a:defRPr sz="2000"/>
            </a:lvl3pPr>
            <a:lvl4pPr>
              <a:defRPr sz="18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4"/>
          <p:cNvSpPr>
            <a:spLocks noGrp="1"/>
          </p:cNvSpPr>
          <p:nvPr>
            <p:ph type="dt" sz="half" idx="10"/>
          </p:nvPr>
        </p:nvSpPr>
        <p:spPr/>
        <p:txBody>
          <a:bodyPr/>
          <a:lstStyle/>
          <a:p>
            <a:fld id="{045E3E61-A36F-F743-B5E7-A2287D2E50B7}" type="datetime1">
              <a:rPr lang="en-US" smtClean="0"/>
              <a:t>5/11/17</a:t>
            </a:fld>
            <a:endParaRPr dirty="0"/>
          </a:p>
        </p:txBody>
      </p:sp>
      <p:sp>
        <p:nvSpPr>
          <p:cNvPr id="6" name="Footer Placeholder 5"/>
          <p:cNvSpPr>
            <a:spLocks noGrp="1"/>
          </p:cNvSpPr>
          <p:nvPr>
            <p:ph type="ftr" sz="quarter" idx="11"/>
          </p:nvPr>
        </p:nvSpPr>
        <p:spPr/>
        <p:txBody>
          <a:bodyPr/>
          <a:lstStyle/>
          <a:p>
            <a:r>
              <a:rPr lang="en-US" smtClean="0"/>
              <a:t>Confidential – Oracle Internal/Restricted/Highly Restricted</a:t>
            </a:r>
            <a:endParaRPr dirty="0"/>
          </a:p>
        </p:txBody>
      </p:sp>
      <p:sp>
        <p:nvSpPr>
          <p:cNvPr id="7" name="Slide Number Placeholder 6"/>
          <p:cNvSpPr>
            <a:spLocks noGrp="1"/>
          </p:cNvSpPr>
          <p:nvPr>
            <p:ph type="sldNum" sz="quarter" idx="12"/>
          </p:nvPr>
        </p:nvSpPr>
        <p:spPr/>
        <p:txBody>
          <a:bodyPr/>
          <a:lstStyle/>
          <a:p>
            <a:fld id="{C51EAA63-D034-42AE-91FA-B13B9518C7BE}" type="slidenum">
              <a:rPr/>
              <a:t>‹#›</a:t>
            </a:fld>
            <a:endParaRPr dirty="0"/>
          </a:p>
        </p:txBody>
      </p:sp>
      <p:sp>
        <p:nvSpPr>
          <p:cNvPr id="8" name="Title 7"/>
          <p:cNvSpPr>
            <a:spLocks noGrp="1"/>
          </p:cNvSpPr>
          <p:nvPr>
            <p:ph type="title"/>
          </p:nvPr>
        </p:nvSpPr>
        <p:spPr/>
        <p:txBody>
          <a:bodyPr/>
          <a:lstStyle/>
          <a:p>
            <a:r>
              <a:rPr lang="en-US" smtClean="0"/>
              <a:t>Click to edit Master title style</a:t>
            </a:r>
            <a:endParaRPr dirty="0"/>
          </a:p>
        </p:txBody>
      </p:sp>
      <p:sp>
        <p:nvSpPr>
          <p:cNvPr id="11" name="Case"/>
          <p:cNvSpPr>
            <a:spLocks/>
          </p:cNvSpPr>
          <p:nvPr/>
        </p:nvSpPr>
        <p:spPr bwMode="auto">
          <a:xfrm>
            <a:off x="2303501" y="1866828"/>
            <a:ext cx="1877625" cy="3681507"/>
          </a:xfrm>
          <a:custGeom>
            <a:avLst/>
            <a:gdLst>
              <a:gd name="T0" fmla="*/ 403 w 4052"/>
              <a:gd name="T1" fmla="*/ 0 h 7922"/>
              <a:gd name="T2" fmla="*/ 3649 w 4052"/>
              <a:gd name="T3" fmla="*/ 0 h 7922"/>
              <a:gd name="T4" fmla="*/ 4052 w 4052"/>
              <a:gd name="T5" fmla="*/ 403 h 7922"/>
              <a:gd name="T6" fmla="*/ 4052 w 4052"/>
              <a:gd name="T7" fmla="*/ 7519 h 7922"/>
              <a:gd name="T8" fmla="*/ 3649 w 4052"/>
              <a:gd name="T9" fmla="*/ 7922 h 7922"/>
              <a:gd name="T10" fmla="*/ 403 w 4052"/>
              <a:gd name="T11" fmla="*/ 7922 h 7922"/>
              <a:gd name="T12" fmla="*/ 0 w 4052"/>
              <a:gd name="T13" fmla="*/ 7519 h 7922"/>
              <a:gd name="T14" fmla="*/ 0 w 4052"/>
              <a:gd name="T15" fmla="*/ 403 h 7922"/>
              <a:gd name="T16" fmla="*/ 403 w 4052"/>
              <a:gd name="T17" fmla="*/ 0 h 79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52" h="7922">
                <a:moveTo>
                  <a:pt x="403" y="0"/>
                </a:moveTo>
                <a:lnTo>
                  <a:pt x="3649" y="0"/>
                </a:lnTo>
                <a:cubicBezTo>
                  <a:pt x="3872" y="0"/>
                  <a:pt x="4052" y="179"/>
                  <a:pt x="4052" y="403"/>
                </a:cubicBezTo>
                <a:lnTo>
                  <a:pt x="4052" y="7519"/>
                </a:lnTo>
                <a:cubicBezTo>
                  <a:pt x="4052" y="7742"/>
                  <a:pt x="3872" y="7922"/>
                  <a:pt x="3649" y="7922"/>
                </a:cubicBezTo>
                <a:lnTo>
                  <a:pt x="403" y="7922"/>
                </a:lnTo>
                <a:cubicBezTo>
                  <a:pt x="180" y="7922"/>
                  <a:pt x="0" y="7742"/>
                  <a:pt x="0" y="7519"/>
                </a:cubicBezTo>
                <a:lnTo>
                  <a:pt x="0" y="403"/>
                </a:lnTo>
                <a:cubicBezTo>
                  <a:pt x="0" y="179"/>
                  <a:pt x="180" y="0"/>
                  <a:pt x="403" y="0"/>
                </a:cubicBezTo>
                <a:close/>
              </a:path>
            </a:pathLst>
          </a:custGeom>
          <a:solidFill>
            <a:srgbClr val="FFFFFF">
              <a:alpha val="98000"/>
            </a:srgbClr>
          </a:solidFill>
          <a:ln w="6350" cap="sq">
            <a:solidFill>
              <a:srgbClr val="808080">
                <a:alpha val="67000"/>
              </a:srgbClr>
            </a:solidFill>
            <a:prstDash val="solid"/>
            <a:miter lim="800000"/>
            <a:headEnd/>
            <a:tailEnd/>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rgbClr val="5F5F5F"/>
              </a:solidFill>
              <a:latin typeface="Segoe UI" panose="020B0502040204020203" pitchFamily="34" charset="0"/>
              <a:cs typeface="Segoe UI" panose="020B0502040204020203" pitchFamily="34" charset="0"/>
            </a:endParaRPr>
          </a:p>
        </p:txBody>
      </p:sp>
      <p:sp>
        <p:nvSpPr>
          <p:cNvPr id="15" name="Display"/>
          <p:cNvSpPr/>
          <p:nvPr/>
        </p:nvSpPr>
        <p:spPr>
          <a:xfrm>
            <a:off x="2376664" y="2181055"/>
            <a:ext cx="1731299" cy="3079004"/>
          </a:xfrm>
          <a:prstGeom prst="rect">
            <a:avLst/>
          </a:prstGeom>
          <a:solidFill>
            <a:srgbClr val="FFFFFF"/>
          </a:solidFill>
          <a:ln w="6350">
            <a:solidFill>
              <a:srgbClr val="808080">
                <a:alpha val="67000"/>
              </a:srgb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700" dirty="0">
              <a:solidFill>
                <a:srgbClr val="5F5F5F"/>
              </a:solidFill>
              <a:latin typeface="Segoe UI" panose="020B0502040204020203" pitchFamily="34" charset="0"/>
              <a:cs typeface="Segoe UI" panose="020B0502040204020203" pitchFamily="34" charset="0"/>
            </a:endParaRPr>
          </a:p>
        </p:txBody>
      </p:sp>
      <p:pic>
        <p:nvPicPr>
          <p:cNvPr id="10" name="Picture 9"/>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373091" y="2176139"/>
            <a:ext cx="1738691" cy="3088794"/>
          </a:xfrm>
          <a:prstGeom prst="rect">
            <a:avLst/>
          </a:prstGeom>
        </p:spPr>
      </p:pic>
      <p:pic>
        <p:nvPicPr>
          <p:cNvPr id="2" name="Picture 1"/>
          <p:cNvPicPr>
            <a:picLocks noChangeAspect="1"/>
          </p:cNvPicPr>
          <p:nvPr userDrawn="1"/>
        </p:nvPicPr>
        <p:blipFill>
          <a:blip r:embed="rId3"/>
          <a:stretch>
            <a:fillRect/>
          </a:stretch>
        </p:blipFill>
        <p:spPr>
          <a:xfrm>
            <a:off x="2372872" y="2318526"/>
            <a:ext cx="1734166" cy="2951004"/>
          </a:xfrm>
          <a:prstGeom prst="rect">
            <a:avLst/>
          </a:prstGeom>
        </p:spPr>
      </p:pic>
    </p:spTree>
    <p:extLst>
      <p:ext uri="{BB962C8B-B14F-4D97-AF65-F5344CB8AC3E}">
        <p14:creationId xmlns:p14="http://schemas.microsoft.com/office/powerpoint/2010/main" val="4155396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Two Content Gray Background">
    <p:spTree>
      <p:nvGrpSpPr>
        <p:cNvPr id="1" name=""/>
        <p:cNvGrpSpPr/>
        <p:nvPr/>
      </p:nvGrpSpPr>
      <p:grpSpPr>
        <a:xfrm>
          <a:off x="0" y="0"/>
          <a:ext cx="0" cy="0"/>
          <a:chOff x="0" y="0"/>
          <a:chExt cx="0" cy="0"/>
        </a:xfrm>
      </p:grpSpPr>
      <p:cxnSp>
        <p:nvCxnSpPr>
          <p:cNvPr id="9" name="Straight Connector 8"/>
          <p:cNvCxnSpPr/>
          <p:nvPr/>
        </p:nvCxnSpPr>
        <p:spPr bwMode="ltGray">
          <a:xfrm>
            <a:off x="6094413"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4" name="Content Placeholder 3"/>
          <p:cNvSpPr>
            <a:spLocks noGrp="1"/>
          </p:cNvSpPr>
          <p:nvPr>
            <p:ph sz="half" idx="2"/>
          </p:nvPr>
        </p:nvSpPr>
        <p:spPr>
          <a:xfrm>
            <a:off x="6246814" y="1524001"/>
            <a:ext cx="5410198" cy="4419600"/>
          </a:xfrm>
        </p:spPr>
        <p:txBody>
          <a:bodyPr>
            <a:noAutofit/>
          </a:bodyPr>
          <a:lstStyle>
            <a:lvl1pPr>
              <a:defRPr sz="2800"/>
            </a:lvl1pPr>
            <a:lvl2pPr>
              <a:defRPr sz="2400"/>
            </a:lvl2pPr>
            <a:lvl3pPr>
              <a:defRPr sz="2000"/>
            </a:lvl3pPr>
            <a:lvl4pPr>
              <a:defRPr sz="18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4"/>
          <p:cNvSpPr>
            <a:spLocks noGrp="1"/>
          </p:cNvSpPr>
          <p:nvPr>
            <p:ph type="dt" sz="half" idx="10"/>
          </p:nvPr>
        </p:nvSpPr>
        <p:spPr/>
        <p:txBody>
          <a:bodyPr/>
          <a:lstStyle/>
          <a:p>
            <a:fld id="{32425AFA-FD14-A846-8D1E-E24901E57FE9}" type="datetime1">
              <a:rPr lang="en-US" smtClean="0"/>
              <a:t>5/11/17</a:t>
            </a:fld>
            <a:endParaRPr dirty="0"/>
          </a:p>
        </p:txBody>
      </p:sp>
      <p:sp>
        <p:nvSpPr>
          <p:cNvPr id="6" name="Footer Placeholder 5"/>
          <p:cNvSpPr>
            <a:spLocks noGrp="1"/>
          </p:cNvSpPr>
          <p:nvPr>
            <p:ph type="ftr" sz="quarter" idx="11"/>
          </p:nvPr>
        </p:nvSpPr>
        <p:spPr/>
        <p:txBody>
          <a:bodyPr/>
          <a:lstStyle/>
          <a:p>
            <a:r>
              <a:rPr lang="en-US" smtClean="0"/>
              <a:t>Confidential – Oracle Internal/Restricted/Highly Restricted</a:t>
            </a:r>
            <a:endParaRPr dirty="0"/>
          </a:p>
        </p:txBody>
      </p:sp>
      <p:sp>
        <p:nvSpPr>
          <p:cNvPr id="7" name="Slide Number Placeholder 6"/>
          <p:cNvSpPr>
            <a:spLocks noGrp="1"/>
          </p:cNvSpPr>
          <p:nvPr>
            <p:ph type="sldNum" sz="quarter" idx="12"/>
          </p:nvPr>
        </p:nvSpPr>
        <p:spPr/>
        <p:txBody>
          <a:bodyPr/>
          <a:lstStyle/>
          <a:p>
            <a:fld id="{C51EAA63-D034-42AE-91FA-B13B9518C7BE}" type="slidenum">
              <a:rPr/>
              <a:t>‹#›</a:t>
            </a:fld>
            <a:endParaRPr dirty="0"/>
          </a:p>
        </p:txBody>
      </p:sp>
      <p:sp>
        <p:nvSpPr>
          <p:cNvPr id="8" name="Title 7"/>
          <p:cNvSpPr>
            <a:spLocks noGrp="1"/>
          </p:cNvSpPr>
          <p:nvPr>
            <p:ph type="title"/>
          </p:nvPr>
        </p:nvSpPr>
        <p:spPr/>
        <p:txBody>
          <a:bodyPr/>
          <a:lstStyle/>
          <a:p>
            <a:r>
              <a:rPr lang="en-US" smtClean="0"/>
              <a:t>Click to edit Master title style</a:t>
            </a:r>
            <a:endParaRPr dirty="0"/>
          </a:p>
        </p:txBody>
      </p:sp>
      <p:sp>
        <p:nvSpPr>
          <p:cNvPr id="11" name="Case"/>
          <p:cNvSpPr>
            <a:spLocks/>
          </p:cNvSpPr>
          <p:nvPr/>
        </p:nvSpPr>
        <p:spPr bwMode="auto">
          <a:xfrm>
            <a:off x="2303501" y="1866828"/>
            <a:ext cx="1877625" cy="3681507"/>
          </a:xfrm>
          <a:custGeom>
            <a:avLst/>
            <a:gdLst>
              <a:gd name="T0" fmla="*/ 403 w 4052"/>
              <a:gd name="T1" fmla="*/ 0 h 7922"/>
              <a:gd name="T2" fmla="*/ 3649 w 4052"/>
              <a:gd name="T3" fmla="*/ 0 h 7922"/>
              <a:gd name="T4" fmla="*/ 4052 w 4052"/>
              <a:gd name="T5" fmla="*/ 403 h 7922"/>
              <a:gd name="T6" fmla="*/ 4052 w 4052"/>
              <a:gd name="T7" fmla="*/ 7519 h 7922"/>
              <a:gd name="T8" fmla="*/ 3649 w 4052"/>
              <a:gd name="T9" fmla="*/ 7922 h 7922"/>
              <a:gd name="T10" fmla="*/ 403 w 4052"/>
              <a:gd name="T11" fmla="*/ 7922 h 7922"/>
              <a:gd name="T12" fmla="*/ 0 w 4052"/>
              <a:gd name="T13" fmla="*/ 7519 h 7922"/>
              <a:gd name="T14" fmla="*/ 0 w 4052"/>
              <a:gd name="T15" fmla="*/ 403 h 7922"/>
              <a:gd name="T16" fmla="*/ 403 w 4052"/>
              <a:gd name="T17" fmla="*/ 0 h 79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52" h="7922">
                <a:moveTo>
                  <a:pt x="403" y="0"/>
                </a:moveTo>
                <a:lnTo>
                  <a:pt x="3649" y="0"/>
                </a:lnTo>
                <a:cubicBezTo>
                  <a:pt x="3872" y="0"/>
                  <a:pt x="4052" y="179"/>
                  <a:pt x="4052" y="403"/>
                </a:cubicBezTo>
                <a:lnTo>
                  <a:pt x="4052" y="7519"/>
                </a:lnTo>
                <a:cubicBezTo>
                  <a:pt x="4052" y="7742"/>
                  <a:pt x="3872" y="7922"/>
                  <a:pt x="3649" y="7922"/>
                </a:cubicBezTo>
                <a:lnTo>
                  <a:pt x="403" y="7922"/>
                </a:lnTo>
                <a:cubicBezTo>
                  <a:pt x="180" y="7922"/>
                  <a:pt x="0" y="7742"/>
                  <a:pt x="0" y="7519"/>
                </a:cubicBezTo>
                <a:lnTo>
                  <a:pt x="0" y="403"/>
                </a:lnTo>
                <a:cubicBezTo>
                  <a:pt x="0" y="179"/>
                  <a:pt x="180" y="0"/>
                  <a:pt x="403" y="0"/>
                </a:cubicBezTo>
                <a:close/>
              </a:path>
            </a:pathLst>
          </a:custGeom>
          <a:solidFill>
            <a:srgbClr val="FFFFFF">
              <a:alpha val="98000"/>
            </a:srgbClr>
          </a:solidFill>
          <a:ln w="6350" cap="sq">
            <a:solidFill>
              <a:srgbClr val="808080">
                <a:alpha val="67000"/>
              </a:srgbClr>
            </a:solidFill>
            <a:prstDash val="solid"/>
            <a:miter lim="800000"/>
            <a:headEnd/>
            <a:tailEnd/>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rgbClr val="5F5F5F"/>
              </a:solidFill>
              <a:latin typeface="Segoe UI" panose="020B0502040204020203" pitchFamily="34" charset="0"/>
              <a:cs typeface="Segoe UI" panose="020B0502040204020203" pitchFamily="34" charset="0"/>
            </a:endParaRPr>
          </a:p>
        </p:txBody>
      </p:sp>
      <p:sp>
        <p:nvSpPr>
          <p:cNvPr id="15" name="Display"/>
          <p:cNvSpPr/>
          <p:nvPr/>
        </p:nvSpPr>
        <p:spPr>
          <a:xfrm>
            <a:off x="2376664" y="2181055"/>
            <a:ext cx="1731299" cy="3079004"/>
          </a:xfrm>
          <a:prstGeom prst="rect">
            <a:avLst/>
          </a:prstGeom>
          <a:solidFill>
            <a:srgbClr val="FFFFFF"/>
          </a:solidFill>
          <a:ln w="6350">
            <a:solidFill>
              <a:srgbClr val="808080">
                <a:alpha val="67000"/>
              </a:srgb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700" dirty="0">
              <a:solidFill>
                <a:srgbClr val="5F5F5F"/>
              </a:solidFill>
              <a:latin typeface="Segoe UI" panose="020B0502040204020203" pitchFamily="34" charset="0"/>
              <a:cs typeface="Segoe UI" panose="020B0502040204020203" pitchFamily="34" charset="0"/>
            </a:endParaRPr>
          </a:p>
        </p:txBody>
      </p:sp>
      <p:pic>
        <p:nvPicPr>
          <p:cNvPr id="10" name="Picture 9"/>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373091" y="2176139"/>
            <a:ext cx="1738691" cy="3088794"/>
          </a:xfrm>
          <a:prstGeom prst="rect">
            <a:avLst/>
          </a:prstGeom>
        </p:spPr>
      </p:pic>
      <p:pic>
        <p:nvPicPr>
          <p:cNvPr id="2" name="Picture 1"/>
          <p:cNvPicPr>
            <a:picLocks noChangeAspect="1"/>
          </p:cNvPicPr>
          <p:nvPr userDrawn="1"/>
        </p:nvPicPr>
        <p:blipFill>
          <a:blip r:embed="rId3"/>
          <a:stretch>
            <a:fillRect/>
          </a:stretch>
        </p:blipFill>
        <p:spPr>
          <a:xfrm>
            <a:off x="2372872" y="2318526"/>
            <a:ext cx="1734166" cy="2951004"/>
          </a:xfrm>
          <a:prstGeom prst="rect">
            <a:avLst/>
          </a:prstGeom>
        </p:spPr>
      </p:pic>
      <p:pic>
        <p:nvPicPr>
          <p:cNvPr id="12" name="Picture 11"/>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2370154" y="2174179"/>
            <a:ext cx="1747532" cy="3104498"/>
          </a:xfrm>
          <a:prstGeom prst="rect">
            <a:avLst/>
          </a:prstGeom>
        </p:spPr>
      </p:pic>
    </p:spTree>
    <p:extLst>
      <p:ext uri="{BB962C8B-B14F-4D97-AF65-F5344CB8AC3E}">
        <p14:creationId xmlns:p14="http://schemas.microsoft.com/office/powerpoint/2010/main" val="16799562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Two Content Gray Background">
    <p:spTree>
      <p:nvGrpSpPr>
        <p:cNvPr id="1" name=""/>
        <p:cNvGrpSpPr/>
        <p:nvPr/>
      </p:nvGrpSpPr>
      <p:grpSpPr>
        <a:xfrm>
          <a:off x="0" y="0"/>
          <a:ext cx="0" cy="0"/>
          <a:chOff x="0" y="0"/>
          <a:chExt cx="0" cy="0"/>
        </a:xfrm>
      </p:grpSpPr>
      <p:cxnSp>
        <p:nvCxnSpPr>
          <p:cNvPr id="9" name="Straight Connector 8"/>
          <p:cNvCxnSpPr/>
          <p:nvPr/>
        </p:nvCxnSpPr>
        <p:spPr bwMode="ltGray">
          <a:xfrm>
            <a:off x="6094413"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4" name="Content Placeholder 3"/>
          <p:cNvSpPr>
            <a:spLocks noGrp="1"/>
          </p:cNvSpPr>
          <p:nvPr>
            <p:ph sz="half" idx="2"/>
          </p:nvPr>
        </p:nvSpPr>
        <p:spPr>
          <a:xfrm>
            <a:off x="6246814" y="1524001"/>
            <a:ext cx="5410198" cy="4419600"/>
          </a:xfrm>
        </p:spPr>
        <p:txBody>
          <a:bodyPr>
            <a:noAutofit/>
          </a:bodyPr>
          <a:lstStyle>
            <a:lvl1pPr>
              <a:defRPr sz="2800"/>
            </a:lvl1pPr>
            <a:lvl2pPr>
              <a:defRPr sz="2400"/>
            </a:lvl2pPr>
            <a:lvl3pPr>
              <a:defRPr sz="2000"/>
            </a:lvl3pPr>
            <a:lvl4pPr>
              <a:defRPr sz="18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4"/>
          <p:cNvSpPr>
            <a:spLocks noGrp="1"/>
          </p:cNvSpPr>
          <p:nvPr>
            <p:ph type="dt" sz="half" idx="10"/>
          </p:nvPr>
        </p:nvSpPr>
        <p:spPr/>
        <p:txBody>
          <a:bodyPr/>
          <a:lstStyle/>
          <a:p>
            <a:fld id="{E9D8111D-866D-0B41-9132-E0875A559FE0}" type="datetime1">
              <a:rPr lang="en-US" smtClean="0"/>
              <a:t>5/11/17</a:t>
            </a:fld>
            <a:endParaRPr dirty="0"/>
          </a:p>
        </p:txBody>
      </p:sp>
      <p:sp>
        <p:nvSpPr>
          <p:cNvPr id="6" name="Footer Placeholder 5"/>
          <p:cNvSpPr>
            <a:spLocks noGrp="1"/>
          </p:cNvSpPr>
          <p:nvPr>
            <p:ph type="ftr" sz="quarter" idx="11"/>
          </p:nvPr>
        </p:nvSpPr>
        <p:spPr/>
        <p:txBody>
          <a:bodyPr/>
          <a:lstStyle/>
          <a:p>
            <a:r>
              <a:rPr lang="en-US" smtClean="0"/>
              <a:t>Confidential – Oracle Internal/Restricted/Highly Restricted</a:t>
            </a:r>
            <a:endParaRPr dirty="0"/>
          </a:p>
        </p:txBody>
      </p:sp>
      <p:sp>
        <p:nvSpPr>
          <p:cNvPr id="7" name="Slide Number Placeholder 6"/>
          <p:cNvSpPr>
            <a:spLocks noGrp="1"/>
          </p:cNvSpPr>
          <p:nvPr>
            <p:ph type="sldNum" sz="quarter" idx="12"/>
          </p:nvPr>
        </p:nvSpPr>
        <p:spPr/>
        <p:txBody>
          <a:bodyPr/>
          <a:lstStyle/>
          <a:p>
            <a:fld id="{C51EAA63-D034-42AE-91FA-B13B9518C7BE}" type="slidenum">
              <a:rPr/>
              <a:t>‹#›</a:t>
            </a:fld>
            <a:endParaRPr dirty="0"/>
          </a:p>
        </p:txBody>
      </p:sp>
      <p:sp>
        <p:nvSpPr>
          <p:cNvPr id="8" name="Title 7"/>
          <p:cNvSpPr>
            <a:spLocks noGrp="1"/>
          </p:cNvSpPr>
          <p:nvPr>
            <p:ph type="title"/>
          </p:nvPr>
        </p:nvSpPr>
        <p:spPr/>
        <p:txBody>
          <a:bodyPr/>
          <a:lstStyle/>
          <a:p>
            <a:r>
              <a:rPr lang="en-US" smtClean="0"/>
              <a:t>Click to edit Master title style</a:t>
            </a:r>
            <a:endParaRPr dirty="0"/>
          </a:p>
        </p:txBody>
      </p:sp>
      <p:sp>
        <p:nvSpPr>
          <p:cNvPr id="11" name="Case"/>
          <p:cNvSpPr>
            <a:spLocks/>
          </p:cNvSpPr>
          <p:nvPr/>
        </p:nvSpPr>
        <p:spPr bwMode="auto">
          <a:xfrm>
            <a:off x="2303501" y="1866828"/>
            <a:ext cx="1877625" cy="3681507"/>
          </a:xfrm>
          <a:custGeom>
            <a:avLst/>
            <a:gdLst>
              <a:gd name="T0" fmla="*/ 403 w 4052"/>
              <a:gd name="T1" fmla="*/ 0 h 7922"/>
              <a:gd name="T2" fmla="*/ 3649 w 4052"/>
              <a:gd name="T3" fmla="*/ 0 h 7922"/>
              <a:gd name="T4" fmla="*/ 4052 w 4052"/>
              <a:gd name="T5" fmla="*/ 403 h 7922"/>
              <a:gd name="T6" fmla="*/ 4052 w 4052"/>
              <a:gd name="T7" fmla="*/ 7519 h 7922"/>
              <a:gd name="T8" fmla="*/ 3649 w 4052"/>
              <a:gd name="T9" fmla="*/ 7922 h 7922"/>
              <a:gd name="T10" fmla="*/ 403 w 4052"/>
              <a:gd name="T11" fmla="*/ 7922 h 7922"/>
              <a:gd name="T12" fmla="*/ 0 w 4052"/>
              <a:gd name="T13" fmla="*/ 7519 h 7922"/>
              <a:gd name="T14" fmla="*/ 0 w 4052"/>
              <a:gd name="T15" fmla="*/ 403 h 7922"/>
              <a:gd name="T16" fmla="*/ 403 w 4052"/>
              <a:gd name="T17" fmla="*/ 0 h 79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52" h="7922">
                <a:moveTo>
                  <a:pt x="403" y="0"/>
                </a:moveTo>
                <a:lnTo>
                  <a:pt x="3649" y="0"/>
                </a:lnTo>
                <a:cubicBezTo>
                  <a:pt x="3872" y="0"/>
                  <a:pt x="4052" y="179"/>
                  <a:pt x="4052" y="403"/>
                </a:cubicBezTo>
                <a:lnTo>
                  <a:pt x="4052" y="7519"/>
                </a:lnTo>
                <a:cubicBezTo>
                  <a:pt x="4052" y="7742"/>
                  <a:pt x="3872" y="7922"/>
                  <a:pt x="3649" y="7922"/>
                </a:cubicBezTo>
                <a:lnTo>
                  <a:pt x="403" y="7922"/>
                </a:lnTo>
                <a:cubicBezTo>
                  <a:pt x="180" y="7922"/>
                  <a:pt x="0" y="7742"/>
                  <a:pt x="0" y="7519"/>
                </a:cubicBezTo>
                <a:lnTo>
                  <a:pt x="0" y="403"/>
                </a:lnTo>
                <a:cubicBezTo>
                  <a:pt x="0" y="179"/>
                  <a:pt x="180" y="0"/>
                  <a:pt x="403" y="0"/>
                </a:cubicBezTo>
                <a:close/>
              </a:path>
            </a:pathLst>
          </a:custGeom>
          <a:solidFill>
            <a:srgbClr val="FFFFFF">
              <a:alpha val="98000"/>
            </a:srgbClr>
          </a:solidFill>
          <a:ln w="6350" cap="sq">
            <a:solidFill>
              <a:srgbClr val="808080">
                <a:alpha val="67000"/>
              </a:srgbClr>
            </a:solidFill>
            <a:prstDash val="solid"/>
            <a:miter lim="800000"/>
            <a:headEnd/>
            <a:tailEnd/>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rgbClr val="5F5F5F"/>
              </a:solidFill>
              <a:latin typeface="Segoe UI" panose="020B0502040204020203" pitchFamily="34" charset="0"/>
              <a:cs typeface="Segoe UI" panose="020B0502040204020203" pitchFamily="34" charset="0"/>
            </a:endParaRPr>
          </a:p>
        </p:txBody>
      </p:sp>
      <p:sp>
        <p:nvSpPr>
          <p:cNvPr id="15" name="Display"/>
          <p:cNvSpPr/>
          <p:nvPr/>
        </p:nvSpPr>
        <p:spPr>
          <a:xfrm>
            <a:off x="2376664" y="2181055"/>
            <a:ext cx="1731299" cy="3079004"/>
          </a:xfrm>
          <a:prstGeom prst="rect">
            <a:avLst/>
          </a:prstGeom>
          <a:solidFill>
            <a:srgbClr val="FFFFFF"/>
          </a:solidFill>
          <a:ln w="6350">
            <a:solidFill>
              <a:srgbClr val="808080">
                <a:alpha val="67000"/>
              </a:srgb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700" dirty="0">
              <a:solidFill>
                <a:srgbClr val="5F5F5F"/>
              </a:solidFill>
              <a:latin typeface="Segoe UI" panose="020B0502040204020203" pitchFamily="34" charset="0"/>
              <a:cs typeface="Segoe UI" panose="020B0502040204020203" pitchFamily="34" charset="0"/>
            </a:endParaRPr>
          </a:p>
        </p:txBody>
      </p:sp>
      <p:pic>
        <p:nvPicPr>
          <p:cNvPr id="10" name="Picture 9"/>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373091" y="2176139"/>
            <a:ext cx="1738691" cy="3088794"/>
          </a:xfrm>
          <a:prstGeom prst="rect">
            <a:avLst/>
          </a:prstGeom>
        </p:spPr>
      </p:pic>
      <p:pic>
        <p:nvPicPr>
          <p:cNvPr id="2" name="Picture 1"/>
          <p:cNvPicPr>
            <a:picLocks noChangeAspect="1"/>
          </p:cNvPicPr>
          <p:nvPr userDrawn="1"/>
        </p:nvPicPr>
        <p:blipFill>
          <a:blip r:embed="rId3"/>
          <a:stretch>
            <a:fillRect/>
          </a:stretch>
        </p:blipFill>
        <p:spPr>
          <a:xfrm>
            <a:off x="2372872" y="2318526"/>
            <a:ext cx="1734166" cy="2951004"/>
          </a:xfrm>
          <a:prstGeom prst="rect">
            <a:avLst/>
          </a:prstGeom>
        </p:spPr>
      </p:pic>
      <p:sp>
        <p:nvSpPr>
          <p:cNvPr id="12" name="Rectangle 11"/>
          <p:cNvSpPr/>
          <p:nvPr userDrawn="1"/>
        </p:nvSpPr>
        <p:spPr>
          <a:xfrm>
            <a:off x="2378099" y="2481638"/>
            <a:ext cx="1729929" cy="2781806"/>
          </a:xfrm>
          <a:prstGeom prst="rect">
            <a:avLst/>
          </a:prstGeom>
          <a:solidFill>
            <a:srgbClr val="FFFFFF"/>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lang="en-US"/>
          </a:p>
        </p:txBody>
      </p:sp>
    </p:spTree>
    <p:extLst>
      <p:ext uri="{BB962C8B-B14F-4D97-AF65-F5344CB8AC3E}">
        <p14:creationId xmlns:p14="http://schemas.microsoft.com/office/powerpoint/2010/main" val="42069265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Two Content Gray Background">
    <p:spTree>
      <p:nvGrpSpPr>
        <p:cNvPr id="1" name=""/>
        <p:cNvGrpSpPr/>
        <p:nvPr/>
      </p:nvGrpSpPr>
      <p:grpSpPr>
        <a:xfrm>
          <a:off x="0" y="0"/>
          <a:ext cx="0" cy="0"/>
          <a:chOff x="0" y="0"/>
          <a:chExt cx="0" cy="0"/>
        </a:xfrm>
      </p:grpSpPr>
      <p:cxnSp>
        <p:nvCxnSpPr>
          <p:cNvPr id="9" name="Straight Connector 8"/>
          <p:cNvCxnSpPr/>
          <p:nvPr/>
        </p:nvCxnSpPr>
        <p:spPr bwMode="ltGray">
          <a:xfrm>
            <a:off x="6094413"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4" name="Content Placeholder 3"/>
          <p:cNvSpPr>
            <a:spLocks noGrp="1"/>
          </p:cNvSpPr>
          <p:nvPr>
            <p:ph sz="half" idx="2"/>
          </p:nvPr>
        </p:nvSpPr>
        <p:spPr>
          <a:xfrm>
            <a:off x="6246814" y="1524001"/>
            <a:ext cx="5410198" cy="4419600"/>
          </a:xfrm>
        </p:spPr>
        <p:txBody>
          <a:bodyPr>
            <a:noAutofit/>
          </a:bodyPr>
          <a:lstStyle>
            <a:lvl1pPr>
              <a:defRPr sz="2800"/>
            </a:lvl1pPr>
            <a:lvl2pPr>
              <a:defRPr sz="2400"/>
            </a:lvl2pPr>
            <a:lvl3pPr>
              <a:defRPr sz="2000"/>
            </a:lvl3pPr>
            <a:lvl4pPr>
              <a:defRPr sz="18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4"/>
          <p:cNvSpPr>
            <a:spLocks noGrp="1"/>
          </p:cNvSpPr>
          <p:nvPr>
            <p:ph type="dt" sz="half" idx="10"/>
          </p:nvPr>
        </p:nvSpPr>
        <p:spPr/>
        <p:txBody>
          <a:bodyPr/>
          <a:lstStyle/>
          <a:p>
            <a:fld id="{D19EA0D5-BA2F-4049-A563-C38BE1D321E0}" type="datetime1">
              <a:rPr lang="en-US" smtClean="0"/>
              <a:t>5/11/17</a:t>
            </a:fld>
            <a:endParaRPr dirty="0"/>
          </a:p>
        </p:txBody>
      </p:sp>
      <p:sp>
        <p:nvSpPr>
          <p:cNvPr id="6" name="Footer Placeholder 5"/>
          <p:cNvSpPr>
            <a:spLocks noGrp="1"/>
          </p:cNvSpPr>
          <p:nvPr>
            <p:ph type="ftr" sz="quarter" idx="11"/>
          </p:nvPr>
        </p:nvSpPr>
        <p:spPr/>
        <p:txBody>
          <a:bodyPr/>
          <a:lstStyle/>
          <a:p>
            <a:r>
              <a:rPr lang="en-US" smtClean="0"/>
              <a:t>Confidential – Oracle Internal/Restricted/Highly Restricted</a:t>
            </a:r>
            <a:endParaRPr dirty="0"/>
          </a:p>
        </p:txBody>
      </p:sp>
      <p:sp>
        <p:nvSpPr>
          <p:cNvPr id="7" name="Slide Number Placeholder 6"/>
          <p:cNvSpPr>
            <a:spLocks noGrp="1"/>
          </p:cNvSpPr>
          <p:nvPr>
            <p:ph type="sldNum" sz="quarter" idx="12"/>
          </p:nvPr>
        </p:nvSpPr>
        <p:spPr/>
        <p:txBody>
          <a:bodyPr/>
          <a:lstStyle/>
          <a:p>
            <a:fld id="{C51EAA63-D034-42AE-91FA-B13B9518C7BE}" type="slidenum">
              <a:rPr/>
              <a:t>‹#›</a:t>
            </a:fld>
            <a:endParaRPr dirty="0"/>
          </a:p>
        </p:txBody>
      </p:sp>
      <p:sp>
        <p:nvSpPr>
          <p:cNvPr id="8" name="Title 7"/>
          <p:cNvSpPr>
            <a:spLocks noGrp="1"/>
          </p:cNvSpPr>
          <p:nvPr>
            <p:ph type="title"/>
          </p:nvPr>
        </p:nvSpPr>
        <p:spPr/>
        <p:txBody>
          <a:bodyPr/>
          <a:lstStyle/>
          <a:p>
            <a:r>
              <a:rPr lang="en-US" smtClean="0"/>
              <a:t>Click to edit Master title style</a:t>
            </a:r>
            <a:endParaRPr dirty="0"/>
          </a:p>
        </p:txBody>
      </p:sp>
      <p:sp>
        <p:nvSpPr>
          <p:cNvPr id="11" name="Case"/>
          <p:cNvSpPr>
            <a:spLocks/>
          </p:cNvSpPr>
          <p:nvPr/>
        </p:nvSpPr>
        <p:spPr bwMode="auto">
          <a:xfrm>
            <a:off x="2303501" y="1866828"/>
            <a:ext cx="1877625" cy="3681507"/>
          </a:xfrm>
          <a:custGeom>
            <a:avLst/>
            <a:gdLst>
              <a:gd name="T0" fmla="*/ 403 w 4052"/>
              <a:gd name="T1" fmla="*/ 0 h 7922"/>
              <a:gd name="T2" fmla="*/ 3649 w 4052"/>
              <a:gd name="T3" fmla="*/ 0 h 7922"/>
              <a:gd name="T4" fmla="*/ 4052 w 4052"/>
              <a:gd name="T5" fmla="*/ 403 h 7922"/>
              <a:gd name="T6" fmla="*/ 4052 w 4052"/>
              <a:gd name="T7" fmla="*/ 7519 h 7922"/>
              <a:gd name="T8" fmla="*/ 3649 w 4052"/>
              <a:gd name="T9" fmla="*/ 7922 h 7922"/>
              <a:gd name="T10" fmla="*/ 403 w 4052"/>
              <a:gd name="T11" fmla="*/ 7922 h 7922"/>
              <a:gd name="T12" fmla="*/ 0 w 4052"/>
              <a:gd name="T13" fmla="*/ 7519 h 7922"/>
              <a:gd name="T14" fmla="*/ 0 w 4052"/>
              <a:gd name="T15" fmla="*/ 403 h 7922"/>
              <a:gd name="T16" fmla="*/ 403 w 4052"/>
              <a:gd name="T17" fmla="*/ 0 h 79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52" h="7922">
                <a:moveTo>
                  <a:pt x="403" y="0"/>
                </a:moveTo>
                <a:lnTo>
                  <a:pt x="3649" y="0"/>
                </a:lnTo>
                <a:cubicBezTo>
                  <a:pt x="3872" y="0"/>
                  <a:pt x="4052" y="179"/>
                  <a:pt x="4052" y="403"/>
                </a:cubicBezTo>
                <a:lnTo>
                  <a:pt x="4052" y="7519"/>
                </a:lnTo>
                <a:cubicBezTo>
                  <a:pt x="4052" y="7742"/>
                  <a:pt x="3872" y="7922"/>
                  <a:pt x="3649" y="7922"/>
                </a:cubicBezTo>
                <a:lnTo>
                  <a:pt x="403" y="7922"/>
                </a:lnTo>
                <a:cubicBezTo>
                  <a:pt x="180" y="7922"/>
                  <a:pt x="0" y="7742"/>
                  <a:pt x="0" y="7519"/>
                </a:cubicBezTo>
                <a:lnTo>
                  <a:pt x="0" y="403"/>
                </a:lnTo>
                <a:cubicBezTo>
                  <a:pt x="0" y="179"/>
                  <a:pt x="180" y="0"/>
                  <a:pt x="403" y="0"/>
                </a:cubicBezTo>
                <a:close/>
              </a:path>
            </a:pathLst>
          </a:custGeom>
          <a:solidFill>
            <a:srgbClr val="FFFFFF">
              <a:alpha val="98000"/>
            </a:srgbClr>
          </a:solidFill>
          <a:ln w="6350" cap="sq">
            <a:solidFill>
              <a:srgbClr val="808080">
                <a:alpha val="67000"/>
              </a:srgbClr>
            </a:solidFill>
            <a:prstDash val="solid"/>
            <a:miter lim="800000"/>
            <a:headEnd/>
            <a:tailEnd/>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rgbClr val="5F5F5F"/>
              </a:solidFill>
              <a:latin typeface="Segoe UI" panose="020B0502040204020203" pitchFamily="34" charset="0"/>
              <a:cs typeface="Segoe UI" panose="020B0502040204020203" pitchFamily="34" charset="0"/>
            </a:endParaRPr>
          </a:p>
        </p:txBody>
      </p:sp>
      <p:sp>
        <p:nvSpPr>
          <p:cNvPr id="15" name="Display"/>
          <p:cNvSpPr/>
          <p:nvPr/>
        </p:nvSpPr>
        <p:spPr>
          <a:xfrm>
            <a:off x="2376664" y="2181055"/>
            <a:ext cx="1731299" cy="3079004"/>
          </a:xfrm>
          <a:prstGeom prst="rect">
            <a:avLst/>
          </a:prstGeom>
          <a:solidFill>
            <a:srgbClr val="FFFFFF"/>
          </a:solidFill>
          <a:ln w="6350">
            <a:solidFill>
              <a:srgbClr val="808080">
                <a:alpha val="67000"/>
              </a:srgb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700" dirty="0">
              <a:solidFill>
                <a:srgbClr val="5F5F5F"/>
              </a:solidFill>
              <a:latin typeface="Segoe UI" panose="020B0502040204020203" pitchFamily="34" charset="0"/>
              <a:cs typeface="Segoe UI" panose="020B0502040204020203" pitchFamily="34" charset="0"/>
            </a:endParaRPr>
          </a:p>
        </p:txBody>
      </p:sp>
      <p:pic>
        <p:nvPicPr>
          <p:cNvPr id="10" name="Picture 9"/>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373091" y="2176139"/>
            <a:ext cx="1738691" cy="3088794"/>
          </a:xfrm>
          <a:prstGeom prst="rect">
            <a:avLst/>
          </a:prstGeom>
        </p:spPr>
      </p:pic>
      <p:pic>
        <p:nvPicPr>
          <p:cNvPr id="2" name="Picture 1"/>
          <p:cNvPicPr>
            <a:picLocks noChangeAspect="1"/>
          </p:cNvPicPr>
          <p:nvPr userDrawn="1"/>
        </p:nvPicPr>
        <p:blipFill>
          <a:blip r:embed="rId3"/>
          <a:stretch>
            <a:fillRect/>
          </a:stretch>
        </p:blipFill>
        <p:spPr>
          <a:xfrm>
            <a:off x="2372872" y="2318526"/>
            <a:ext cx="1734166" cy="2951004"/>
          </a:xfrm>
          <a:prstGeom prst="rect">
            <a:avLst/>
          </a:prstGeom>
        </p:spPr>
      </p:pic>
      <p:sp>
        <p:nvSpPr>
          <p:cNvPr id="12" name="Rectangle 11"/>
          <p:cNvSpPr/>
          <p:nvPr userDrawn="1"/>
        </p:nvSpPr>
        <p:spPr>
          <a:xfrm>
            <a:off x="2378099" y="2664248"/>
            <a:ext cx="1729929" cy="2599196"/>
          </a:xfrm>
          <a:prstGeom prst="rect">
            <a:avLst/>
          </a:prstGeom>
          <a:solidFill>
            <a:srgbClr val="FFFFFF"/>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lang="en-US"/>
          </a:p>
        </p:txBody>
      </p:sp>
    </p:spTree>
    <p:extLst>
      <p:ext uri="{BB962C8B-B14F-4D97-AF65-F5344CB8AC3E}">
        <p14:creationId xmlns:p14="http://schemas.microsoft.com/office/powerpoint/2010/main" val="25671428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CBB34C5A-5731-E148-B22B-2979A4E5FFE7}" type="datetime1">
              <a:rPr lang="en-US" smtClean="0"/>
              <a:t>5/11/17</a:t>
            </a:fld>
            <a:endParaRPr dirty="0"/>
          </a:p>
        </p:txBody>
      </p:sp>
      <p:sp>
        <p:nvSpPr>
          <p:cNvPr id="4" name="Footer Placeholder 3"/>
          <p:cNvSpPr>
            <a:spLocks noGrp="1"/>
          </p:cNvSpPr>
          <p:nvPr>
            <p:ph type="ftr" sz="quarter" idx="11"/>
          </p:nvPr>
        </p:nvSpPr>
        <p:spPr/>
        <p:txBody>
          <a:bodyPr/>
          <a:lstStyle/>
          <a:p>
            <a:r>
              <a:rPr lang="en-US" smtClean="0"/>
              <a:t>Confidential – Oracle Internal/Restricted/Highly Restricted</a:t>
            </a:r>
            <a:endParaRPr dirty="0"/>
          </a:p>
        </p:txBody>
      </p:sp>
      <p:sp>
        <p:nvSpPr>
          <p:cNvPr id="5" name="Slide Number Placeholder 4"/>
          <p:cNvSpPr>
            <a:spLocks noGrp="1"/>
          </p:cNvSpPr>
          <p:nvPr>
            <p:ph type="sldNum" sz="quarter" idx="12"/>
          </p:nvPr>
        </p:nvSpPr>
        <p:spPr/>
        <p:txBody>
          <a:bodyPr/>
          <a:lstStyle/>
          <a:p>
            <a:fld id="{C51EAA63-D034-42AE-91FA-B13B9518C7BE}" type="slidenum">
              <a:rPr/>
              <a:t>‹#›</a:t>
            </a:fld>
            <a:endParaRPr dirty="0"/>
          </a:p>
        </p:txBody>
      </p:sp>
      <p:sp>
        <p:nvSpPr>
          <p:cNvPr id="2" name="Title 1"/>
          <p:cNvSpPr>
            <a:spLocks noGrp="1"/>
          </p:cNvSpPr>
          <p:nvPr>
            <p:ph type="title"/>
          </p:nvPr>
        </p:nvSpPr>
        <p:spPr/>
        <p:txBody>
          <a:bodyPr/>
          <a:lstStyle/>
          <a:p>
            <a:r>
              <a:rPr lang="en-US" smtClean="0"/>
              <a:t>Click to edit Master title style</a:t>
            </a:r>
            <a:endParaRPr lang="en-US"/>
          </a:p>
        </p:txBody>
      </p:sp>
      <p:grpSp>
        <p:nvGrpSpPr>
          <p:cNvPr id="12" name="Group 11"/>
          <p:cNvGrpSpPr/>
          <p:nvPr userDrawn="1"/>
        </p:nvGrpSpPr>
        <p:grpSpPr>
          <a:xfrm>
            <a:off x="565557" y="1938654"/>
            <a:ext cx="1877625" cy="3681507"/>
            <a:chOff x="565557" y="1866828"/>
            <a:chExt cx="1877625" cy="3681507"/>
          </a:xfrm>
        </p:grpSpPr>
        <p:sp>
          <p:nvSpPr>
            <p:cNvPr id="6" name="Case"/>
            <p:cNvSpPr>
              <a:spLocks/>
            </p:cNvSpPr>
            <p:nvPr userDrawn="1"/>
          </p:nvSpPr>
          <p:spPr bwMode="auto">
            <a:xfrm>
              <a:off x="565557" y="1866828"/>
              <a:ext cx="1877625" cy="3681507"/>
            </a:xfrm>
            <a:custGeom>
              <a:avLst/>
              <a:gdLst>
                <a:gd name="T0" fmla="*/ 403 w 4052"/>
                <a:gd name="T1" fmla="*/ 0 h 7922"/>
                <a:gd name="T2" fmla="*/ 3649 w 4052"/>
                <a:gd name="T3" fmla="*/ 0 h 7922"/>
                <a:gd name="T4" fmla="*/ 4052 w 4052"/>
                <a:gd name="T5" fmla="*/ 403 h 7922"/>
                <a:gd name="T6" fmla="*/ 4052 w 4052"/>
                <a:gd name="T7" fmla="*/ 7519 h 7922"/>
                <a:gd name="T8" fmla="*/ 3649 w 4052"/>
                <a:gd name="T9" fmla="*/ 7922 h 7922"/>
                <a:gd name="T10" fmla="*/ 403 w 4052"/>
                <a:gd name="T11" fmla="*/ 7922 h 7922"/>
                <a:gd name="T12" fmla="*/ 0 w 4052"/>
                <a:gd name="T13" fmla="*/ 7519 h 7922"/>
                <a:gd name="T14" fmla="*/ 0 w 4052"/>
                <a:gd name="T15" fmla="*/ 403 h 7922"/>
                <a:gd name="T16" fmla="*/ 403 w 4052"/>
                <a:gd name="T17" fmla="*/ 0 h 79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52" h="7922">
                  <a:moveTo>
                    <a:pt x="403" y="0"/>
                  </a:moveTo>
                  <a:lnTo>
                    <a:pt x="3649" y="0"/>
                  </a:lnTo>
                  <a:cubicBezTo>
                    <a:pt x="3872" y="0"/>
                    <a:pt x="4052" y="179"/>
                    <a:pt x="4052" y="403"/>
                  </a:cubicBezTo>
                  <a:lnTo>
                    <a:pt x="4052" y="7519"/>
                  </a:lnTo>
                  <a:cubicBezTo>
                    <a:pt x="4052" y="7742"/>
                    <a:pt x="3872" y="7922"/>
                    <a:pt x="3649" y="7922"/>
                  </a:cubicBezTo>
                  <a:lnTo>
                    <a:pt x="403" y="7922"/>
                  </a:lnTo>
                  <a:cubicBezTo>
                    <a:pt x="180" y="7922"/>
                    <a:pt x="0" y="7742"/>
                    <a:pt x="0" y="7519"/>
                  </a:cubicBezTo>
                  <a:lnTo>
                    <a:pt x="0" y="403"/>
                  </a:lnTo>
                  <a:cubicBezTo>
                    <a:pt x="0" y="179"/>
                    <a:pt x="180" y="0"/>
                    <a:pt x="403" y="0"/>
                  </a:cubicBezTo>
                  <a:close/>
                </a:path>
              </a:pathLst>
            </a:custGeom>
            <a:solidFill>
              <a:srgbClr val="FFFFFF">
                <a:alpha val="98000"/>
              </a:srgbClr>
            </a:solidFill>
            <a:ln w="6350" cap="sq">
              <a:solidFill>
                <a:srgbClr val="808080">
                  <a:alpha val="67000"/>
                </a:srgbClr>
              </a:solidFill>
              <a:prstDash val="solid"/>
              <a:miter lim="800000"/>
              <a:headEnd/>
              <a:tailEnd/>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rgbClr val="5F5F5F"/>
                </a:solidFill>
                <a:latin typeface="Segoe UI" panose="020B0502040204020203" pitchFamily="34" charset="0"/>
                <a:cs typeface="Segoe UI" panose="020B0502040204020203" pitchFamily="34" charset="0"/>
              </a:endParaRPr>
            </a:p>
          </p:txBody>
        </p:sp>
        <p:sp>
          <p:nvSpPr>
            <p:cNvPr id="7" name="Display"/>
            <p:cNvSpPr/>
            <p:nvPr userDrawn="1"/>
          </p:nvSpPr>
          <p:spPr>
            <a:xfrm>
              <a:off x="638720" y="2181055"/>
              <a:ext cx="1731299" cy="3079004"/>
            </a:xfrm>
            <a:prstGeom prst="rect">
              <a:avLst/>
            </a:prstGeom>
            <a:solidFill>
              <a:srgbClr val="FFFFFF"/>
            </a:solidFill>
            <a:ln w="6350">
              <a:solidFill>
                <a:srgbClr val="808080">
                  <a:alpha val="67000"/>
                </a:srgb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700" dirty="0">
                <a:solidFill>
                  <a:srgbClr val="5F5F5F"/>
                </a:solidFill>
                <a:latin typeface="Segoe UI" panose="020B0502040204020203" pitchFamily="34" charset="0"/>
                <a:cs typeface="Segoe UI" panose="020B0502040204020203" pitchFamily="34" charset="0"/>
              </a:endParaRPr>
            </a:p>
          </p:txBody>
        </p:sp>
      </p:grpSp>
      <p:grpSp>
        <p:nvGrpSpPr>
          <p:cNvPr id="16" name="Group 15"/>
          <p:cNvGrpSpPr/>
          <p:nvPr userDrawn="1"/>
        </p:nvGrpSpPr>
        <p:grpSpPr>
          <a:xfrm>
            <a:off x="2861685" y="1938654"/>
            <a:ext cx="1877625" cy="3681507"/>
            <a:chOff x="565557" y="1866828"/>
            <a:chExt cx="1877625" cy="3681507"/>
          </a:xfrm>
        </p:grpSpPr>
        <p:sp>
          <p:nvSpPr>
            <p:cNvPr id="17" name="Case"/>
            <p:cNvSpPr>
              <a:spLocks/>
            </p:cNvSpPr>
            <p:nvPr userDrawn="1"/>
          </p:nvSpPr>
          <p:spPr bwMode="auto">
            <a:xfrm>
              <a:off x="565557" y="1866828"/>
              <a:ext cx="1877625" cy="3681507"/>
            </a:xfrm>
            <a:custGeom>
              <a:avLst/>
              <a:gdLst>
                <a:gd name="T0" fmla="*/ 403 w 4052"/>
                <a:gd name="T1" fmla="*/ 0 h 7922"/>
                <a:gd name="T2" fmla="*/ 3649 w 4052"/>
                <a:gd name="T3" fmla="*/ 0 h 7922"/>
                <a:gd name="T4" fmla="*/ 4052 w 4052"/>
                <a:gd name="T5" fmla="*/ 403 h 7922"/>
                <a:gd name="T6" fmla="*/ 4052 w 4052"/>
                <a:gd name="T7" fmla="*/ 7519 h 7922"/>
                <a:gd name="T8" fmla="*/ 3649 w 4052"/>
                <a:gd name="T9" fmla="*/ 7922 h 7922"/>
                <a:gd name="T10" fmla="*/ 403 w 4052"/>
                <a:gd name="T11" fmla="*/ 7922 h 7922"/>
                <a:gd name="T12" fmla="*/ 0 w 4052"/>
                <a:gd name="T13" fmla="*/ 7519 h 7922"/>
                <a:gd name="T14" fmla="*/ 0 w 4052"/>
                <a:gd name="T15" fmla="*/ 403 h 7922"/>
                <a:gd name="T16" fmla="*/ 403 w 4052"/>
                <a:gd name="T17" fmla="*/ 0 h 79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52" h="7922">
                  <a:moveTo>
                    <a:pt x="403" y="0"/>
                  </a:moveTo>
                  <a:lnTo>
                    <a:pt x="3649" y="0"/>
                  </a:lnTo>
                  <a:cubicBezTo>
                    <a:pt x="3872" y="0"/>
                    <a:pt x="4052" y="179"/>
                    <a:pt x="4052" y="403"/>
                  </a:cubicBezTo>
                  <a:lnTo>
                    <a:pt x="4052" y="7519"/>
                  </a:lnTo>
                  <a:cubicBezTo>
                    <a:pt x="4052" y="7742"/>
                    <a:pt x="3872" y="7922"/>
                    <a:pt x="3649" y="7922"/>
                  </a:cubicBezTo>
                  <a:lnTo>
                    <a:pt x="403" y="7922"/>
                  </a:lnTo>
                  <a:cubicBezTo>
                    <a:pt x="180" y="7922"/>
                    <a:pt x="0" y="7742"/>
                    <a:pt x="0" y="7519"/>
                  </a:cubicBezTo>
                  <a:lnTo>
                    <a:pt x="0" y="403"/>
                  </a:lnTo>
                  <a:cubicBezTo>
                    <a:pt x="0" y="179"/>
                    <a:pt x="180" y="0"/>
                    <a:pt x="403" y="0"/>
                  </a:cubicBezTo>
                  <a:close/>
                </a:path>
              </a:pathLst>
            </a:custGeom>
            <a:solidFill>
              <a:srgbClr val="FFFFFF">
                <a:alpha val="98000"/>
              </a:srgbClr>
            </a:solidFill>
            <a:ln w="6350" cap="sq">
              <a:solidFill>
                <a:srgbClr val="808080">
                  <a:alpha val="67000"/>
                </a:srgbClr>
              </a:solidFill>
              <a:prstDash val="solid"/>
              <a:miter lim="800000"/>
              <a:headEnd/>
              <a:tailEnd/>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rgbClr val="5F5F5F"/>
                </a:solidFill>
                <a:latin typeface="Segoe UI" panose="020B0502040204020203" pitchFamily="34" charset="0"/>
                <a:cs typeface="Segoe UI" panose="020B0502040204020203" pitchFamily="34" charset="0"/>
              </a:endParaRPr>
            </a:p>
          </p:txBody>
        </p:sp>
        <p:sp>
          <p:nvSpPr>
            <p:cNvPr id="18" name="Display"/>
            <p:cNvSpPr/>
            <p:nvPr userDrawn="1"/>
          </p:nvSpPr>
          <p:spPr>
            <a:xfrm>
              <a:off x="638720" y="2181055"/>
              <a:ext cx="1731299" cy="3079004"/>
            </a:xfrm>
            <a:prstGeom prst="rect">
              <a:avLst/>
            </a:prstGeom>
            <a:solidFill>
              <a:srgbClr val="FFFFFF"/>
            </a:solidFill>
            <a:ln w="6350">
              <a:solidFill>
                <a:srgbClr val="808080">
                  <a:alpha val="67000"/>
                </a:srgb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700" dirty="0">
                <a:solidFill>
                  <a:srgbClr val="5F5F5F"/>
                </a:solidFill>
                <a:latin typeface="Segoe UI" panose="020B0502040204020203" pitchFamily="34" charset="0"/>
                <a:cs typeface="Segoe UI" panose="020B0502040204020203" pitchFamily="34" charset="0"/>
              </a:endParaRPr>
            </a:p>
          </p:txBody>
        </p:sp>
      </p:grpSp>
      <p:grpSp>
        <p:nvGrpSpPr>
          <p:cNvPr id="19" name="Group 18"/>
          <p:cNvGrpSpPr/>
          <p:nvPr userDrawn="1"/>
        </p:nvGrpSpPr>
        <p:grpSpPr>
          <a:xfrm>
            <a:off x="5157812" y="1938654"/>
            <a:ext cx="1877625" cy="3681507"/>
            <a:chOff x="565557" y="1866828"/>
            <a:chExt cx="1877625" cy="3681507"/>
          </a:xfrm>
        </p:grpSpPr>
        <p:sp>
          <p:nvSpPr>
            <p:cNvPr id="20" name="Case"/>
            <p:cNvSpPr>
              <a:spLocks/>
            </p:cNvSpPr>
            <p:nvPr userDrawn="1"/>
          </p:nvSpPr>
          <p:spPr bwMode="auto">
            <a:xfrm>
              <a:off x="565557" y="1866828"/>
              <a:ext cx="1877625" cy="3681507"/>
            </a:xfrm>
            <a:custGeom>
              <a:avLst/>
              <a:gdLst>
                <a:gd name="T0" fmla="*/ 403 w 4052"/>
                <a:gd name="T1" fmla="*/ 0 h 7922"/>
                <a:gd name="T2" fmla="*/ 3649 w 4052"/>
                <a:gd name="T3" fmla="*/ 0 h 7922"/>
                <a:gd name="T4" fmla="*/ 4052 w 4052"/>
                <a:gd name="T5" fmla="*/ 403 h 7922"/>
                <a:gd name="T6" fmla="*/ 4052 w 4052"/>
                <a:gd name="T7" fmla="*/ 7519 h 7922"/>
                <a:gd name="T8" fmla="*/ 3649 w 4052"/>
                <a:gd name="T9" fmla="*/ 7922 h 7922"/>
                <a:gd name="T10" fmla="*/ 403 w 4052"/>
                <a:gd name="T11" fmla="*/ 7922 h 7922"/>
                <a:gd name="T12" fmla="*/ 0 w 4052"/>
                <a:gd name="T13" fmla="*/ 7519 h 7922"/>
                <a:gd name="T14" fmla="*/ 0 w 4052"/>
                <a:gd name="T15" fmla="*/ 403 h 7922"/>
                <a:gd name="T16" fmla="*/ 403 w 4052"/>
                <a:gd name="T17" fmla="*/ 0 h 79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52" h="7922">
                  <a:moveTo>
                    <a:pt x="403" y="0"/>
                  </a:moveTo>
                  <a:lnTo>
                    <a:pt x="3649" y="0"/>
                  </a:lnTo>
                  <a:cubicBezTo>
                    <a:pt x="3872" y="0"/>
                    <a:pt x="4052" y="179"/>
                    <a:pt x="4052" y="403"/>
                  </a:cubicBezTo>
                  <a:lnTo>
                    <a:pt x="4052" y="7519"/>
                  </a:lnTo>
                  <a:cubicBezTo>
                    <a:pt x="4052" y="7742"/>
                    <a:pt x="3872" y="7922"/>
                    <a:pt x="3649" y="7922"/>
                  </a:cubicBezTo>
                  <a:lnTo>
                    <a:pt x="403" y="7922"/>
                  </a:lnTo>
                  <a:cubicBezTo>
                    <a:pt x="180" y="7922"/>
                    <a:pt x="0" y="7742"/>
                    <a:pt x="0" y="7519"/>
                  </a:cubicBezTo>
                  <a:lnTo>
                    <a:pt x="0" y="403"/>
                  </a:lnTo>
                  <a:cubicBezTo>
                    <a:pt x="0" y="179"/>
                    <a:pt x="180" y="0"/>
                    <a:pt x="403" y="0"/>
                  </a:cubicBezTo>
                  <a:close/>
                </a:path>
              </a:pathLst>
            </a:custGeom>
            <a:solidFill>
              <a:srgbClr val="FFFFFF">
                <a:alpha val="98000"/>
              </a:srgbClr>
            </a:solidFill>
            <a:ln w="6350" cap="sq">
              <a:solidFill>
                <a:srgbClr val="808080">
                  <a:alpha val="67000"/>
                </a:srgbClr>
              </a:solidFill>
              <a:prstDash val="solid"/>
              <a:miter lim="800000"/>
              <a:headEnd/>
              <a:tailEnd/>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rgbClr val="5F5F5F"/>
                </a:solidFill>
                <a:latin typeface="Segoe UI" panose="020B0502040204020203" pitchFamily="34" charset="0"/>
                <a:cs typeface="Segoe UI" panose="020B0502040204020203" pitchFamily="34" charset="0"/>
              </a:endParaRPr>
            </a:p>
          </p:txBody>
        </p:sp>
        <p:sp>
          <p:nvSpPr>
            <p:cNvPr id="21" name="Display"/>
            <p:cNvSpPr/>
            <p:nvPr userDrawn="1"/>
          </p:nvSpPr>
          <p:spPr>
            <a:xfrm>
              <a:off x="638720" y="2181055"/>
              <a:ext cx="1731299" cy="3079004"/>
            </a:xfrm>
            <a:prstGeom prst="rect">
              <a:avLst/>
            </a:prstGeom>
            <a:solidFill>
              <a:srgbClr val="FFFFFF"/>
            </a:solidFill>
            <a:ln w="6350">
              <a:solidFill>
                <a:srgbClr val="808080">
                  <a:alpha val="67000"/>
                </a:srgb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700" dirty="0">
                <a:solidFill>
                  <a:srgbClr val="5F5F5F"/>
                </a:solidFill>
                <a:latin typeface="Segoe UI" panose="020B0502040204020203" pitchFamily="34" charset="0"/>
                <a:cs typeface="Segoe UI" panose="020B0502040204020203" pitchFamily="34" charset="0"/>
              </a:endParaRPr>
            </a:p>
          </p:txBody>
        </p:sp>
      </p:grpSp>
      <p:grpSp>
        <p:nvGrpSpPr>
          <p:cNvPr id="22" name="Group 21"/>
          <p:cNvGrpSpPr/>
          <p:nvPr userDrawn="1"/>
        </p:nvGrpSpPr>
        <p:grpSpPr>
          <a:xfrm>
            <a:off x="7453940" y="1938654"/>
            <a:ext cx="1877625" cy="3681507"/>
            <a:chOff x="565557" y="1866828"/>
            <a:chExt cx="1877625" cy="3681507"/>
          </a:xfrm>
        </p:grpSpPr>
        <p:sp>
          <p:nvSpPr>
            <p:cNvPr id="23" name="Case"/>
            <p:cNvSpPr>
              <a:spLocks/>
            </p:cNvSpPr>
            <p:nvPr userDrawn="1"/>
          </p:nvSpPr>
          <p:spPr bwMode="auto">
            <a:xfrm>
              <a:off x="565557" y="1866828"/>
              <a:ext cx="1877625" cy="3681507"/>
            </a:xfrm>
            <a:custGeom>
              <a:avLst/>
              <a:gdLst>
                <a:gd name="T0" fmla="*/ 403 w 4052"/>
                <a:gd name="T1" fmla="*/ 0 h 7922"/>
                <a:gd name="T2" fmla="*/ 3649 w 4052"/>
                <a:gd name="T3" fmla="*/ 0 h 7922"/>
                <a:gd name="T4" fmla="*/ 4052 w 4052"/>
                <a:gd name="T5" fmla="*/ 403 h 7922"/>
                <a:gd name="T6" fmla="*/ 4052 w 4052"/>
                <a:gd name="T7" fmla="*/ 7519 h 7922"/>
                <a:gd name="T8" fmla="*/ 3649 w 4052"/>
                <a:gd name="T9" fmla="*/ 7922 h 7922"/>
                <a:gd name="T10" fmla="*/ 403 w 4052"/>
                <a:gd name="T11" fmla="*/ 7922 h 7922"/>
                <a:gd name="T12" fmla="*/ 0 w 4052"/>
                <a:gd name="T13" fmla="*/ 7519 h 7922"/>
                <a:gd name="T14" fmla="*/ 0 w 4052"/>
                <a:gd name="T15" fmla="*/ 403 h 7922"/>
                <a:gd name="T16" fmla="*/ 403 w 4052"/>
                <a:gd name="T17" fmla="*/ 0 h 79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52" h="7922">
                  <a:moveTo>
                    <a:pt x="403" y="0"/>
                  </a:moveTo>
                  <a:lnTo>
                    <a:pt x="3649" y="0"/>
                  </a:lnTo>
                  <a:cubicBezTo>
                    <a:pt x="3872" y="0"/>
                    <a:pt x="4052" y="179"/>
                    <a:pt x="4052" y="403"/>
                  </a:cubicBezTo>
                  <a:lnTo>
                    <a:pt x="4052" y="7519"/>
                  </a:lnTo>
                  <a:cubicBezTo>
                    <a:pt x="4052" y="7742"/>
                    <a:pt x="3872" y="7922"/>
                    <a:pt x="3649" y="7922"/>
                  </a:cubicBezTo>
                  <a:lnTo>
                    <a:pt x="403" y="7922"/>
                  </a:lnTo>
                  <a:cubicBezTo>
                    <a:pt x="180" y="7922"/>
                    <a:pt x="0" y="7742"/>
                    <a:pt x="0" y="7519"/>
                  </a:cubicBezTo>
                  <a:lnTo>
                    <a:pt x="0" y="403"/>
                  </a:lnTo>
                  <a:cubicBezTo>
                    <a:pt x="0" y="179"/>
                    <a:pt x="180" y="0"/>
                    <a:pt x="403" y="0"/>
                  </a:cubicBezTo>
                  <a:close/>
                </a:path>
              </a:pathLst>
            </a:custGeom>
            <a:solidFill>
              <a:srgbClr val="FFFFFF">
                <a:alpha val="98000"/>
              </a:srgbClr>
            </a:solidFill>
            <a:ln w="6350" cap="sq">
              <a:solidFill>
                <a:srgbClr val="808080">
                  <a:alpha val="67000"/>
                </a:srgbClr>
              </a:solidFill>
              <a:prstDash val="solid"/>
              <a:miter lim="800000"/>
              <a:headEnd/>
              <a:tailEnd/>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rgbClr val="5F5F5F"/>
                </a:solidFill>
                <a:latin typeface="Segoe UI" panose="020B0502040204020203" pitchFamily="34" charset="0"/>
                <a:cs typeface="Segoe UI" panose="020B0502040204020203" pitchFamily="34" charset="0"/>
              </a:endParaRPr>
            </a:p>
          </p:txBody>
        </p:sp>
        <p:sp>
          <p:nvSpPr>
            <p:cNvPr id="24" name="Display"/>
            <p:cNvSpPr/>
            <p:nvPr userDrawn="1"/>
          </p:nvSpPr>
          <p:spPr>
            <a:xfrm>
              <a:off x="638720" y="2181055"/>
              <a:ext cx="1731299" cy="3079004"/>
            </a:xfrm>
            <a:prstGeom prst="rect">
              <a:avLst/>
            </a:prstGeom>
            <a:solidFill>
              <a:srgbClr val="FFFFFF"/>
            </a:solidFill>
            <a:ln w="6350">
              <a:solidFill>
                <a:srgbClr val="808080">
                  <a:alpha val="67000"/>
                </a:srgb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700" dirty="0">
                <a:solidFill>
                  <a:srgbClr val="5F5F5F"/>
                </a:solidFill>
                <a:latin typeface="Segoe UI" panose="020B0502040204020203" pitchFamily="34" charset="0"/>
                <a:cs typeface="Segoe UI" panose="020B0502040204020203" pitchFamily="34" charset="0"/>
              </a:endParaRPr>
            </a:p>
          </p:txBody>
        </p:sp>
      </p:grpSp>
      <p:grpSp>
        <p:nvGrpSpPr>
          <p:cNvPr id="25" name="Group 24"/>
          <p:cNvGrpSpPr/>
          <p:nvPr userDrawn="1"/>
        </p:nvGrpSpPr>
        <p:grpSpPr>
          <a:xfrm>
            <a:off x="9750067" y="1938654"/>
            <a:ext cx="1877625" cy="3681507"/>
            <a:chOff x="565557" y="1866828"/>
            <a:chExt cx="1877625" cy="3681507"/>
          </a:xfrm>
        </p:grpSpPr>
        <p:sp>
          <p:nvSpPr>
            <p:cNvPr id="26" name="Case"/>
            <p:cNvSpPr>
              <a:spLocks/>
            </p:cNvSpPr>
            <p:nvPr userDrawn="1"/>
          </p:nvSpPr>
          <p:spPr bwMode="auto">
            <a:xfrm>
              <a:off x="565557" y="1866828"/>
              <a:ext cx="1877625" cy="3681507"/>
            </a:xfrm>
            <a:custGeom>
              <a:avLst/>
              <a:gdLst>
                <a:gd name="T0" fmla="*/ 403 w 4052"/>
                <a:gd name="T1" fmla="*/ 0 h 7922"/>
                <a:gd name="T2" fmla="*/ 3649 w 4052"/>
                <a:gd name="T3" fmla="*/ 0 h 7922"/>
                <a:gd name="T4" fmla="*/ 4052 w 4052"/>
                <a:gd name="T5" fmla="*/ 403 h 7922"/>
                <a:gd name="T6" fmla="*/ 4052 w 4052"/>
                <a:gd name="T7" fmla="*/ 7519 h 7922"/>
                <a:gd name="T8" fmla="*/ 3649 w 4052"/>
                <a:gd name="T9" fmla="*/ 7922 h 7922"/>
                <a:gd name="T10" fmla="*/ 403 w 4052"/>
                <a:gd name="T11" fmla="*/ 7922 h 7922"/>
                <a:gd name="T12" fmla="*/ 0 w 4052"/>
                <a:gd name="T13" fmla="*/ 7519 h 7922"/>
                <a:gd name="T14" fmla="*/ 0 w 4052"/>
                <a:gd name="T15" fmla="*/ 403 h 7922"/>
                <a:gd name="T16" fmla="*/ 403 w 4052"/>
                <a:gd name="T17" fmla="*/ 0 h 79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52" h="7922">
                  <a:moveTo>
                    <a:pt x="403" y="0"/>
                  </a:moveTo>
                  <a:lnTo>
                    <a:pt x="3649" y="0"/>
                  </a:lnTo>
                  <a:cubicBezTo>
                    <a:pt x="3872" y="0"/>
                    <a:pt x="4052" y="179"/>
                    <a:pt x="4052" y="403"/>
                  </a:cubicBezTo>
                  <a:lnTo>
                    <a:pt x="4052" y="7519"/>
                  </a:lnTo>
                  <a:cubicBezTo>
                    <a:pt x="4052" y="7742"/>
                    <a:pt x="3872" y="7922"/>
                    <a:pt x="3649" y="7922"/>
                  </a:cubicBezTo>
                  <a:lnTo>
                    <a:pt x="403" y="7922"/>
                  </a:lnTo>
                  <a:cubicBezTo>
                    <a:pt x="180" y="7922"/>
                    <a:pt x="0" y="7742"/>
                    <a:pt x="0" y="7519"/>
                  </a:cubicBezTo>
                  <a:lnTo>
                    <a:pt x="0" y="403"/>
                  </a:lnTo>
                  <a:cubicBezTo>
                    <a:pt x="0" y="179"/>
                    <a:pt x="180" y="0"/>
                    <a:pt x="403" y="0"/>
                  </a:cubicBezTo>
                  <a:close/>
                </a:path>
              </a:pathLst>
            </a:custGeom>
            <a:solidFill>
              <a:srgbClr val="FFFFFF">
                <a:alpha val="98000"/>
              </a:srgbClr>
            </a:solidFill>
            <a:ln w="6350" cap="sq">
              <a:solidFill>
                <a:srgbClr val="808080">
                  <a:alpha val="67000"/>
                </a:srgbClr>
              </a:solidFill>
              <a:prstDash val="solid"/>
              <a:miter lim="800000"/>
              <a:headEnd/>
              <a:tailEnd/>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rgbClr val="5F5F5F"/>
                </a:solidFill>
                <a:latin typeface="Segoe UI" panose="020B0502040204020203" pitchFamily="34" charset="0"/>
                <a:cs typeface="Segoe UI" panose="020B0502040204020203" pitchFamily="34" charset="0"/>
              </a:endParaRPr>
            </a:p>
          </p:txBody>
        </p:sp>
        <p:sp>
          <p:nvSpPr>
            <p:cNvPr id="27" name="Display"/>
            <p:cNvSpPr/>
            <p:nvPr userDrawn="1"/>
          </p:nvSpPr>
          <p:spPr>
            <a:xfrm>
              <a:off x="638720" y="2181055"/>
              <a:ext cx="1731299" cy="3079004"/>
            </a:xfrm>
            <a:prstGeom prst="rect">
              <a:avLst/>
            </a:prstGeom>
            <a:solidFill>
              <a:srgbClr val="FFFFFF"/>
            </a:solidFill>
            <a:ln w="6350">
              <a:solidFill>
                <a:srgbClr val="808080">
                  <a:alpha val="67000"/>
                </a:srgb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700" dirty="0">
                <a:solidFill>
                  <a:srgbClr val="5F5F5F"/>
                </a:solidFill>
                <a:latin typeface="Segoe UI" panose="020B0502040204020203" pitchFamily="34" charset="0"/>
                <a:cs typeface="Segoe UI" panose="020B0502040204020203" pitchFamily="34" charset="0"/>
              </a:endParaRPr>
            </a:p>
          </p:txBody>
        </p:sp>
      </p:grpSp>
      <p:sp>
        <p:nvSpPr>
          <p:cNvPr id="28" name="TextBox 27"/>
          <p:cNvSpPr txBox="1"/>
          <p:nvPr userDrawn="1"/>
        </p:nvSpPr>
        <p:spPr>
          <a:xfrm>
            <a:off x="-735298" y="1270077"/>
            <a:ext cx="914400" cy="914400"/>
          </a:xfrm>
          <a:prstGeom prst="rect">
            <a:avLst/>
          </a:prstGeom>
          <a:noFill/>
        </p:spPr>
        <p:txBody>
          <a:bodyPr wrap="none" lIns="0" tIns="0" rIns="0" bIns="0" rtlCol="0">
            <a:noAutofit/>
          </a:bodyPr>
          <a:lstStyle/>
          <a:p>
            <a:pPr>
              <a:lnSpc>
                <a:spcPct val="90000"/>
              </a:lnSpc>
            </a:pPr>
            <a:endParaRPr lang="en-US" dirty="0" smtClean="0"/>
          </a:p>
        </p:txBody>
      </p:sp>
    </p:spTree>
    <p:extLst>
      <p:ext uri="{BB962C8B-B14F-4D97-AF65-F5344CB8AC3E}">
        <p14:creationId xmlns:p14="http://schemas.microsoft.com/office/powerpoint/2010/main" val="33376993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slideLayout" Target="../slideLayouts/slideLayout21.xml"/><Relationship Id="rId22" Type="http://schemas.openxmlformats.org/officeDocument/2006/relationships/slideLayout" Target="../slideLayouts/slideLayout22.xml"/><Relationship Id="rId23" Type="http://schemas.openxmlformats.org/officeDocument/2006/relationships/slideLayout" Target="../slideLayouts/slideLayout23.xml"/><Relationship Id="rId24" Type="http://schemas.openxmlformats.org/officeDocument/2006/relationships/slideLayout" Target="../slideLayouts/slideLayout24.xml"/><Relationship Id="rId25" Type="http://schemas.openxmlformats.org/officeDocument/2006/relationships/slideLayout" Target="../slideLayouts/slideLayout25.xml"/><Relationship Id="rId26" Type="http://schemas.openxmlformats.org/officeDocument/2006/relationships/slideLayout" Target="../slideLayouts/slideLayout26.xml"/><Relationship Id="rId27" Type="http://schemas.openxmlformats.org/officeDocument/2006/relationships/slideLayout" Target="../slideLayouts/slideLayout27.xml"/><Relationship Id="rId28" Type="http://schemas.openxmlformats.org/officeDocument/2006/relationships/slideLayout" Target="../slideLayouts/slideLayout28.xml"/><Relationship Id="rId29" Type="http://schemas.openxmlformats.org/officeDocument/2006/relationships/theme" Target="../theme/theme1.xml"/><Relationship Id="rId30" Type="http://schemas.openxmlformats.org/officeDocument/2006/relationships/image" Target="../media/image1.png"/><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4" name="Group 13"/>
          <p:cNvGrpSpPr/>
          <p:nvPr/>
        </p:nvGrpSpPr>
        <p:grpSpPr>
          <a:xfrm>
            <a:off x="0" y="0"/>
            <a:ext cx="12189398" cy="6858000"/>
            <a:chOff x="0" y="0"/>
            <a:chExt cx="12189398" cy="6858000"/>
          </a:xfrm>
          <a:solidFill>
            <a:srgbClr val="D8E1E6"/>
          </a:solidFill>
        </p:grpSpPr>
        <p:sp>
          <p:nvSpPr>
            <p:cNvPr id="17" name="Rectangle 16"/>
            <p:cNvSpPr/>
            <p:nvPr/>
          </p:nvSpPr>
          <p:spPr bwMode="gray">
            <a:xfrm>
              <a:off x="0" y="0"/>
              <a:ext cx="193962" cy="6858000"/>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18" name="Rectangle 17"/>
            <p:cNvSpPr/>
            <p:nvPr/>
          </p:nvSpPr>
          <p:spPr bwMode="gray">
            <a:xfrm>
              <a:off x="11995151" y="0"/>
              <a:ext cx="193960" cy="6858000"/>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19" name="Rectangle 18"/>
            <p:cNvSpPr/>
            <p:nvPr/>
          </p:nvSpPr>
          <p:spPr bwMode="gray">
            <a:xfrm>
              <a:off x="0" y="6400800"/>
              <a:ext cx="12189396" cy="457200"/>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20" name="Rectangle 19"/>
            <p:cNvSpPr/>
            <p:nvPr/>
          </p:nvSpPr>
          <p:spPr bwMode="gray">
            <a:xfrm>
              <a:off x="0" y="0"/>
              <a:ext cx="12189398" cy="192024"/>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grpSp>
      <p:sp>
        <p:nvSpPr>
          <p:cNvPr id="2" name="Title Placeholder 1"/>
          <p:cNvSpPr>
            <a:spLocks noGrp="1"/>
          </p:cNvSpPr>
          <p:nvPr>
            <p:ph type="title"/>
          </p:nvPr>
        </p:nvSpPr>
        <p:spPr>
          <a:xfrm>
            <a:off x="531812" y="406400"/>
            <a:ext cx="11125200" cy="889000"/>
          </a:xfrm>
          <a:prstGeom prst="rect">
            <a:avLst/>
          </a:prstGeom>
        </p:spPr>
        <p:txBody>
          <a:bodyPr vert="horz" lIns="0" tIns="0" rIns="0" bIns="0" rtlCol="0" anchor="b">
            <a:noAutofit/>
          </a:bodyPr>
          <a:lstStyle/>
          <a:p>
            <a:r>
              <a:rPr lang="en-US" smtClean="0"/>
              <a:t>Click to edit Master title style</a:t>
            </a:r>
            <a:endParaRPr dirty="0"/>
          </a:p>
        </p:txBody>
      </p:sp>
      <p:sp>
        <p:nvSpPr>
          <p:cNvPr id="3" name="Text Placeholder 2"/>
          <p:cNvSpPr>
            <a:spLocks noGrp="1"/>
          </p:cNvSpPr>
          <p:nvPr>
            <p:ph type="body" idx="1"/>
          </p:nvPr>
        </p:nvSpPr>
        <p:spPr>
          <a:xfrm>
            <a:off x="531151" y="1524001"/>
            <a:ext cx="11126522" cy="4419600"/>
          </a:xfrm>
          <a:prstGeom prst="rect">
            <a:avLst/>
          </a:prstGeom>
        </p:spPr>
        <p:txBody>
          <a:bodyPr vert="horz"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4182130" y="6556248"/>
            <a:ext cx="1226398" cy="182880"/>
          </a:xfrm>
          <a:prstGeom prst="rect">
            <a:avLst/>
          </a:prstGeom>
        </p:spPr>
        <p:txBody>
          <a:bodyPr vert="horz" wrap="none" lIns="0" tIns="0" rIns="0" bIns="0" rtlCol="0" anchor="ctr" anchorCtr="0">
            <a:noAutofit/>
          </a:bodyPr>
          <a:lstStyle>
            <a:lvl1pPr algn="r">
              <a:defRPr sz="850">
                <a:solidFill>
                  <a:schemeClr val="tx1"/>
                </a:solidFill>
              </a:defRPr>
            </a:lvl1pPr>
          </a:lstStyle>
          <a:p>
            <a:fld id="{0D492971-CDE3-3C47-8397-BAB5CE398102}" type="datetime1">
              <a:rPr lang="en-US" smtClean="0"/>
              <a:t>5/11/17</a:t>
            </a:fld>
            <a:endParaRPr lang="en-US" dirty="0"/>
          </a:p>
        </p:txBody>
      </p:sp>
      <p:sp>
        <p:nvSpPr>
          <p:cNvPr id="5" name="Footer Placeholder 4"/>
          <p:cNvSpPr>
            <a:spLocks noGrp="1"/>
          </p:cNvSpPr>
          <p:nvPr>
            <p:ph type="ftr" sz="quarter" idx="3"/>
          </p:nvPr>
        </p:nvSpPr>
        <p:spPr>
          <a:xfrm>
            <a:off x="8621423" y="6556248"/>
            <a:ext cx="2743200" cy="182880"/>
          </a:xfrm>
          <a:prstGeom prst="rect">
            <a:avLst/>
          </a:prstGeom>
        </p:spPr>
        <p:txBody>
          <a:bodyPr vert="horz" wrap="none" lIns="0" tIns="0" rIns="0" bIns="0" rtlCol="0" anchor="ctr" anchorCtr="0">
            <a:noAutofit/>
          </a:bodyPr>
          <a:lstStyle>
            <a:lvl1pPr algn="l">
              <a:defRPr sz="850">
                <a:solidFill>
                  <a:schemeClr val="tx1"/>
                </a:solidFill>
              </a:defRPr>
            </a:lvl1pPr>
          </a:lstStyle>
          <a:p>
            <a:r>
              <a:rPr lang="en-US" smtClean="0"/>
              <a:t>Confidential – Oracle Internal/Restricted/Highly Restricted</a:t>
            </a:r>
            <a:endParaRPr lang="en-US" dirty="0"/>
          </a:p>
        </p:txBody>
      </p:sp>
      <p:sp>
        <p:nvSpPr>
          <p:cNvPr id="6" name="Slide Number Placeholder 5"/>
          <p:cNvSpPr>
            <a:spLocks noGrp="1"/>
          </p:cNvSpPr>
          <p:nvPr>
            <p:ph type="sldNum" sz="quarter" idx="4"/>
          </p:nvPr>
        </p:nvSpPr>
        <p:spPr>
          <a:xfrm>
            <a:off x="11276011" y="6556248"/>
            <a:ext cx="381661" cy="182880"/>
          </a:xfrm>
          <a:prstGeom prst="rect">
            <a:avLst/>
          </a:prstGeom>
        </p:spPr>
        <p:txBody>
          <a:bodyPr vert="horz" wrap="none" lIns="0" tIns="0" rIns="0" bIns="0" rtlCol="0" anchor="ctr" anchorCtr="0">
            <a:noAutofit/>
          </a:bodyPr>
          <a:lstStyle>
            <a:lvl1pPr algn="r">
              <a:defRPr sz="850">
                <a:solidFill>
                  <a:schemeClr val="tx1"/>
                </a:solidFill>
              </a:defRPr>
            </a:lvl1pPr>
          </a:lstStyle>
          <a:p>
            <a:fld id="{C51EAA63-D034-42AE-91FA-B13B9518C7BE}" type="slidenum">
              <a:rPr lang="en-US" smtClean="0"/>
              <a:pPr/>
              <a:t>‹#›</a:t>
            </a:fld>
            <a:endParaRPr lang="en-US" dirty="0"/>
          </a:p>
        </p:txBody>
      </p:sp>
      <p:sp>
        <p:nvSpPr>
          <p:cNvPr id="15" name="TextBox 14"/>
          <p:cNvSpPr txBox="1"/>
          <p:nvPr/>
        </p:nvSpPr>
        <p:spPr>
          <a:xfrm>
            <a:off x="5376672" y="6556248"/>
            <a:ext cx="3200400" cy="182880"/>
          </a:xfrm>
          <a:prstGeom prst="rect">
            <a:avLst/>
          </a:prstGeom>
          <a:noFill/>
        </p:spPr>
        <p:txBody>
          <a:bodyPr vert="horz" wrap="none" lIns="0" tIns="0" rIns="0" bIns="0" rtlCol="0" anchor="ctr" anchorCtr="0">
            <a:noAutofit/>
          </a:bodyPr>
          <a:lstStyle/>
          <a:p>
            <a:pPr algn="r"/>
            <a:r>
              <a:rPr sz="850" dirty="0">
                <a:solidFill>
                  <a:schemeClr val="tx1"/>
                </a:solidFill>
              </a:rPr>
              <a:t>Copyright © </a:t>
            </a:r>
            <a:r>
              <a:rPr lang="en-US" sz="850" dirty="0" smtClean="0">
                <a:solidFill>
                  <a:schemeClr val="tx1"/>
                </a:solidFill>
              </a:rPr>
              <a:t>2016,</a:t>
            </a:r>
            <a:r>
              <a:rPr sz="850" dirty="0" smtClean="0">
                <a:solidFill>
                  <a:schemeClr val="tx1"/>
                </a:solidFill>
              </a:rPr>
              <a:t> </a:t>
            </a:r>
            <a:r>
              <a:rPr sz="850" dirty="0">
                <a:solidFill>
                  <a:schemeClr val="tx1"/>
                </a:solidFill>
              </a:rPr>
              <a:t>Oracle and/or its affiliates. All rights reserved.  </a:t>
            </a:r>
            <a:r>
              <a:rPr sz="850" dirty="0" smtClean="0">
                <a:solidFill>
                  <a:schemeClr val="tx1"/>
                </a:solidFill>
              </a:rPr>
              <a:t>|</a:t>
            </a:r>
            <a:endParaRPr sz="850" dirty="0">
              <a:solidFill>
                <a:schemeClr val="tx1"/>
              </a:solidFill>
            </a:endParaRPr>
          </a:p>
        </p:txBody>
      </p:sp>
      <p:pic>
        <p:nvPicPr>
          <p:cNvPr id="16" name="Picture 15" descr="Oracle logo in white on red staging background" title="Oracle red badge logo"/>
          <p:cNvPicPr>
            <a:picLocks noChangeAspect="1"/>
          </p:cNvPicPr>
          <p:nvPr/>
        </p:nvPicPr>
        <p:blipFill>
          <a:blip r:embed="rId30" cstate="screen">
            <a:extLst>
              <a:ext uri="{28A0092B-C50C-407E-A947-70E740481C1C}">
                <a14:useLocalDpi xmlns:a14="http://schemas.microsoft.com/office/drawing/2010/main"/>
              </a:ext>
            </a:extLst>
          </a:blip>
          <a:stretch>
            <a:fillRect/>
          </a:stretch>
        </p:blipFill>
        <p:spPr>
          <a:xfrm>
            <a:off x="530352" y="6263640"/>
            <a:ext cx="1625138" cy="594360"/>
          </a:xfrm>
          <a:prstGeom prst="rect">
            <a:avLst/>
          </a:prstGeom>
        </p:spPr>
      </p:pic>
    </p:spTree>
    <p:extLst>
      <p:ext uri="{BB962C8B-B14F-4D97-AF65-F5344CB8AC3E}">
        <p14:creationId xmlns:p14="http://schemas.microsoft.com/office/powerpoint/2010/main" val="3193062027"/>
      </p:ext>
    </p:extLst>
  </p:cSld>
  <p:clrMap bg1="lt1" tx1="dk1" bg2="lt2" tx2="dk2" accent1="accent1" accent2="accent2" accent3="accent3" accent4="accent4" accent5="accent5" accent6="accent6" hlink="hlink" folHlink="folHlink"/>
  <p:sldLayoutIdLst>
    <p:sldLayoutId id="2147483649" r:id="rId1"/>
    <p:sldLayoutId id="2147483699" r:id="rId2"/>
    <p:sldLayoutId id="2147483695" r:id="rId3"/>
    <p:sldLayoutId id="2147483701" r:id="rId4"/>
    <p:sldLayoutId id="2147483696" r:id="rId5"/>
    <p:sldLayoutId id="2147483702" r:id="rId6"/>
    <p:sldLayoutId id="2147483698" r:id="rId7"/>
    <p:sldLayoutId id="2147483700" r:id="rId8"/>
    <p:sldLayoutId id="2147483654" r:id="rId9"/>
    <p:sldLayoutId id="2147483697" r:id="rId10"/>
    <p:sldLayoutId id="2147483651" r:id="rId11"/>
    <p:sldLayoutId id="2147483650" r:id="rId12"/>
    <p:sldLayoutId id="2147483663" r:id="rId13"/>
    <p:sldLayoutId id="2147483665" r:id="rId14"/>
    <p:sldLayoutId id="2147483669" r:id="rId15"/>
    <p:sldLayoutId id="2147483692" r:id="rId16"/>
    <p:sldLayoutId id="2147483683" r:id="rId17"/>
    <p:sldLayoutId id="2147483670" r:id="rId18"/>
    <p:sldLayoutId id="2147483652" r:id="rId19"/>
    <p:sldLayoutId id="2147483688" r:id="rId20"/>
    <p:sldLayoutId id="2147483671" r:id="rId21"/>
    <p:sldLayoutId id="2147483666" r:id="rId22"/>
    <p:sldLayoutId id="2147483655" r:id="rId23"/>
    <p:sldLayoutId id="2147483656" r:id="rId24"/>
    <p:sldLayoutId id="2147483675" r:id="rId25"/>
    <p:sldLayoutId id="2147483676" r:id="rId26"/>
    <p:sldLayoutId id="2147483661" r:id="rId27"/>
    <p:sldLayoutId id="2147483703" r:id="rId28"/>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hf hdr="0" ftr="0" dt="0"/>
  <p:txStyles>
    <p:titleStyle>
      <a:lvl1pPr algn="l" defTabSz="914400" rtl="0" eaLnBrk="1" latinLnBrk="0" hangingPunct="1">
        <a:lnSpc>
          <a:spcPct val="8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200"/>
        </a:spcBef>
        <a:buClr>
          <a:schemeClr val="tx1">
            <a:lumMod val="60000"/>
            <a:lumOff val="40000"/>
          </a:schemeClr>
        </a:buClr>
        <a:buFont typeface="Arial" panose="020B0604020202020204" pitchFamily="34" charset="0"/>
        <a:buChar char="•"/>
        <a:defRPr sz="2800" kern="1200">
          <a:solidFill>
            <a:schemeClr val="tx1"/>
          </a:solidFill>
          <a:latin typeface="+mn-lt"/>
          <a:ea typeface="+mn-ea"/>
          <a:cs typeface="+mn-cs"/>
        </a:defRPr>
      </a:lvl1pPr>
      <a:lvl2pPr marL="502920" indent="-228600" algn="l" defTabSz="914400" rtl="0" eaLnBrk="1" latinLnBrk="0" hangingPunct="1">
        <a:lnSpc>
          <a:spcPct val="90000"/>
        </a:lnSpc>
        <a:spcBef>
          <a:spcPts val="800"/>
        </a:spcBef>
        <a:buClr>
          <a:schemeClr val="tx1">
            <a:lumMod val="60000"/>
            <a:lumOff val="40000"/>
          </a:schemeClr>
        </a:buClr>
        <a:buFont typeface="Arial" panose="020B0604020202020204" pitchFamily="34" charset="0"/>
        <a:buChar char="–"/>
        <a:defRPr sz="2400" kern="1200">
          <a:solidFill>
            <a:schemeClr val="tx1"/>
          </a:solidFill>
          <a:latin typeface="+mn-lt"/>
          <a:ea typeface="+mn-ea"/>
          <a:cs typeface="+mn-cs"/>
        </a:defRPr>
      </a:lvl2pPr>
      <a:lvl3pPr marL="7315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2000" kern="1200">
          <a:solidFill>
            <a:schemeClr val="tx1"/>
          </a:solidFill>
          <a:latin typeface="+mn-lt"/>
          <a:ea typeface="+mn-ea"/>
          <a:cs typeface="+mn-cs"/>
        </a:defRPr>
      </a:lvl3pPr>
      <a:lvl4pPr marL="9601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800" kern="1200">
          <a:solidFill>
            <a:schemeClr val="tx1"/>
          </a:solidFill>
          <a:latin typeface="+mn-lt"/>
          <a:ea typeface="+mn-ea"/>
          <a:cs typeface="+mn-cs"/>
        </a:defRPr>
      </a:lvl4pPr>
      <a:lvl5pPr marL="11887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5pPr>
      <a:lvl6pPr marL="14173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6pPr>
      <a:lvl7pPr marL="16459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7pPr>
      <a:lvl8pPr marL="18745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8pPr>
      <a:lvl9pPr marL="21031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xmlns="">
        <p15:guide id="1" orient="horz" pos="2160" userDrawn="1">
          <p15:clr>
            <a:srgbClr val="F26B43"/>
          </p15:clr>
        </p15:guide>
        <p15:guide id="3" pos="3839"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9.png"/><Relationship Id="rId5" Type="http://schemas.openxmlformats.org/officeDocument/2006/relationships/image" Target="../media/image11.png"/><Relationship Id="rId1" Type="http://schemas.openxmlformats.org/officeDocument/2006/relationships/slideLayout" Target="../slideLayouts/slideLayout28.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69.png"/><Relationship Id="rId4" Type="http://schemas.openxmlformats.org/officeDocument/2006/relationships/chart" Target="../charts/chart2.xml"/><Relationship Id="rId5" Type="http://schemas.openxmlformats.org/officeDocument/2006/relationships/chart" Target="../charts/chart3.xml"/><Relationship Id="rId1" Type="http://schemas.openxmlformats.org/officeDocument/2006/relationships/slideLayout" Target="../slideLayouts/slideLayout4.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1" Type="http://schemas.openxmlformats.org/officeDocument/2006/relationships/image" Target="../media/image78.png"/><Relationship Id="rId12" Type="http://schemas.openxmlformats.org/officeDocument/2006/relationships/image" Target="../media/image79.png"/><Relationship Id="rId13" Type="http://schemas.openxmlformats.org/officeDocument/2006/relationships/image" Target="../media/image80.png"/><Relationship Id="rId14" Type="http://schemas.openxmlformats.org/officeDocument/2006/relationships/image" Target="../media/image81.png"/><Relationship Id="rId15" Type="http://schemas.openxmlformats.org/officeDocument/2006/relationships/image" Target="../media/image82.png"/><Relationship Id="rId16" Type="http://schemas.openxmlformats.org/officeDocument/2006/relationships/image" Target="../media/image83.png"/><Relationship Id="rId1" Type="http://schemas.openxmlformats.org/officeDocument/2006/relationships/slideLayout" Target="../slideLayouts/slideLayout5.xml"/><Relationship Id="rId2" Type="http://schemas.openxmlformats.org/officeDocument/2006/relationships/notesSlide" Target="../notesSlides/notesSlide11.xml"/><Relationship Id="rId3" Type="http://schemas.openxmlformats.org/officeDocument/2006/relationships/image" Target="../media/image70.png"/><Relationship Id="rId4" Type="http://schemas.openxmlformats.org/officeDocument/2006/relationships/image" Target="../media/image71.png"/><Relationship Id="rId5" Type="http://schemas.openxmlformats.org/officeDocument/2006/relationships/image" Target="../media/image72.png"/><Relationship Id="rId6" Type="http://schemas.openxmlformats.org/officeDocument/2006/relationships/image" Target="../media/image73.png"/><Relationship Id="rId7" Type="http://schemas.openxmlformats.org/officeDocument/2006/relationships/image" Target="../media/image74.png"/><Relationship Id="rId8" Type="http://schemas.openxmlformats.org/officeDocument/2006/relationships/image" Target="../media/image75.png"/><Relationship Id="rId9" Type="http://schemas.openxmlformats.org/officeDocument/2006/relationships/image" Target="../media/image76.png"/><Relationship Id="rId10" Type="http://schemas.openxmlformats.org/officeDocument/2006/relationships/image" Target="../media/image77.png"/></Relationships>
</file>

<file path=ppt/slides/_rels/slide12.xml.rels><?xml version="1.0" encoding="UTF-8" standalone="yes"?>
<Relationships xmlns="http://schemas.openxmlformats.org/package/2006/relationships"><Relationship Id="rId3" Type="http://schemas.openxmlformats.org/officeDocument/2006/relationships/image" Target="../media/image84.png"/><Relationship Id="rId4" Type="http://schemas.openxmlformats.org/officeDocument/2006/relationships/image" Target="../media/image85.png"/><Relationship Id="rId5" Type="http://schemas.openxmlformats.org/officeDocument/2006/relationships/image" Target="../media/image86.png"/><Relationship Id="rId6" Type="http://schemas.openxmlformats.org/officeDocument/2006/relationships/image" Target="../media/image87.png"/><Relationship Id="rId1" Type="http://schemas.openxmlformats.org/officeDocument/2006/relationships/slideLayout" Target="../slideLayouts/slideLayout5.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image" Target="../media/image88.png"/><Relationship Id="rId4" Type="http://schemas.openxmlformats.org/officeDocument/2006/relationships/image" Target="../media/image89.png"/><Relationship Id="rId5" Type="http://schemas.openxmlformats.org/officeDocument/2006/relationships/image" Target="../media/image90.png"/><Relationship Id="rId6" Type="http://schemas.openxmlformats.org/officeDocument/2006/relationships/image" Target="../media/image91.png"/><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9" Type="http://schemas.openxmlformats.org/officeDocument/2006/relationships/image" Target="../media/image76.png"/><Relationship Id="rId20" Type="http://schemas.openxmlformats.org/officeDocument/2006/relationships/image" Target="../media/image95.png"/><Relationship Id="rId10" Type="http://schemas.openxmlformats.org/officeDocument/2006/relationships/image" Target="../media/image77.png"/><Relationship Id="rId11" Type="http://schemas.openxmlformats.org/officeDocument/2006/relationships/image" Target="../media/image78.png"/><Relationship Id="rId12" Type="http://schemas.openxmlformats.org/officeDocument/2006/relationships/image" Target="../media/image79.png"/><Relationship Id="rId13" Type="http://schemas.openxmlformats.org/officeDocument/2006/relationships/image" Target="../media/image80.png"/><Relationship Id="rId14" Type="http://schemas.openxmlformats.org/officeDocument/2006/relationships/image" Target="../media/image81.png"/><Relationship Id="rId15" Type="http://schemas.openxmlformats.org/officeDocument/2006/relationships/image" Target="../media/image82.png"/><Relationship Id="rId16" Type="http://schemas.openxmlformats.org/officeDocument/2006/relationships/image" Target="../media/image83.png"/><Relationship Id="rId17" Type="http://schemas.openxmlformats.org/officeDocument/2006/relationships/image" Target="../media/image92.png"/><Relationship Id="rId18" Type="http://schemas.openxmlformats.org/officeDocument/2006/relationships/image" Target="../media/image93.png"/><Relationship Id="rId19" Type="http://schemas.openxmlformats.org/officeDocument/2006/relationships/image" Target="../media/image94.png"/><Relationship Id="rId1" Type="http://schemas.openxmlformats.org/officeDocument/2006/relationships/slideLayout" Target="../slideLayouts/slideLayout10.xml"/><Relationship Id="rId2" Type="http://schemas.openxmlformats.org/officeDocument/2006/relationships/notesSlide" Target="../notesSlides/notesSlide14.xml"/><Relationship Id="rId3" Type="http://schemas.openxmlformats.org/officeDocument/2006/relationships/image" Target="../media/image70.png"/><Relationship Id="rId4" Type="http://schemas.openxmlformats.org/officeDocument/2006/relationships/image" Target="../media/image71.png"/><Relationship Id="rId5" Type="http://schemas.openxmlformats.org/officeDocument/2006/relationships/image" Target="../media/image72.png"/><Relationship Id="rId6" Type="http://schemas.openxmlformats.org/officeDocument/2006/relationships/image" Target="../media/image73.png"/><Relationship Id="rId7" Type="http://schemas.openxmlformats.org/officeDocument/2006/relationships/image" Target="../media/image74.png"/><Relationship Id="rId8" Type="http://schemas.openxmlformats.org/officeDocument/2006/relationships/image" Target="../media/image75.png"/></Relationships>
</file>

<file path=ppt/slides/_rels/slide16.xml.rels><?xml version="1.0" encoding="UTF-8" standalone="yes"?>
<Relationships xmlns="http://schemas.openxmlformats.org/package/2006/relationships"><Relationship Id="rId3" Type="http://schemas.openxmlformats.org/officeDocument/2006/relationships/image" Target="../media/image85.png"/><Relationship Id="rId4" Type="http://schemas.openxmlformats.org/officeDocument/2006/relationships/chart" Target="../charts/chart4.xml"/><Relationship Id="rId5" Type="http://schemas.openxmlformats.org/officeDocument/2006/relationships/chart" Target="../charts/chart5.xml"/><Relationship Id="rId6" Type="http://schemas.openxmlformats.org/officeDocument/2006/relationships/chart" Target="../charts/chart6.xml"/><Relationship Id="rId7" Type="http://schemas.openxmlformats.org/officeDocument/2006/relationships/image" Target="../media/image83.png"/><Relationship Id="rId8" Type="http://schemas.openxmlformats.org/officeDocument/2006/relationships/image" Target="../media/image96.png"/><Relationship Id="rId9" Type="http://schemas.openxmlformats.org/officeDocument/2006/relationships/image" Target="../media/image97.png"/><Relationship Id="rId10" Type="http://schemas.openxmlformats.org/officeDocument/2006/relationships/image" Target="../media/image98.png"/><Relationship Id="rId1" Type="http://schemas.openxmlformats.org/officeDocument/2006/relationships/slideLayout" Target="../slideLayouts/slideLayout7.xml"/><Relationship Id="rId2" Type="http://schemas.openxmlformats.org/officeDocument/2006/relationships/notesSlide" Target="../notesSlides/notesSlide15.xml"/></Relationships>
</file>

<file path=ppt/slides/_rels/slide17.xml.rels><?xml version="1.0" encoding="UTF-8" standalone="yes"?>
<Relationships xmlns="http://schemas.openxmlformats.org/package/2006/relationships"><Relationship Id="rId11" Type="http://schemas.openxmlformats.org/officeDocument/2006/relationships/image" Target="../media/image103.png"/><Relationship Id="rId12" Type="http://schemas.openxmlformats.org/officeDocument/2006/relationships/image" Target="../media/image91.png"/><Relationship Id="rId13" Type="http://schemas.openxmlformats.org/officeDocument/2006/relationships/image" Target="../media/image104.png"/><Relationship Id="rId14" Type="http://schemas.openxmlformats.org/officeDocument/2006/relationships/image" Target="../media/image105.png"/><Relationship Id="rId15" Type="http://schemas.openxmlformats.org/officeDocument/2006/relationships/image" Target="../media/image106.png"/><Relationship Id="rId1" Type="http://schemas.openxmlformats.org/officeDocument/2006/relationships/slideLayout" Target="../slideLayouts/slideLayout7.xml"/><Relationship Id="rId2" Type="http://schemas.openxmlformats.org/officeDocument/2006/relationships/image" Target="../media/image85.png"/><Relationship Id="rId3" Type="http://schemas.openxmlformats.org/officeDocument/2006/relationships/chart" Target="../charts/chart7.xml"/><Relationship Id="rId4" Type="http://schemas.openxmlformats.org/officeDocument/2006/relationships/image" Target="../media/image83.png"/><Relationship Id="rId5" Type="http://schemas.openxmlformats.org/officeDocument/2006/relationships/image" Target="../media/image96.png"/><Relationship Id="rId6" Type="http://schemas.openxmlformats.org/officeDocument/2006/relationships/image" Target="../media/image98.png"/><Relationship Id="rId7" Type="http://schemas.openxmlformats.org/officeDocument/2006/relationships/image" Target="../media/image99.png"/><Relationship Id="rId8" Type="http://schemas.openxmlformats.org/officeDocument/2006/relationships/image" Target="../media/image100.png"/><Relationship Id="rId9" Type="http://schemas.openxmlformats.org/officeDocument/2006/relationships/image" Target="../media/image101.png"/><Relationship Id="rId10" Type="http://schemas.openxmlformats.org/officeDocument/2006/relationships/image" Target="../media/image102.png"/></Relationships>
</file>

<file path=ppt/slides/_rels/slide18.xml.rels><?xml version="1.0" encoding="UTF-8" standalone="yes"?>
<Relationships xmlns="http://schemas.openxmlformats.org/package/2006/relationships"><Relationship Id="rId11" Type="http://schemas.openxmlformats.org/officeDocument/2006/relationships/image" Target="../media/image101.png"/><Relationship Id="rId12" Type="http://schemas.openxmlformats.org/officeDocument/2006/relationships/image" Target="../media/image102.png"/><Relationship Id="rId13" Type="http://schemas.openxmlformats.org/officeDocument/2006/relationships/image" Target="../media/image103.png"/><Relationship Id="rId14" Type="http://schemas.openxmlformats.org/officeDocument/2006/relationships/image" Target="../media/image91.png"/><Relationship Id="rId15" Type="http://schemas.openxmlformats.org/officeDocument/2006/relationships/image" Target="../media/image104.png"/><Relationship Id="rId16" Type="http://schemas.openxmlformats.org/officeDocument/2006/relationships/image" Target="../media/image105.png"/><Relationship Id="rId1" Type="http://schemas.openxmlformats.org/officeDocument/2006/relationships/slideLayout" Target="../slideLayouts/slideLayout7.xml"/><Relationship Id="rId2" Type="http://schemas.openxmlformats.org/officeDocument/2006/relationships/image" Target="../media/image107.png"/><Relationship Id="rId3" Type="http://schemas.openxmlformats.org/officeDocument/2006/relationships/image" Target="../media/image85.png"/><Relationship Id="rId4" Type="http://schemas.openxmlformats.org/officeDocument/2006/relationships/chart" Target="../charts/chart8.xml"/><Relationship Id="rId5" Type="http://schemas.openxmlformats.org/officeDocument/2006/relationships/image" Target="../media/image83.png"/><Relationship Id="rId6" Type="http://schemas.openxmlformats.org/officeDocument/2006/relationships/image" Target="../media/image96.png"/><Relationship Id="rId7" Type="http://schemas.openxmlformats.org/officeDocument/2006/relationships/image" Target="../media/image97.png"/><Relationship Id="rId8" Type="http://schemas.openxmlformats.org/officeDocument/2006/relationships/image" Target="../media/image98.png"/><Relationship Id="rId9" Type="http://schemas.openxmlformats.org/officeDocument/2006/relationships/image" Target="../media/image99.png"/><Relationship Id="rId10" Type="http://schemas.openxmlformats.org/officeDocument/2006/relationships/image" Target="../media/image100.png"/></Relationships>
</file>

<file path=ppt/slides/_rels/slide19.xml.rels><?xml version="1.0" encoding="UTF-8" standalone="yes"?>
<Relationships xmlns="http://schemas.openxmlformats.org/package/2006/relationships"><Relationship Id="rId3" Type="http://schemas.openxmlformats.org/officeDocument/2006/relationships/image" Target="../media/image85.png"/><Relationship Id="rId4" Type="http://schemas.openxmlformats.org/officeDocument/2006/relationships/image" Target="../media/image108.png"/><Relationship Id="rId1" Type="http://schemas.openxmlformats.org/officeDocument/2006/relationships/slideLayout" Target="../slideLayouts/slideLayout7.xml"/><Relationship Id="rId2" Type="http://schemas.openxmlformats.org/officeDocument/2006/relationships/image" Target="../media/image10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0" Type="http://schemas.openxmlformats.org/officeDocument/2006/relationships/image" Target="../media/image111.png"/><Relationship Id="rId21" Type="http://schemas.openxmlformats.org/officeDocument/2006/relationships/image" Target="../media/image112.png"/><Relationship Id="rId22" Type="http://schemas.openxmlformats.org/officeDocument/2006/relationships/image" Target="../media/image98.png"/><Relationship Id="rId23" Type="http://schemas.openxmlformats.org/officeDocument/2006/relationships/image" Target="../media/image113.png"/><Relationship Id="rId24" Type="http://schemas.openxmlformats.org/officeDocument/2006/relationships/image" Target="../media/image114.png"/><Relationship Id="rId25" Type="http://schemas.openxmlformats.org/officeDocument/2006/relationships/image" Target="../media/image115.png"/><Relationship Id="rId26" Type="http://schemas.openxmlformats.org/officeDocument/2006/relationships/image" Target="../media/image116.png"/><Relationship Id="rId27" Type="http://schemas.openxmlformats.org/officeDocument/2006/relationships/image" Target="../media/image85.png"/><Relationship Id="rId28" Type="http://schemas.openxmlformats.org/officeDocument/2006/relationships/image" Target="../media/image117.png"/><Relationship Id="rId29" Type="http://schemas.openxmlformats.org/officeDocument/2006/relationships/image" Target="../media/image101.png"/><Relationship Id="rId1" Type="http://schemas.openxmlformats.org/officeDocument/2006/relationships/slideLayout" Target="../slideLayouts/slideLayout10.xml"/><Relationship Id="rId2" Type="http://schemas.openxmlformats.org/officeDocument/2006/relationships/notesSlide" Target="../notesSlides/notesSlide16.xml"/><Relationship Id="rId3" Type="http://schemas.openxmlformats.org/officeDocument/2006/relationships/image" Target="../media/image70.png"/><Relationship Id="rId4" Type="http://schemas.openxmlformats.org/officeDocument/2006/relationships/image" Target="../media/image71.png"/><Relationship Id="rId5" Type="http://schemas.openxmlformats.org/officeDocument/2006/relationships/image" Target="../media/image72.png"/><Relationship Id="rId30" Type="http://schemas.openxmlformats.org/officeDocument/2006/relationships/image" Target="../media/image118.png"/><Relationship Id="rId31" Type="http://schemas.openxmlformats.org/officeDocument/2006/relationships/image" Target="../media/image119.png"/><Relationship Id="rId32" Type="http://schemas.openxmlformats.org/officeDocument/2006/relationships/image" Target="../media/image120.png"/><Relationship Id="rId9" Type="http://schemas.openxmlformats.org/officeDocument/2006/relationships/image" Target="../media/image76.png"/><Relationship Id="rId6" Type="http://schemas.openxmlformats.org/officeDocument/2006/relationships/image" Target="../media/image73.png"/><Relationship Id="rId7" Type="http://schemas.openxmlformats.org/officeDocument/2006/relationships/image" Target="../media/image74.png"/><Relationship Id="rId8" Type="http://schemas.openxmlformats.org/officeDocument/2006/relationships/image" Target="../media/image75.png"/><Relationship Id="rId33" Type="http://schemas.openxmlformats.org/officeDocument/2006/relationships/image" Target="../media/image121.png"/><Relationship Id="rId34" Type="http://schemas.openxmlformats.org/officeDocument/2006/relationships/image" Target="../media/image122.png"/><Relationship Id="rId35" Type="http://schemas.openxmlformats.org/officeDocument/2006/relationships/image" Target="../media/image123.png"/><Relationship Id="rId36" Type="http://schemas.openxmlformats.org/officeDocument/2006/relationships/image" Target="../media/image124.png"/><Relationship Id="rId10" Type="http://schemas.openxmlformats.org/officeDocument/2006/relationships/image" Target="../media/image77.png"/><Relationship Id="rId11" Type="http://schemas.openxmlformats.org/officeDocument/2006/relationships/image" Target="../media/image78.png"/><Relationship Id="rId12" Type="http://schemas.openxmlformats.org/officeDocument/2006/relationships/image" Target="../media/image79.png"/><Relationship Id="rId13" Type="http://schemas.openxmlformats.org/officeDocument/2006/relationships/image" Target="../media/image80.png"/><Relationship Id="rId14" Type="http://schemas.openxmlformats.org/officeDocument/2006/relationships/image" Target="../media/image81.png"/><Relationship Id="rId15" Type="http://schemas.openxmlformats.org/officeDocument/2006/relationships/image" Target="../media/image82.png"/><Relationship Id="rId16" Type="http://schemas.openxmlformats.org/officeDocument/2006/relationships/image" Target="../media/image83.png"/><Relationship Id="rId17" Type="http://schemas.openxmlformats.org/officeDocument/2006/relationships/image" Target="../media/image109.png"/><Relationship Id="rId18" Type="http://schemas.openxmlformats.org/officeDocument/2006/relationships/image" Target="../media/image96.png"/><Relationship Id="rId19" Type="http://schemas.openxmlformats.org/officeDocument/2006/relationships/image" Target="../media/image110.png"/><Relationship Id="rId37" Type="http://schemas.openxmlformats.org/officeDocument/2006/relationships/image" Target="../media/image2.png"/><Relationship Id="rId38" Type="http://schemas.openxmlformats.org/officeDocument/2006/relationships/image" Target="../media/image125.png"/><Relationship Id="rId39" Type="http://schemas.openxmlformats.org/officeDocument/2006/relationships/image" Target="../media/image106.png"/><Relationship Id="rId40" Type="http://schemas.openxmlformats.org/officeDocument/2006/relationships/image" Target="../media/image126.png"/><Relationship Id="rId41" Type="http://schemas.openxmlformats.org/officeDocument/2006/relationships/image" Target="../media/image127.png"/><Relationship Id="rId42" Type="http://schemas.openxmlformats.org/officeDocument/2006/relationships/image" Target="../media/image42.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0" Type="http://schemas.openxmlformats.org/officeDocument/2006/relationships/image" Target="../media/image81.png"/><Relationship Id="rId21" Type="http://schemas.openxmlformats.org/officeDocument/2006/relationships/image" Target="../media/image82.png"/><Relationship Id="rId22" Type="http://schemas.openxmlformats.org/officeDocument/2006/relationships/image" Target="../media/image134.png"/><Relationship Id="rId23" Type="http://schemas.openxmlformats.org/officeDocument/2006/relationships/image" Target="../media/image135.png"/><Relationship Id="rId24" Type="http://schemas.openxmlformats.org/officeDocument/2006/relationships/image" Target="../media/image136.png"/><Relationship Id="rId25" Type="http://schemas.openxmlformats.org/officeDocument/2006/relationships/image" Target="../media/image137.png"/><Relationship Id="rId26" Type="http://schemas.openxmlformats.org/officeDocument/2006/relationships/image" Target="../media/image113.png"/><Relationship Id="rId27" Type="http://schemas.openxmlformats.org/officeDocument/2006/relationships/image" Target="../media/image112.png"/><Relationship Id="rId28" Type="http://schemas.openxmlformats.org/officeDocument/2006/relationships/image" Target="../media/image138.png"/><Relationship Id="rId29" Type="http://schemas.openxmlformats.org/officeDocument/2006/relationships/image" Target="../media/image139.png"/><Relationship Id="rId1" Type="http://schemas.openxmlformats.org/officeDocument/2006/relationships/slideLayout" Target="../slideLayouts/slideLayout10.xml"/><Relationship Id="rId2" Type="http://schemas.openxmlformats.org/officeDocument/2006/relationships/notesSlide" Target="../notesSlides/notesSlide17.xml"/><Relationship Id="rId3" Type="http://schemas.openxmlformats.org/officeDocument/2006/relationships/image" Target="../media/image128.png"/><Relationship Id="rId4" Type="http://schemas.openxmlformats.org/officeDocument/2006/relationships/image" Target="../media/image83.png"/><Relationship Id="rId5" Type="http://schemas.openxmlformats.org/officeDocument/2006/relationships/image" Target="../media/image129.png"/><Relationship Id="rId30" Type="http://schemas.openxmlformats.org/officeDocument/2006/relationships/image" Target="../media/image140.png"/><Relationship Id="rId31" Type="http://schemas.openxmlformats.org/officeDocument/2006/relationships/image" Target="../media/image141.png"/><Relationship Id="rId32" Type="http://schemas.openxmlformats.org/officeDocument/2006/relationships/image" Target="../media/image85.png"/><Relationship Id="rId9" Type="http://schemas.openxmlformats.org/officeDocument/2006/relationships/image" Target="../media/image133.png"/><Relationship Id="rId6" Type="http://schemas.openxmlformats.org/officeDocument/2006/relationships/image" Target="../media/image130.png"/><Relationship Id="rId7" Type="http://schemas.openxmlformats.org/officeDocument/2006/relationships/image" Target="../media/image131.png"/><Relationship Id="rId8" Type="http://schemas.openxmlformats.org/officeDocument/2006/relationships/image" Target="../media/image132.png"/><Relationship Id="rId33" Type="http://schemas.openxmlformats.org/officeDocument/2006/relationships/image" Target="../media/image142.png"/><Relationship Id="rId10" Type="http://schemas.openxmlformats.org/officeDocument/2006/relationships/image" Target="../media/image110.png"/><Relationship Id="rId11" Type="http://schemas.openxmlformats.org/officeDocument/2006/relationships/image" Target="../media/image71.png"/><Relationship Id="rId12" Type="http://schemas.openxmlformats.org/officeDocument/2006/relationships/image" Target="../media/image72.png"/><Relationship Id="rId13" Type="http://schemas.openxmlformats.org/officeDocument/2006/relationships/image" Target="../media/image73.png"/><Relationship Id="rId14" Type="http://schemas.openxmlformats.org/officeDocument/2006/relationships/image" Target="../media/image75.png"/><Relationship Id="rId15" Type="http://schemas.openxmlformats.org/officeDocument/2006/relationships/image" Target="../media/image76.png"/><Relationship Id="rId16" Type="http://schemas.openxmlformats.org/officeDocument/2006/relationships/image" Target="../media/image77.png"/><Relationship Id="rId17" Type="http://schemas.openxmlformats.org/officeDocument/2006/relationships/image" Target="../media/image78.png"/><Relationship Id="rId18" Type="http://schemas.openxmlformats.org/officeDocument/2006/relationships/image" Target="../media/image79.png"/><Relationship Id="rId19" Type="http://schemas.openxmlformats.org/officeDocument/2006/relationships/image" Target="../media/image80.png"/></Relationships>
</file>

<file path=ppt/slides/_rels/slide24.xml.rels><?xml version="1.0" encoding="UTF-8" standalone="yes"?>
<Relationships xmlns="http://schemas.openxmlformats.org/package/2006/relationships"><Relationship Id="rId3" Type="http://schemas.openxmlformats.org/officeDocument/2006/relationships/image" Target="../media/image143.png"/><Relationship Id="rId4" Type="http://schemas.openxmlformats.org/officeDocument/2006/relationships/image" Target="../media/image144.png"/><Relationship Id="rId5" Type="http://schemas.openxmlformats.org/officeDocument/2006/relationships/image" Target="../media/image145.png"/><Relationship Id="rId6" Type="http://schemas.openxmlformats.org/officeDocument/2006/relationships/image" Target="../media/image146.png"/><Relationship Id="rId7" Type="http://schemas.openxmlformats.org/officeDocument/2006/relationships/image" Target="../media/image147.png"/><Relationship Id="rId1" Type="http://schemas.openxmlformats.org/officeDocument/2006/relationships/slideLayout" Target="../slideLayouts/slideLayout12.xml"/><Relationship Id="rId2" Type="http://schemas.openxmlformats.org/officeDocument/2006/relationships/notesSlide" Target="../notesSlides/notesSlide18.xml"/></Relationships>
</file>

<file path=ppt/slides/_rels/slide25.xml.rels><?xml version="1.0" encoding="UTF-8" standalone="yes"?>
<Relationships xmlns="http://schemas.openxmlformats.org/package/2006/relationships"><Relationship Id="rId3" Type="http://schemas.openxmlformats.org/officeDocument/2006/relationships/image" Target="../media/image148.png"/><Relationship Id="rId4" Type="http://schemas.openxmlformats.org/officeDocument/2006/relationships/image" Target="../media/image149.png"/><Relationship Id="rId5" Type="http://schemas.openxmlformats.org/officeDocument/2006/relationships/image" Target="../media/image150.png"/><Relationship Id="rId6" Type="http://schemas.openxmlformats.org/officeDocument/2006/relationships/image" Target="../media/image151.png"/><Relationship Id="rId7" Type="http://schemas.openxmlformats.org/officeDocument/2006/relationships/image" Target="../media/image152.png"/><Relationship Id="rId8" Type="http://schemas.openxmlformats.org/officeDocument/2006/relationships/image" Target="../media/image153.png"/><Relationship Id="rId1" Type="http://schemas.openxmlformats.org/officeDocument/2006/relationships/slideLayout" Target="../slideLayouts/slideLayout6.xml"/><Relationship Id="rId2" Type="http://schemas.openxmlformats.org/officeDocument/2006/relationships/notesSlide" Target="../notesSlides/notesSlide19.xml"/></Relationships>
</file>

<file path=ppt/slides/_rels/slide3.xml.rels><?xml version="1.0" encoding="UTF-8" standalone="yes"?>
<Relationships xmlns="http://schemas.openxmlformats.org/package/2006/relationships"><Relationship Id="rId3" Type="http://schemas.openxmlformats.org/officeDocument/2006/relationships/hyperlink" Target="https://apex.oracle.com/pls/apex/f?p=56867:1::::::" TargetMode="External"/><Relationship Id="rId4" Type="http://schemas.openxmlformats.org/officeDocument/2006/relationships/hyperlink" Target="https://www.youtube.com/watch?v=f_zPn5lfRTY" TargetMode="External"/><Relationship Id="rId5" Type="http://schemas.openxmlformats.org/officeDocument/2006/relationships/image" Target="../media/image12.png"/><Relationship Id="rId6" Type="http://schemas.openxmlformats.org/officeDocument/2006/relationships/image" Target="../media/image13.pn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14.png"/><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46" Type="http://schemas.openxmlformats.org/officeDocument/2006/relationships/image" Target="../media/image57.png"/><Relationship Id="rId47" Type="http://schemas.openxmlformats.org/officeDocument/2006/relationships/image" Target="../media/image58.png"/><Relationship Id="rId48" Type="http://schemas.openxmlformats.org/officeDocument/2006/relationships/image" Target="../media/image59.png"/><Relationship Id="rId20" Type="http://schemas.openxmlformats.org/officeDocument/2006/relationships/image" Target="../media/image31.png"/><Relationship Id="rId21" Type="http://schemas.openxmlformats.org/officeDocument/2006/relationships/image" Target="../media/image32.png"/><Relationship Id="rId22" Type="http://schemas.openxmlformats.org/officeDocument/2006/relationships/image" Target="../media/image33.png"/><Relationship Id="rId23" Type="http://schemas.openxmlformats.org/officeDocument/2006/relationships/image" Target="../media/image34.png"/><Relationship Id="rId24" Type="http://schemas.openxmlformats.org/officeDocument/2006/relationships/image" Target="../media/image35.png"/><Relationship Id="rId25" Type="http://schemas.openxmlformats.org/officeDocument/2006/relationships/image" Target="../media/image36.png"/><Relationship Id="rId26" Type="http://schemas.openxmlformats.org/officeDocument/2006/relationships/image" Target="../media/image37.png"/><Relationship Id="rId27" Type="http://schemas.openxmlformats.org/officeDocument/2006/relationships/image" Target="../media/image38.png"/><Relationship Id="rId28" Type="http://schemas.openxmlformats.org/officeDocument/2006/relationships/image" Target="../media/image39.png"/><Relationship Id="rId29" Type="http://schemas.openxmlformats.org/officeDocument/2006/relationships/image" Target="../media/image40.png"/><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2.png"/><Relationship Id="rId4" Type="http://schemas.openxmlformats.org/officeDocument/2006/relationships/image" Target="../media/image15.png"/><Relationship Id="rId5" Type="http://schemas.openxmlformats.org/officeDocument/2006/relationships/image" Target="../media/image16.png"/><Relationship Id="rId30" Type="http://schemas.openxmlformats.org/officeDocument/2006/relationships/image" Target="../media/image41.png"/><Relationship Id="rId31" Type="http://schemas.openxmlformats.org/officeDocument/2006/relationships/image" Target="../media/image42.png"/><Relationship Id="rId32" Type="http://schemas.openxmlformats.org/officeDocument/2006/relationships/image" Target="../media/image43.png"/><Relationship Id="rId9" Type="http://schemas.openxmlformats.org/officeDocument/2006/relationships/image" Target="../media/image20.png"/><Relationship Id="rId6" Type="http://schemas.openxmlformats.org/officeDocument/2006/relationships/image" Target="../media/image17.png"/><Relationship Id="rId7" Type="http://schemas.openxmlformats.org/officeDocument/2006/relationships/image" Target="../media/image18.png"/><Relationship Id="rId8" Type="http://schemas.openxmlformats.org/officeDocument/2006/relationships/image" Target="../media/image19.png"/><Relationship Id="rId33" Type="http://schemas.openxmlformats.org/officeDocument/2006/relationships/image" Target="../media/image44.png"/><Relationship Id="rId34" Type="http://schemas.openxmlformats.org/officeDocument/2006/relationships/image" Target="../media/image45.png"/><Relationship Id="rId35" Type="http://schemas.openxmlformats.org/officeDocument/2006/relationships/image" Target="../media/image46.png"/><Relationship Id="rId36" Type="http://schemas.openxmlformats.org/officeDocument/2006/relationships/image" Target="../media/image47.png"/><Relationship Id="rId10" Type="http://schemas.openxmlformats.org/officeDocument/2006/relationships/image" Target="../media/image21.png"/><Relationship Id="rId11" Type="http://schemas.openxmlformats.org/officeDocument/2006/relationships/image" Target="../media/image22.png"/><Relationship Id="rId12" Type="http://schemas.openxmlformats.org/officeDocument/2006/relationships/image" Target="../media/image23.png"/><Relationship Id="rId13" Type="http://schemas.openxmlformats.org/officeDocument/2006/relationships/image" Target="../media/image24.png"/><Relationship Id="rId14" Type="http://schemas.openxmlformats.org/officeDocument/2006/relationships/image" Target="../media/image25.png"/><Relationship Id="rId15" Type="http://schemas.openxmlformats.org/officeDocument/2006/relationships/image" Target="../media/image26.png"/><Relationship Id="rId16" Type="http://schemas.openxmlformats.org/officeDocument/2006/relationships/image" Target="../media/image27.png"/><Relationship Id="rId17" Type="http://schemas.openxmlformats.org/officeDocument/2006/relationships/image" Target="../media/image28.png"/><Relationship Id="rId18" Type="http://schemas.openxmlformats.org/officeDocument/2006/relationships/image" Target="../media/image29.png"/><Relationship Id="rId19" Type="http://schemas.openxmlformats.org/officeDocument/2006/relationships/image" Target="../media/image30.png"/><Relationship Id="rId37" Type="http://schemas.openxmlformats.org/officeDocument/2006/relationships/image" Target="../media/image48.png"/><Relationship Id="rId38" Type="http://schemas.openxmlformats.org/officeDocument/2006/relationships/image" Target="../media/image49.png"/><Relationship Id="rId39" Type="http://schemas.openxmlformats.org/officeDocument/2006/relationships/image" Target="../media/image50.png"/><Relationship Id="rId40" Type="http://schemas.openxmlformats.org/officeDocument/2006/relationships/image" Target="../media/image51.png"/><Relationship Id="rId41" Type="http://schemas.openxmlformats.org/officeDocument/2006/relationships/image" Target="../media/image52.png"/><Relationship Id="rId42" Type="http://schemas.openxmlformats.org/officeDocument/2006/relationships/image" Target="../media/image53.png"/><Relationship Id="rId43" Type="http://schemas.openxmlformats.org/officeDocument/2006/relationships/image" Target="../media/image54.png"/><Relationship Id="rId44" Type="http://schemas.openxmlformats.org/officeDocument/2006/relationships/image" Target="../media/image55.png"/><Relationship Id="rId45" Type="http://schemas.openxmlformats.org/officeDocument/2006/relationships/image" Target="../media/image5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image" Target="../media/image60.png"/><Relationship Id="rId4" Type="http://schemas.openxmlformats.org/officeDocument/2006/relationships/image" Target="../media/image61.png"/><Relationship Id="rId5" Type="http://schemas.openxmlformats.org/officeDocument/2006/relationships/image" Target="../media/image4.png"/><Relationship Id="rId6" Type="http://schemas.openxmlformats.org/officeDocument/2006/relationships/image" Target="../media/image62.png"/><Relationship Id="rId7" Type="http://schemas.openxmlformats.org/officeDocument/2006/relationships/image" Target="../media/image63.png"/><Relationship Id="rId1" Type="http://schemas.openxmlformats.org/officeDocument/2006/relationships/slideLayout" Target="../slideLayouts/slideLayout9.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xml"/><Relationship Id="rId3" Type="http://schemas.openxmlformats.org/officeDocument/2006/relationships/image" Target="../media/image64.png"/></Relationships>
</file>

<file path=ppt/slides/_rels/slide9.xml.rels><?xml version="1.0" encoding="UTF-8" standalone="yes"?>
<Relationships xmlns="http://schemas.openxmlformats.org/package/2006/relationships"><Relationship Id="rId3" Type="http://schemas.openxmlformats.org/officeDocument/2006/relationships/image" Target="../media/image65.png"/><Relationship Id="rId4" Type="http://schemas.openxmlformats.org/officeDocument/2006/relationships/image" Target="../media/image66.png"/><Relationship Id="rId5" Type="http://schemas.openxmlformats.org/officeDocument/2006/relationships/image" Target="../media/image67.png"/><Relationship Id="rId6" Type="http://schemas.openxmlformats.org/officeDocument/2006/relationships/image" Target="../media/image68.png"/><Relationship Id="rId7" Type="http://schemas.openxmlformats.org/officeDocument/2006/relationships/chart" Target="../charts/chart1.xml"/><Relationship Id="rId1" Type="http://schemas.openxmlformats.org/officeDocument/2006/relationships/slideLayout" Target="../slideLayouts/slideLayout5.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Simply beautiful title slide 2016.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12188825" cy="6856780"/>
          </a:xfrm>
          <a:prstGeom prst="rect">
            <a:avLst/>
          </a:prstGeom>
        </p:spPr>
      </p:pic>
      <p:pic>
        <p:nvPicPr>
          <p:cNvPr id="45058" name="Oracle red badge logo" descr="Oracle logo in white on red staging background"/>
          <p:cNvPicPr>
            <a:picLocks noChangeAspect="1"/>
          </p:cNvPicPr>
          <p:nvPr/>
        </p:nvPicPr>
        <p:blipFill>
          <a:blip r:embed="rId4" cstate="print"/>
          <a:srcRect/>
          <a:stretch>
            <a:fillRect/>
          </a:stretch>
        </p:blipFill>
        <p:spPr bwMode="ltGray">
          <a:xfrm>
            <a:off x="531813" y="6264275"/>
            <a:ext cx="1622425" cy="593725"/>
          </a:xfrm>
          <a:prstGeom prst="rect">
            <a:avLst/>
          </a:prstGeom>
          <a:noFill/>
          <a:ln w="9525">
            <a:noFill/>
            <a:miter lim="800000"/>
            <a:headEnd/>
            <a:tailEnd/>
          </a:ln>
        </p:spPr>
      </p:pic>
      <p:sp>
        <p:nvSpPr>
          <p:cNvPr id="45062" name="Text Placeholder 5"/>
          <p:cNvSpPr txBox="1">
            <a:spLocks/>
          </p:cNvSpPr>
          <p:nvPr/>
        </p:nvSpPr>
        <p:spPr bwMode="auto">
          <a:xfrm>
            <a:off x="531813" y="3547676"/>
            <a:ext cx="5973598" cy="2514600"/>
          </a:xfrm>
          <a:prstGeom prst="rect">
            <a:avLst/>
          </a:prstGeom>
          <a:noFill/>
          <a:ln w="9525">
            <a:noFill/>
            <a:miter lim="800000"/>
            <a:headEnd/>
            <a:tailEnd/>
          </a:ln>
        </p:spPr>
        <p:txBody>
          <a:bodyPr lIns="0" tIns="0" rIns="0" bIns="0"/>
          <a:lstStyle/>
          <a:p>
            <a:pPr>
              <a:buClr>
                <a:srgbClr val="FFFFFF"/>
              </a:buClr>
            </a:pPr>
            <a:r>
              <a:rPr lang="en-US" sz="2400" dirty="0" smtClean="0">
                <a:solidFill>
                  <a:schemeClr val="bg1"/>
                </a:solidFill>
                <a:latin typeface="Calibri" charset="0"/>
              </a:rPr>
              <a:t>For Designing Simplified User Experiences for Oracle Mobile Applications</a:t>
            </a:r>
          </a:p>
          <a:p>
            <a:pPr>
              <a:buClr>
                <a:srgbClr val="FFFFFF"/>
              </a:buClr>
            </a:pPr>
            <a:endParaRPr lang="en-US" sz="2400" dirty="0">
              <a:solidFill>
                <a:schemeClr val="bg1"/>
              </a:solidFill>
              <a:latin typeface="Calibri" charset="0"/>
            </a:endParaRPr>
          </a:p>
          <a:p>
            <a:pPr>
              <a:buClr>
                <a:srgbClr val="FFFFFF"/>
              </a:buClr>
            </a:pPr>
            <a:r>
              <a:rPr lang="en-US" sz="2400" dirty="0" smtClean="0">
                <a:solidFill>
                  <a:schemeClr val="bg1"/>
                </a:solidFill>
                <a:latin typeface="Calibri" charset="0"/>
              </a:rPr>
              <a:t>Oracle </a:t>
            </a:r>
            <a:r>
              <a:rPr lang="en-US" sz="2400" dirty="0">
                <a:solidFill>
                  <a:schemeClr val="bg1"/>
                </a:solidFill>
                <a:latin typeface="Calibri" charset="0"/>
              </a:rPr>
              <a:t>Applications User </a:t>
            </a:r>
            <a:r>
              <a:rPr lang="en-US" sz="2400" dirty="0" smtClean="0">
                <a:solidFill>
                  <a:schemeClr val="bg1"/>
                </a:solidFill>
                <a:latin typeface="Calibri" charset="0"/>
              </a:rPr>
              <a:t>Experience  </a:t>
            </a:r>
          </a:p>
          <a:p>
            <a:pPr>
              <a:buClr>
                <a:srgbClr val="FFFFFF"/>
              </a:buClr>
            </a:pPr>
            <a:endParaRPr lang="en-US" sz="2400" dirty="0" smtClean="0">
              <a:solidFill>
                <a:schemeClr val="bg1"/>
              </a:solidFill>
              <a:latin typeface="Calibri" charset="0"/>
            </a:endParaRPr>
          </a:p>
          <a:p>
            <a:pPr>
              <a:buClr>
                <a:srgbClr val="FFFFFF"/>
              </a:buClr>
            </a:pPr>
            <a:r>
              <a:rPr lang="en-US" sz="2400" dirty="0" smtClean="0">
                <a:solidFill>
                  <a:schemeClr val="bg1"/>
                </a:solidFill>
                <a:latin typeface="Calibri" charset="0"/>
              </a:rPr>
              <a:t>Spring 2017</a:t>
            </a:r>
            <a:endParaRPr lang="en-US" sz="2400" dirty="0">
              <a:solidFill>
                <a:schemeClr val="bg1"/>
              </a:solidFill>
              <a:latin typeface="Calibri" charset="0"/>
            </a:endParaRPr>
          </a:p>
        </p:txBody>
      </p:sp>
      <p:pic>
        <p:nvPicPr>
          <p:cNvPr id="8" name="Picture 7" descr="Oracle Applications Cloud logo.pn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294890" y="6325660"/>
            <a:ext cx="1604197" cy="427968"/>
          </a:xfrm>
          <a:prstGeom prst="rect">
            <a:avLst/>
          </a:prstGeom>
        </p:spPr>
      </p:pic>
      <p:sp>
        <p:nvSpPr>
          <p:cNvPr id="9" name="Title 1"/>
          <p:cNvSpPr>
            <a:spLocks noGrp="1"/>
          </p:cNvSpPr>
          <p:nvPr>
            <p:ph type="ctrTitle"/>
          </p:nvPr>
        </p:nvSpPr>
        <p:spPr>
          <a:xfrm>
            <a:off x="531815" y="1247779"/>
            <a:ext cx="5874816" cy="1870779"/>
          </a:xfrm>
        </p:spPr>
        <p:txBody>
          <a:bodyPr/>
          <a:lstStyle/>
          <a:p>
            <a:r>
              <a:rPr lang="en-US" sz="4400" dirty="0">
                <a:solidFill>
                  <a:schemeClr val="bg1"/>
                </a:solidFill>
                <a:latin typeface="Calibri" charset="0"/>
              </a:rPr>
              <a:t>Oracle Mobile Applications UX Rapid Development </a:t>
            </a:r>
            <a:r>
              <a:rPr lang="en-US" sz="4400" dirty="0" smtClean="0">
                <a:solidFill>
                  <a:schemeClr val="bg1"/>
                </a:solidFill>
                <a:latin typeface="Calibri" charset="0"/>
              </a:rPr>
              <a:t>Kit</a:t>
            </a:r>
            <a:br>
              <a:rPr lang="en-US" sz="4400" dirty="0" smtClean="0">
                <a:solidFill>
                  <a:schemeClr val="bg1"/>
                </a:solidFill>
                <a:latin typeface="Calibri" charset="0"/>
              </a:rPr>
            </a:br>
            <a:r>
              <a:rPr lang="en-US" sz="4400" dirty="0" smtClean="0">
                <a:solidFill>
                  <a:schemeClr val="bg1"/>
                </a:solidFill>
                <a:latin typeface="Calibri" charset="0"/>
              </a:rPr>
              <a:t>Wireframe Template</a:t>
            </a:r>
            <a:endParaRPr lang="en-US" sz="4400" dirty="0">
              <a:solidFill>
                <a:schemeClr val="bg1"/>
              </a:solidFill>
              <a:cs typeface="Calibri"/>
            </a:endParaRPr>
          </a:p>
        </p:txBody>
      </p:sp>
    </p:spTree>
    <p:extLst>
      <p:ext uri="{BB962C8B-B14F-4D97-AF65-F5344CB8AC3E}">
        <p14:creationId xmlns:p14="http://schemas.microsoft.com/office/powerpoint/2010/main" val="1862702155"/>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Rounded Rectangle 101"/>
          <p:cNvSpPr/>
          <p:nvPr/>
        </p:nvSpPr>
        <p:spPr>
          <a:xfrm>
            <a:off x="2022514" y="2914730"/>
            <a:ext cx="781054" cy="773055"/>
          </a:xfrm>
          <a:prstGeom prst="roundRect">
            <a:avLst>
              <a:gd name="adj" fmla="val 2871"/>
            </a:avLst>
          </a:prstGeom>
          <a:solidFill>
            <a:schemeClr val="bg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lang="en-US">
              <a:latin typeface="Arial"/>
              <a:cs typeface="Arial"/>
            </a:endParaRPr>
          </a:p>
        </p:txBody>
      </p:sp>
      <p:sp>
        <p:nvSpPr>
          <p:cNvPr id="4" name="Content Placeholder 3"/>
          <p:cNvSpPr>
            <a:spLocks noGrp="1"/>
          </p:cNvSpPr>
          <p:nvPr>
            <p:ph sz="half" idx="2"/>
          </p:nvPr>
        </p:nvSpPr>
        <p:spPr/>
        <p:txBody>
          <a:bodyPr>
            <a:noAutofit/>
          </a:bodyPr>
          <a:lstStyle/>
          <a:p>
            <a:pPr marL="0" indent="0">
              <a:buNone/>
              <a:defRPr/>
            </a:pPr>
            <a:r>
              <a:rPr lang="en-US" sz="2000" b="1" dirty="0" smtClean="0">
                <a:solidFill>
                  <a:srgbClr val="5F5F5F"/>
                </a:solidFill>
              </a:rPr>
              <a:t>Component type: Home Experience</a:t>
            </a:r>
            <a:endParaRPr lang="en-US" sz="2000" b="1" dirty="0">
              <a:solidFill>
                <a:srgbClr val="5F5F5F"/>
              </a:solidFill>
            </a:endParaRPr>
          </a:p>
          <a:p>
            <a:pPr>
              <a:defRPr/>
            </a:pPr>
            <a:r>
              <a:rPr lang="en-US" sz="2000" dirty="0" smtClean="0">
                <a:solidFill>
                  <a:srgbClr val="5F5F5F"/>
                </a:solidFill>
              </a:rPr>
              <a:t>Consideration:</a:t>
            </a:r>
          </a:p>
          <a:p>
            <a:pPr lvl="1">
              <a:defRPr/>
            </a:pPr>
            <a:r>
              <a:rPr lang="en-US" sz="1600" dirty="0" smtClean="0"/>
              <a:t>The </a:t>
            </a:r>
            <a:r>
              <a:rPr lang="en-US" sz="1600" dirty="0"/>
              <a:t>infolet </a:t>
            </a:r>
            <a:r>
              <a:rPr lang="en-US" sz="1600" dirty="0" smtClean="0"/>
              <a:t>view supports landscape view </a:t>
            </a:r>
            <a:r>
              <a:rPr lang="en-US" sz="1600" dirty="0"/>
              <a:t>when </a:t>
            </a:r>
            <a:r>
              <a:rPr lang="en-US" sz="1600" dirty="0" smtClean="0"/>
              <a:t>the device </a:t>
            </a:r>
            <a:r>
              <a:rPr lang="en-US" sz="1600" dirty="0"/>
              <a:t>is </a:t>
            </a:r>
            <a:r>
              <a:rPr lang="en-US" sz="1600" dirty="0" smtClean="0"/>
              <a:t>turned. </a:t>
            </a:r>
          </a:p>
          <a:p>
            <a:pPr lvl="1">
              <a:defRPr/>
            </a:pPr>
            <a:r>
              <a:rPr lang="en-US" sz="1600" dirty="0" smtClean="0"/>
              <a:t>The </a:t>
            </a:r>
            <a:r>
              <a:rPr lang="en-US" sz="1600" dirty="0" err="1"/>
              <a:t>i</a:t>
            </a:r>
            <a:r>
              <a:rPr lang="en-US" sz="1600" dirty="0" err="1" smtClean="0"/>
              <a:t>nfolet</a:t>
            </a:r>
            <a:r>
              <a:rPr lang="en-US" sz="1600" dirty="0" smtClean="0"/>
              <a:t> layout adjusts dynamically </a:t>
            </a:r>
            <a:r>
              <a:rPr lang="en-US" sz="1600" dirty="0"/>
              <a:t>to this </a:t>
            </a:r>
            <a:r>
              <a:rPr lang="en-US" sz="1600" dirty="0" smtClean="0"/>
              <a:t>view. Other page types do not adjust to landscape view.</a:t>
            </a:r>
            <a:endParaRPr lang="en-US" sz="1600" dirty="0">
              <a:solidFill>
                <a:srgbClr val="5F5F5F"/>
              </a:solidFill>
            </a:endParaRPr>
          </a:p>
          <a:p>
            <a:pPr marL="342900" indent="-342900">
              <a:buFont typeface="+mj-lt"/>
              <a:buAutoNum type="arabicPeriod"/>
              <a:defRPr/>
            </a:pPr>
            <a:r>
              <a:rPr lang="en-US" sz="2000" dirty="0" smtClean="0"/>
              <a:t>Right-click on the chart to edit chart data, colors, and so on.</a:t>
            </a:r>
          </a:p>
        </p:txBody>
      </p:sp>
      <p:sp>
        <p:nvSpPr>
          <p:cNvPr id="5" name="Slide Number Placeholder 4"/>
          <p:cNvSpPr>
            <a:spLocks noGrp="1"/>
          </p:cNvSpPr>
          <p:nvPr>
            <p:ph type="sldNum" sz="quarter" idx="12"/>
          </p:nvPr>
        </p:nvSpPr>
        <p:spPr/>
        <p:txBody>
          <a:bodyPr/>
          <a:lstStyle/>
          <a:p>
            <a:fld id="{C51EAA63-D034-42AE-91FA-B13B9518C7BE}" type="slidenum">
              <a:rPr lang="en-US" smtClean="0"/>
              <a:t>10</a:t>
            </a:fld>
            <a:endParaRPr lang="en-US" dirty="0"/>
          </a:p>
        </p:txBody>
      </p:sp>
      <p:sp>
        <p:nvSpPr>
          <p:cNvPr id="2" name="Title 1"/>
          <p:cNvSpPr>
            <a:spLocks noGrp="1"/>
          </p:cNvSpPr>
          <p:nvPr>
            <p:ph type="title"/>
          </p:nvPr>
        </p:nvSpPr>
        <p:spPr/>
        <p:txBody>
          <a:bodyPr/>
          <a:lstStyle/>
          <a:p>
            <a:r>
              <a:rPr lang="en-US" dirty="0" smtClean="0"/>
              <a:t>Home Experience </a:t>
            </a:r>
            <a:r>
              <a:rPr lang="en-US" dirty="0" err="1" smtClean="0"/>
              <a:t>Infolets</a:t>
            </a:r>
            <a:r>
              <a:rPr lang="en-US" dirty="0" smtClean="0"/>
              <a:t>: Landscape View</a:t>
            </a:r>
            <a:endParaRPr lang="en-US" dirty="0"/>
          </a:p>
        </p:txBody>
      </p:sp>
      <p:sp>
        <p:nvSpPr>
          <p:cNvPr id="60" name="Rounded Rectangle 59"/>
          <p:cNvSpPr/>
          <p:nvPr/>
        </p:nvSpPr>
        <p:spPr>
          <a:xfrm>
            <a:off x="2849456" y="2912998"/>
            <a:ext cx="781054" cy="773055"/>
          </a:xfrm>
          <a:prstGeom prst="roundRect">
            <a:avLst>
              <a:gd name="adj" fmla="val 2871"/>
            </a:avLst>
          </a:prstGeom>
          <a:solidFill>
            <a:schemeClr val="bg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lang="en-US">
              <a:latin typeface="Arial"/>
              <a:cs typeface="Arial"/>
            </a:endParaRPr>
          </a:p>
        </p:txBody>
      </p:sp>
      <p:sp>
        <p:nvSpPr>
          <p:cNvPr id="61" name="TextBox 60"/>
          <p:cNvSpPr txBox="1"/>
          <p:nvPr/>
        </p:nvSpPr>
        <p:spPr>
          <a:xfrm>
            <a:off x="2878171" y="2928669"/>
            <a:ext cx="689605" cy="86852"/>
          </a:xfrm>
          <a:prstGeom prst="rect">
            <a:avLst/>
          </a:prstGeom>
          <a:noFill/>
        </p:spPr>
        <p:txBody>
          <a:bodyPr wrap="square" lIns="0" tIns="0" rIns="0" bIns="0" rtlCol="0">
            <a:noAutofit/>
          </a:bodyPr>
          <a:lstStyle/>
          <a:p>
            <a:pPr>
              <a:lnSpc>
                <a:spcPct val="90000"/>
              </a:lnSpc>
              <a:spcAft>
                <a:spcPts val="50"/>
              </a:spcAft>
            </a:pPr>
            <a:r>
              <a:rPr lang="en-US" sz="600" dirty="0" smtClean="0">
                <a:solidFill>
                  <a:srgbClr val="696969"/>
                </a:solidFill>
                <a:latin typeface="Arial"/>
                <a:cs typeface="Arial"/>
              </a:rPr>
              <a:t>My Team </a:t>
            </a:r>
            <a:endParaRPr lang="en-US" sz="1050" dirty="0" smtClean="0">
              <a:solidFill>
                <a:srgbClr val="696969"/>
              </a:solidFill>
              <a:latin typeface="Arial"/>
              <a:cs typeface="Arial"/>
            </a:endParaRPr>
          </a:p>
        </p:txBody>
      </p:sp>
      <p:sp>
        <p:nvSpPr>
          <p:cNvPr id="62" name="TextBox 61"/>
          <p:cNvSpPr txBox="1"/>
          <p:nvPr/>
        </p:nvSpPr>
        <p:spPr>
          <a:xfrm>
            <a:off x="2975333" y="3353170"/>
            <a:ext cx="125434" cy="209529"/>
          </a:xfrm>
          <a:prstGeom prst="rect">
            <a:avLst/>
          </a:prstGeom>
          <a:noFill/>
        </p:spPr>
        <p:txBody>
          <a:bodyPr wrap="square" lIns="0" tIns="0" rIns="0" bIns="0" rtlCol="0">
            <a:noAutofit/>
          </a:bodyPr>
          <a:lstStyle/>
          <a:p>
            <a:pPr algn="ctr">
              <a:lnSpc>
                <a:spcPct val="90000"/>
              </a:lnSpc>
              <a:spcAft>
                <a:spcPts val="50"/>
              </a:spcAft>
            </a:pPr>
            <a:r>
              <a:rPr lang="en-US" sz="800" dirty="0" smtClean="0">
                <a:solidFill>
                  <a:srgbClr val="279FC3"/>
                </a:solidFill>
                <a:latin typeface="Arial"/>
                <a:cs typeface="Arial"/>
              </a:rPr>
              <a:t>2</a:t>
            </a:r>
          </a:p>
          <a:p>
            <a:pPr algn="ctr">
              <a:lnSpc>
                <a:spcPct val="90000"/>
              </a:lnSpc>
              <a:spcAft>
                <a:spcPts val="50"/>
              </a:spcAft>
            </a:pPr>
            <a:r>
              <a:rPr lang="en-US" sz="800" dirty="0">
                <a:solidFill>
                  <a:srgbClr val="279FC3"/>
                </a:solidFill>
                <a:latin typeface="Arial"/>
                <a:cs typeface="Arial"/>
              </a:rPr>
              <a:t>4</a:t>
            </a:r>
            <a:r>
              <a:rPr lang="en-US" sz="1200" dirty="0" smtClean="0">
                <a:solidFill>
                  <a:srgbClr val="279FC3"/>
                </a:solidFill>
                <a:latin typeface="Arial"/>
                <a:cs typeface="Arial"/>
              </a:rPr>
              <a:t>	</a:t>
            </a:r>
          </a:p>
        </p:txBody>
      </p:sp>
      <p:sp>
        <p:nvSpPr>
          <p:cNvPr id="91" name="TextBox 90"/>
          <p:cNvSpPr txBox="1"/>
          <p:nvPr/>
        </p:nvSpPr>
        <p:spPr>
          <a:xfrm>
            <a:off x="2049191" y="2934137"/>
            <a:ext cx="716640" cy="128827"/>
          </a:xfrm>
          <a:prstGeom prst="rect">
            <a:avLst/>
          </a:prstGeom>
          <a:noFill/>
        </p:spPr>
        <p:txBody>
          <a:bodyPr wrap="square" lIns="0" tIns="0" rIns="0" bIns="0" rtlCol="0">
            <a:noAutofit/>
          </a:bodyPr>
          <a:lstStyle/>
          <a:p>
            <a:pPr>
              <a:lnSpc>
                <a:spcPct val="90000"/>
              </a:lnSpc>
              <a:spcAft>
                <a:spcPts val="50"/>
              </a:spcAft>
            </a:pPr>
            <a:r>
              <a:rPr lang="en-US" sz="600" dirty="0" smtClean="0">
                <a:solidFill>
                  <a:srgbClr val="696969"/>
                </a:solidFill>
                <a:latin typeface="Arial"/>
                <a:cs typeface="Arial"/>
              </a:rPr>
              <a:t>Expenses</a:t>
            </a:r>
            <a:endParaRPr lang="en-US" sz="1050" dirty="0" smtClean="0">
              <a:solidFill>
                <a:srgbClr val="696969"/>
              </a:solidFill>
              <a:latin typeface="Arial"/>
              <a:cs typeface="Arial"/>
            </a:endParaRPr>
          </a:p>
        </p:txBody>
      </p:sp>
      <p:sp>
        <p:nvSpPr>
          <p:cNvPr id="92" name="TextBox 91"/>
          <p:cNvSpPr txBox="1"/>
          <p:nvPr/>
        </p:nvSpPr>
        <p:spPr>
          <a:xfrm>
            <a:off x="2071420" y="3254915"/>
            <a:ext cx="662253" cy="87526"/>
          </a:xfrm>
          <a:prstGeom prst="rect">
            <a:avLst/>
          </a:prstGeom>
          <a:noFill/>
        </p:spPr>
        <p:txBody>
          <a:bodyPr wrap="square" lIns="0" tIns="0" rIns="0" bIns="0" rtlCol="0">
            <a:noAutofit/>
          </a:bodyPr>
          <a:lstStyle/>
          <a:p>
            <a:pPr>
              <a:lnSpc>
                <a:spcPct val="90000"/>
              </a:lnSpc>
              <a:spcAft>
                <a:spcPts val="30"/>
              </a:spcAft>
            </a:pPr>
            <a:r>
              <a:rPr lang="en-US" sz="500" dirty="0" smtClean="0">
                <a:solidFill>
                  <a:schemeClr val="bg1">
                    <a:lumMod val="65000"/>
                  </a:schemeClr>
                </a:solidFill>
                <a:latin typeface="Arial"/>
                <a:cs typeface="Arial"/>
              </a:rPr>
              <a:t>Pending Approval</a:t>
            </a:r>
            <a:r>
              <a:rPr lang="en-US" sz="500" b="1" dirty="0" smtClean="0">
                <a:solidFill>
                  <a:schemeClr val="bg1">
                    <a:lumMod val="65000"/>
                  </a:schemeClr>
                </a:solidFill>
                <a:latin typeface="Arial"/>
                <a:cs typeface="Arial"/>
              </a:rPr>
              <a:t>	</a:t>
            </a:r>
          </a:p>
        </p:txBody>
      </p:sp>
      <p:sp>
        <p:nvSpPr>
          <p:cNvPr id="72" name="TextBox 71"/>
          <p:cNvSpPr txBox="1"/>
          <p:nvPr/>
        </p:nvSpPr>
        <p:spPr>
          <a:xfrm>
            <a:off x="3106700" y="3371635"/>
            <a:ext cx="374510" cy="83358"/>
          </a:xfrm>
          <a:prstGeom prst="rect">
            <a:avLst/>
          </a:prstGeom>
          <a:noFill/>
        </p:spPr>
        <p:txBody>
          <a:bodyPr wrap="square" lIns="0" tIns="0" rIns="0" bIns="0" rtlCol="0">
            <a:noAutofit/>
          </a:bodyPr>
          <a:lstStyle/>
          <a:p>
            <a:pPr>
              <a:lnSpc>
                <a:spcPct val="90000"/>
              </a:lnSpc>
              <a:spcAft>
                <a:spcPts val="30"/>
              </a:spcAft>
            </a:pPr>
            <a:r>
              <a:rPr lang="en-US" sz="500" dirty="0" smtClean="0">
                <a:solidFill>
                  <a:schemeClr val="bg1">
                    <a:lumMod val="65000"/>
                  </a:schemeClr>
                </a:solidFill>
                <a:latin typeface="Arial"/>
                <a:cs typeface="Arial"/>
              </a:rPr>
              <a:t>My Kudos</a:t>
            </a:r>
            <a:r>
              <a:rPr lang="en-US" sz="1050" b="1" dirty="0" smtClean="0">
                <a:solidFill>
                  <a:schemeClr val="bg1">
                    <a:lumMod val="65000"/>
                  </a:schemeClr>
                </a:solidFill>
                <a:latin typeface="Arial"/>
                <a:cs typeface="Arial"/>
              </a:rPr>
              <a:t>	</a:t>
            </a:r>
          </a:p>
        </p:txBody>
      </p:sp>
      <p:sp>
        <p:nvSpPr>
          <p:cNvPr id="74" name="TextBox 73"/>
          <p:cNvSpPr txBox="1"/>
          <p:nvPr/>
        </p:nvSpPr>
        <p:spPr>
          <a:xfrm>
            <a:off x="3106700" y="3490466"/>
            <a:ext cx="374510" cy="83358"/>
          </a:xfrm>
          <a:prstGeom prst="rect">
            <a:avLst/>
          </a:prstGeom>
          <a:noFill/>
        </p:spPr>
        <p:txBody>
          <a:bodyPr wrap="square" lIns="0" tIns="0" rIns="0" bIns="0" rtlCol="0">
            <a:noAutofit/>
          </a:bodyPr>
          <a:lstStyle/>
          <a:p>
            <a:pPr>
              <a:lnSpc>
                <a:spcPct val="90000"/>
              </a:lnSpc>
              <a:spcAft>
                <a:spcPts val="30"/>
              </a:spcAft>
            </a:pPr>
            <a:r>
              <a:rPr lang="en-US" sz="500" dirty="0" smtClean="0">
                <a:solidFill>
                  <a:schemeClr val="bg1">
                    <a:lumMod val="65000"/>
                  </a:schemeClr>
                </a:solidFill>
                <a:latin typeface="Arial"/>
                <a:cs typeface="Arial"/>
              </a:rPr>
              <a:t>Team Kudos</a:t>
            </a:r>
            <a:r>
              <a:rPr lang="en-US" sz="1050" b="1" dirty="0" smtClean="0">
                <a:solidFill>
                  <a:schemeClr val="bg1">
                    <a:lumMod val="65000"/>
                  </a:schemeClr>
                </a:solidFill>
                <a:latin typeface="Arial"/>
                <a:cs typeface="Arial"/>
              </a:rPr>
              <a:t>	</a:t>
            </a:r>
          </a:p>
        </p:txBody>
      </p:sp>
      <p:sp>
        <p:nvSpPr>
          <p:cNvPr id="75" name="TextBox 74"/>
          <p:cNvSpPr txBox="1"/>
          <p:nvPr/>
        </p:nvSpPr>
        <p:spPr>
          <a:xfrm>
            <a:off x="2896277" y="3150995"/>
            <a:ext cx="424048" cy="92794"/>
          </a:xfrm>
          <a:prstGeom prst="rect">
            <a:avLst/>
          </a:prstGeom>
          <a:noFill/>
        </p:spPr>
        <p:txBody>
          <a:bodyPr wrap="square" lIns="0" tIns="0" rIns="0" bIns="0" rtlCol="0">
            <a:noAutofit/>
          </a:bodyPr>
          <a:lstStyle/>
          <a:p>
            <a:pPr>
              <a:lnSpc>
                <a:spcPct val="90000"/>
              </a:lnSpc>
              <a:spcAft>
                <a:spcPts val="50"/>
              </a:spcAft>
            </a:pPr>
            <a:r>
              <a:rPr lang="en-US" sz="600" dirty="0" smtClean="0">
                <a:solidFill>
                  <a:srgbClr val="696969"/>
                </a:solidFill>
                <a:latin typeface="Arial"/>
                <a:cs typeface="Arial"/>
              </a:rPr>
              <a:t>Lisa Jones</a:t>
            </a:r>
            <a:endParaRPr lang="en-US" sz="1050" dirty="0" smtClean="0">
              <a:solidFill>
                <a:srgbClr val="696969"/>
              </a:solidFill>
              <a:latin typeface="Arial"/>
              <a:cs typeface="Arial"/>
            </a:endParaRPr>
          </a:p>
        </p:txBody>
      </p:sp>
      <p:pic>
        <p:nvPicPr>
          <p:cNvPr id="11" name="Picture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322368" y="3074197"/>
            <a:ext cx="257984" cy="249385"/>
          </a:xfrm>
          <a:prstGeom prst="rect">
            <a:avLst/>
          </a:prstGeom>
        </p:spPr>
      </p:pic>
      <p:sp>
        <p:nvSpPr>
          <p:cNvPr id="76" name="TextBox 75"/>
          <p:cNvSpPr txBox="1"/>
          <p:nvPr/>
        </p:nvSpPr>
        <p:spPr>
          <a:xfrm>
            <a:off x="2077118" y="3570776"/>
            <a:ext cx="662253" cy="87526"/>
          </a:xfrm>
          <a:prstGeom prst="rect">
            <a:avLst/>
          </a:prstGeom>
          <a:noFill/>
        </p:spPr>
        <p:txBody>
          <a:bodyPr wrap="square" lIns="0" tIns="0" rIns="0" bIns="0" rtlCol="0">
            <a:noAutofit/>
          </a:bodyPr>
          <a:lstStyle/>
          <a:p>
            <a:pPr>
              <a:lnSpc>
                <a:spcPct val="90000"/>
              </a:lnSpc>
              <a:spcAft>
                <a:spcPts val="30"/>
              </a:spcAft>
            </a:pPr>
            <a:r>
              <a:rPr lang="en-US" sz="500" dirty="0" smtClean="0">
                <a:solidFill>
                  <a:schemeClr val="bg1">
                    <a:lumMod val="65000"/>
                  </a:schemeClr>
                </a:solidFill>
                <a:latin typeface="Arial"/>
                <a:cs typeface="Arial"/>
              </a:rPr>
              <a:t>Approved, 10/21</a:t>
            </a:r>
            <a:r>
              <a:rPr lang="en-US" sz="500" b="1" dirty="0" smtClean="0">
                <a:solidFill>
                  <a:schemeClr val="bg1">
                    <a:lumMod val="65000"/>
                  </a:schemeClr>
                </a:solidFill>
                <a:latin typeface="Arial"/>
                <a:cs typeface="Arial"/>
              </a:rPr>
              <a:t>	</a:t>
            </a:r>
          </a:p>
        </p:txBody>
      </p:sp>
      <p:sp>
        <p:nvSpPr>
          <p:cNvPr id="78" name="TextBox 77"/>
          <p:cNvSpPr txBox="1"/>
          <p:nvPr/>
        </p:nvSpPr>
        <p:spPr>
          <a:xfrm>
            <a:off x="2067287" y="3103203"/>
            <a:ext cx="507109" cy="151222"/>
          </a:xfrm>
          <a:prstGeom prst="rect">
            <a:avLst/>
          </a:prstGeom>
          <a:noFill/>
        </p:spPr>
        <p:txBody>
          <a:bodyPr wrap="square" lIns="0" tIns="0" rIns="0" bIns="0" rtlCol="0">
            <a:noAutofit/>
          </a:bodyPr>
          <a:lstStyle/>
          <a:p>
            <a:pPr>
              <a:lnSpc>
                <a:spcPct val="90000"/>
              </a:lnSpc>
              <a:spcAft>
                <a:spcPts val="50"/>
              </a:spcAft>
            </a:pPr>
            <a:r>
              <a:rPr lang="en-US" sz="900" dirty="0" smtClean="0">
                <a:solidFill>
                  <a:srgbClr val="C71226"/>
                </a:solidFill>
                <a:latin typeface="Arial"/>
                <a:cs typeface="Arial"/>
              </a:rPr>
              <a:t>$153.25</a:t>
            </a:r>
            <a:endParaRPr lang="en-US" sz="1400" dirty="0" smtClean="0">
              <a:solidFill>
                <a:srgbClr val="279FC3"/>
              </a:solidFill>
              <a:latin typeface="Arial"/>
              <a:cs typeface="Arial"/>
            </a:endParaRPr>
          </a:p>
        </p:txBody>
      </p:sp>
      <p:sp>
        <p:nvSpPr>
          <p:cNvPr id="89" name="TextBox 88"/>
          <p:cNvSpPr txBox="1"/>
          <p:nvPr/>
        </p:nvSpPr>
        <p:spPr>
          <a:xfrm>
            <a:off x="2072981" y="3406480"/>
            <a:ext cx="507109" cy="132951"/>
          </a:xfrm>
          <a:prstGeom prst="rect">
            <a:avLst/>
          </a:prstGeom>
          <a:noFill/>
        </p:spPr>
        <p:txBody>
          <a:bodyPr wrap="square" lIns="0" tIns="0" rIns="0" bIns="0" rtlCol="0">
            <a:noAutofit/>
          </a:bodyPr>
          <a:lstStyle/>
          <a:p>
            <a:pPr>
              <a:lnSpc>
                <a:spcPct val="90000"/>
              </a:lnSpc>
              <a:spcAft>
                <a:spcPts val="50"/>
              </a:spcAft>
            </a:pPr>
            <a:r>
              <a:rPr lang="en-US" sz="900" dirty="0" smtClean="0">
                <a:solidFill>
                  <a:srgbClr val="1C722E"/>
                </a:solidFill>
                <a:latin typeface="Arial"/>
                <a:cs typeface="Arial"/>
              </a:rPr>
              <a:t>$74.50</a:t>
            </a:r>
            <a:endParaRPr lang="en-US" sz="1400" dirty="0" smtClean="0">
              <a:solidFill>
                <a:srgbClr val="1C722E"/>
              </a:solidFill>
              <a:latin typeface="Arial"/>
              <a:cs typeface="Arial"/>
            </a:endParaRPr>
          </a:p>
        </p:txBody>
      </p:sp>
      <p:sp>
        <p:nvSpPr>
          <p:cNvPr id="90" name="Rounded Rectangle 89"/>
          <p:cNvSpPr/>
          <p:nvPr/>
        </p:nvSpPr>
        <p:spPr>
          <a:xfrm>
            <a:off x="3682439" y="2915972"/>
            <a:ext cx="781054" cy="773055"/>
          </a:xfrm>
          <a:prstGeom prst="roundRect">
            <a:avLst>
              <a:gd name="adj" fmla="val 2871"/>
            </a:avLst>
          </a:prstGeom>
          <a:solidFill>
            <a:schemeClr val="bg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lang="en-US">
              <a:latin typeface="Arial"/>
              <a:cs typeface="Arial"/>
            </a:endParaRPr>
          </a:p>
        </p:txBody>
      </p:sp>
      <p:sp>
        <p:nvSpPr>
          <p:cNvPr id="94" name="Rounded Rectangle 93"/>
          <p:cNvSpPr/>
          <p:nvPr/>
        </p:nvSpPr>
        <p:spPr>
          <a:xfrm>
            <a:off x="2021792" y="3736005"/>
            <a:ext cx="781054" cy="773055"/>
          </a:xfrm>
          <a:prstGeom prst="roundRect">
            <a:avLst>
              <a:gd name="adj" fmla="val 2871"/>
            </a:avLst>
          </a:prstGeom>
          <a:solidFill>
            <a:schemeClr val="bg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lang="en-US">
              <a:latin typeface="Arial"/>
              <a:cs typeface="Arial"/>
            </a:endParaRPr>
          </a:p>
        </p:txBody>
      </p:sp>
      <p:sp>
        <p:nvSpPr>
          <p:cNvPr id="106" name="TextBox 105"/>
          <p:cNvSpPr txBox="1"/>
          <p:nvPr/>
        </p:nvSpPr>
        <p:spPr>
          <a:xfrm>
            <a:off x="2050507" y="3751676"/>
            <a:ext cx="689605" cy="86852"/>
          </a:xfrm>
          <a:prstGeom prst="rect">
            <a:avLst/>
          </a:prstGeom>
          <a:noFill/>
        </p:spPr>
        <p:txBody>
          <a:bodyPr wrap="square" lIns="0" tIns="0" rIns="0" bIns="0" rtlCol="0">
            <a:noAutofit/>
          </a:bodyPr>
          <a:lstStyle/>
          <a:p>
            <a:pPr>
              <a:lnSpc>
                <a:spcPct val="90000"/>
              </a:lnSpc>
              <a:spcAft>
                <a:spcPts val="50"/>
              </a:spcAft>
            </a:pPr>
            <a:r>
              <a:rPr lang="en-US" sz="600" dirty="0" smtClean="0">
                <a:solidFill>
                  <a:srgbClr val="696969"/>
                </a:solidFill>
                <a:latin typeface="Arial"/>
                <a:cs typeface="Arial"/>
              </a:rPr>
              <a:t>Leads</a:t>
            </a:r>
            <a:endParaRPr lang="en-US" sz="1050" dirty="0" smtClean="0">
              <a:solidFill>
                <a:srgbClr val="696969"/>
              </a:solidFill>
              <a:latin typeface="Arial"/>
              <a:cs typeface="Arial"/>
            </a:endParaRPr>
          </a:p>
        </p:txBody>
      </p:sp>
      <p:sp>
        <p:nvSpPr>
          <p:cNvPr id="107" name="TextBox 106"/>
          <p:cNvSpPr txBox="1"/>
          <p:nvPr/>
        </p:nvSpPr>
        <p:spPr>
          <a:xfrm>
            <a:off x="3709116" y="2935379"/>
            <a:ext cx="716640" cy="128827"/>
          </a:xfrm>
          <a:prstGeom prst="rect">
            <a:avLst/>
          </a:prstGeom>
          <a:noFill/>
        </p:spPr>
        <p:txBody>
          <a:bodyPr wrap="square" lIns="0" tIns="0" rIns="0" bIns="0" rtlCol="0">
            <a:noAutofit/>
          </a:bodyPr>
          <a:lstStyle/>
          <a:p>
            <a:pPr>
              <a:lnSpc>
                <a:spcPct val="90000"/>
              </a:lnSpc>
              <a:spcAft>
                <a:spcPts val="50"/>
              </a:spcAft>
            </a:pPr>
            <a:r>
              <a:rPr lang="en-US" sz="600" dirty="0" smtClean="0">
                <a:solidFill>
                  <a:srgbClr val="696969"/>
                </a:solidFill>
                <a:latin typeface="Arial"/>
                <a:cs typeface="Arial"/>
              </a:rPr>
              <a:t>Opportunities</a:t>
            </a:r>
            <a:endParaRPr lang="en-US" sz="1050" dirty="0" smtClean="0">
              <a:solidFill>
                <a:srgbClr val="696969"/>
              </a:solidFill>
              <a:latin typeface="Arial"/>
              <a:cs typeface="Arial"/>
            </a:endParaRPr>
          </a:p>
        </p:txBody>
      </p:sp>
      <p:sp>
        <p:nvSpPr>
          <p:cNvPr id="108" name="TextBox 107"/>
          <p:cNvSpPr txBox="1"/>
          <p:nvPr/>
        </p:nvSpPr>
        <p:spPr>
          <a:xfrm>
            <a:off x="3721515" y="3035874"/>
            <a:ext cx="180173" cy="142836"/>
          </a:xfrm>
          <a:prstGeom prst="rect">
            <a:avLst/>
          </a:prstGeom>
          <a:noFill/>
        </p:spPr>
        <p:txBody>
          <a:bodyPr wrap="square" lIns="0" tIns="0" rIns="0" bIns="0" rtlCol="0">
            <a:noAutofit/>
          </a:bodyPr>
          <a:lstStyle/>
          <a:p>
            <a:pPr algn="ctr">
              <a:lnSpc>
                <a:spcPct val="90000"/>
              </a:lnSpc>
              <a:spcAft>
                <a:spcPts val="50"/>
              </a:spcAft>
            </a:pPr>
            <a:r>
              <a:rPr lang="en-US" sz="1000" dirty="0" smtClean="0">
                <a:solidFill>
                  <a:srgbClr val="279FC3"/>
                </a:solidFill>
                <a:latin typeface="Arial"/>
                <a:cs typeface="Arial"/>
              </a:rPr>
              <a:t>12</a:t>
            </a:r>
            <a:r>
              <a:rPr lang="en-US" sz="1600" dirty="0" smtClean="0">
                <a:solidFill>
                  <a:srgbClr val="279FC3"/>
                </a:solidFill>
                <a:latin typeface="Arial"/>
                <a:cs typeface="Arial"/>
              </a:rPr>
              <a:t>	</a:t>
            </a:r>
          </a:p>
        </p:txBody>
      </p:sp>
      <p:sp>
        <p:nvSpPr>
          <p:cNvPr id="109" name="TextBox 108"/>
          <p:cNvSpPr txBox="1"/>
          <p:nvPr/>
        </p:nvSpPr>
        <p:spPr>
          <a:xfrm>
            <a:off x="3913086" y="3073254"/>
            <a:ext cx="282007" cy="84498"/>
          </a:xfrm>
          <a:prstGeom prst="rect">
            <a:avLst/>
          </a:prstGeom>
          <a:noFill/>
        </p:spPr>
        <p:txBody>
          <a:bodyPr wrap="square" lIns="0" tIns="0" rIns="0" bIns="0" rtlCol="0">
            <a:noAutofit/>
          </a:bodyPr>
          <a:lstStyle/>
          <a:p>
            <a:pPr>
              <a:lnSpc>
                <a:spcPct val="90000"/>
              </a:lnSpc>
              <a:spcAft>
                <a:spcPts val="30"/>
              </a:spcAft>
            </a:pPr>
            <a:r>
              <a:rPr lang="en-US" sz="500" dirty="0" smtClean="0">
                <a:solidFill>
                  <a:schemeClr val="bg1">
                    <a:lumMod val="65000"/>
                  </a:schemeClr>
                </a:solidFill>
                <a:latin typeface="Arial"/>
                <a:cs typeface="Arial"/>
              </a:rPr>
              <a:t>Open</a:t>
            </a:r>
            <a:r>
              <a:rPr lang="en-US" sz="500" b="1" dirty="0" smtClean="0">
                <a:solidFill>
                  <a:schemeClr val="bg1">
                    <a:lumMod val="65000"/>
                  </a:schemeClr>
                </a:solidFill>
                <a:latin typeface="Arial"/>
                <a:cs typeface="Arial"/>
              </a:rPr>
              <a:t>	</a:t>
            </a:r>
          </a:p>
        </p:txBody>
      </p:sp>
      <p:sp>
        <p:nvSpPr>
          <p:cNvPr id="110" name="TextBox 109"/>
          <p:cNvSpPr txBox="1"/>
          <p:nvPr/>
        </p:nvSpPr>
        <p:spPr>
          <a:xfrm>
            <a:off x="2050038" y="3866663"/>
            <a:ext cx="180173" cy="142836"/>
          </a:xfrm>
          <a:prstGeom prst="rect">
            <a:avLst/>
          </a:prstGeom>
          <a:noFill/>
        </p:spPr>
        <p:txBody>
          <a:bodyPr wrap="square" lIns="0" tIns="0" rIns="0" bIns="0" rtlCol="0">
            <a:noAutofit/>
          </a:bodyPr>
          <a:lstStyle/>
          <a:p>
            <a:pPr algn="ctr">
              <a:lnSpc>
                <a:spcPct val="90000"/>
              </a:lnSpc>
              <a:spcAft>
                <a:spcPts val="50"/>
              </a:spcAft>
            </a:pPr>
            <a:r>
              <a:rPr lang="en-US" sz="1000" dirty="0">
                <a:solidFill>
                  <a:srgbClr val="279FC3"/>
                </a:solidFill>
                <a:latin typeface="Arial"/>
                <a:cs typeface="Arial"/>
              </a:rPr>
              <a:t>5</a:t>
            </a:r>
            <a:r>
              <a:rPr lang="en-US" sz="1600" dirty="0" smtClean="0">
                <a:solidFill>
                  <a:srgbClr val="279FC3"/>
                </a:solidFill>
                <a:latin typeface="Arial"/>
                <a:cs typeface="Arial"/>
              </a:rPr>
              <a:t>	</a:t>
            </a:r>
          </a:p>
        </p:txBody>
      </p:sp>
      <p:sp>
        <p:nvSpPr>
          <p:cNvPr id="111" name="TextBox 110"/>
          <p:cNvSpPr txBox="1"/>
          <p:nvPr/>
        </p:nvSpPr>
        <p:spPr>
          <a:xfrm>
            <a:off x="2219198" y="3896533"/>
            <a:ext cx="282007" cy="84498"/>
          </a:xfrm>
          <a:prstGeom prst="rect">
            <a:avLst/>
          </a:prstGeom>
          <a:noFill/>
        </p:spPr>
        <p:txBody>
          <a:bodyPr wrap="square" lIns="0" tIns="0" rIns="0" bIns="0" rtlCol="0">
            <a:noAutofit/>
          </a:bodyPr>
          <a:lstStyle/>
          <a:p>
            <a:pPr>
              <a:lnSpc>
                <a:spcPct val="90000"/>
              </a:lnSpc>
              <a:spcAft>
                <a:spcPts val="30"/>
              </a:spcAft>
            </a:pPr>
            <a:r>
              <a:rPr lang="en-US" sz="500" dirty="0" smtClean="0">
                <a:solidFill>
                  <a:schemeClr val="bg1">
                    <a:lumMod val="65000"/>
                  </a:schemeClr>
                </a:solidFill>
                <a:latin typeface="Arial"/>
                <a:cs typeface="Arial"/>
              </a:rPr>
              <a:t>Open</a:t>
            </a:r>
            <a:r>
              <a:rPr lang="en-US" sz="500" b="1" dirty="0" smtClean="0">
                <a:solidFill>
                  <a:schemeClr val="bg1">
                    <a:lumMod val="65000"/>
                  </a:schemeClr>
                </a:solidFill>
                <a:latin typeface="Arial"/>
                <a:cs typeface="Arial"/>
              </a:rPr>
              <a:t>	</a:t>
            </a:r>
          </a:p>
        </p:txBody>
      </p:sp>
      <p:grpSp>
        <p:nvGrpSpPr>
          <p:cNvPr id="19" name="Group 18"/>
          <p:cNvGrpSpPr/>
          <p:nvPr/>
        </p:nvGrpSpPr>
        <p:grpSpPr>
          <a:xfrm>
            <a:off x="3722446" y="3309737"/>
            <a:ext cx="696461" cy="338707"/>
            <a:chOff x="514044" y="4824642"/>
            <a:chExt cx="696461" cy="338707"/>
          </a:xfrm>
        </p:grpSpPr>
        <p:cxnSp>
          <p:nvCxnSpPr>
            <p:cNvPr id="112" name="Straight Connector 111"/>
            <p:cNvCxnSpPr/>
            <p:nvPr/>
          </p:nvCxnSpPr>
          <p:spPr>
            <a:xfrm flipV="1">
              <a:off x="514044" y="5095875"/>
              <a:ext cx="695631" cy="799"/>
            </a:xfrm>
            <a:prstGeom prst="line">
              <a:avLst/>
            </a:prstGeom>
            <a:ln w="3175">
              <a:solidFill>
                <a:srgbClr val="E4E4EE"/>
              </a:solidFill>
              <a:miter lim="800000"/>
            </a:ln>
          </p:spPr>
          <p:style>
            <a:lnRef idx="1">
              <a:schemeClr val="accent1"/>
            </a:lnRef>
            <a:fillRef idx="0">
              <a:schemeClr val="accent1"/>
            </a:fillRef>
            <a:effectRef idx="0">
              <a:schemeClr val="accent1"/>
            </a:effectRef>
            <a:fontRef idx="minor">
              <a:schemeClr val="tx1"/>
            </a:fontRef>
          </p:style>
        </p:cxnSp>
        <p:cxnSp>
          <p:nvCxnSpPr>
            <p:cNvPr id="113" name="Straight Connector 112"/>
            <p:cNvCxnSpPr/>
            <p:nvPr/>
          </p:nvCxnSpPr>
          <p:spPr>
            <a:xfrm>
              <a:off x="514044" y="5027333"/>
              <a:ext cx="696461" cy="3830"/>
            </a:xfrm>
            <a:prstGeom prst="line">
              <a:avLst/>
            </a:prstGeom>
            <a:ln w="3175">
              <a:solidFill>
                <a:srgbClr val="E4E4EE"/>
              </a:solidFill>
              <a:miter lim="800000"/>
            </a:ln>
          </p:spPr>
          <p:style>
            <a:lnRef idx="1">
              <a:schemeClr val="accent1"/>
            </a:lnRef>
            <a:fillRef idx="0">
              <a:schemeClr val="accent1"/>
            </a:fillRef>
            <a:effectRef idx="0">
              <a:schemeClr val="accent1"/>
            </a:effectRef>
            <a:fontRef idx="minor">
              <a:schemeClr val="tx1"/>
            </a:fontRef>
          </p:style>
        </p:cxnSp>
        <p:cxnSp>
          <p:nvCxnSpPr>
            <p:cNvPr id="114" name="Straight Connector 113"/>
            <p:cNvCxnSpPr/>
            <p:nvPr/>
          </p:nvCxnSpPr>
          <p:spPr>
            <a:xfrm>
              <a:off x="514044" y="4957992"/>
              <a:ext cx="696461" cy="3830"/>
            </a:xfrm>
            <a:prstGeom prst="line">
              <a:avLst/>
            </a:prstGeom>
            <a:ln w="3175">
              <a:solidFill>
                <a:srgbClr val="E4E4EE"/>
              </a:solidFill>
              <a:miter lim="800000"/>
            </a:ln>
          </p:spPr>
          <p:style>
            <a:lnRef idx="1">
              <a:schemeClr val="accent1"/>
            </a:lnRef>
            <a:fillRef idx="0">
              <a:schemeClr val="accent1"/>
            </a:fillRef>
            <a:effectRef idx="0">
              <a:schemeClr val="accent1"/>
            </a:effectRef>
            <a:fontRef idx="minor">
              <a:schemeClr val="tx1"/>
            </a:fontRef>
          </p:style>
        </p:cxnSp>
        <p:cxnSp>
          <p:nvCxnSpPr>
            <p:cNvPr id="117" name="Straight Connector 116"/>
            <p:cNvCxnSpPr/>
            <p:nvPr/>
          </p:nvCxnSpPr>
          <p:spPr>
            <a:xfrm flipV="1">
              <a:off x="514044" y="5162550"/>
              <a:ext cx="695631" cy="799"/>
            </a:xfrm>
            <a:prstGeom prst="line">
              <a:avLst/>
            </a:prstGeom>
            <a:ln w="6350">
              <a:solidFill>
                <a:srgbClr val="B5B7B7"/>
              </a:solidFill>
              <a:miter lim="800000"/>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a:off x="514044" y="4893983"/>
              <a:ext cx="696461" cy="3830"/>
            </a:xfrm>
            <a:prstGeom prst="line">
              <a:avLst/>
            </a:prstGeom>
            <a:ln w="3175">
              <a:solidFill>
                <a:srgbClr val="E4E4EE"/>
              </a:solidFill>
              <a:miter lim="800000"/>
            </a:ln>
          </p:spPr>
          <p:style>
            <a:lnRef idx="1">
              <a:schemeClr val="accent1"/>
            </a:lnRef>
            <a:fillRef idx="0">
              <a:schemeClr val="accent1"/>
            </a:fillRef>
            <a:effectRef idx="0">
              <a:schemeClr val="accent1"/>
            </a:effectRef>
            <a:fontRef idx="minor">
              <a:schemeClr val="tx1"/>
            </a:fontRef>
          </p:style>
        </p:cxnSp>
        <p:cxnSp>
          <p:nvCxnSpPr>
            <p:cNvPr id="119" name="Straight Connector 118"/>
            <p:cNvCxnSpPr/>
            <p:nvPr/>
          </p:nvCxnSpPr>
          <p:spPr>
            <a:xfrm>
              <a:off x="514044" y="4824642"/>
              <a:ext cx="696461" cy="3830"/>
            </a:xfrm>
            <a:prstGeom prst="line">
              <a:avLst/>
            </a:prstGeom>
            <a:ln w="3175">
              <a:solidFill>
                <a:srgbClr val="E4E4EE"/>
              </a:solidFill>
              <a:miter lim="800000"/>
            </a:ln>
          </p:spPr>
          <p:style>
            <a:lnRef idx="1">
              <a:schemeClr val="accent1"/>
            </a:lnRef>
            <a:fillRef idx="0">
              <a:schemeClr val="accent1"/>
            </a:fillRef>
            <a:effectRef idx="0">
              <a:schemeClr val="accent1"/>
            </a:effectRef>
            <a:fontRef idx="minor">
              <a:schemeClr val="tx1"/>
            </a:fontRef>
          </p:style>
        </p:cxnSp>
      </p:grpSp>
      <p:graphicFrame>
        <p:nvGraphicFramePr>
          <p:cNvPr id="17" name="Chart 16"/>
          <p:cNvGraphicFramePr/>
          <p:nvPr>
            <p:extLst>
              <p:ext uri="{D42A27DB-BD31-4B8C-83A1-F6EECF244321}">
                <p14:modId xmlns:p14="http://schemas.microsoft.com/office/powerpoint/2010/main" val="2388823364"/>
              </p:ext>
            </p:extLst>
          </p:nvPr>
        </p:nvGraphicFramePr>
        <p:xfrm>
          <a:off x="3552490" y="3023331"/>
          <a:ext cx="1034026" cy="602988"/>
        </p:xfrm>
        <a:graphic>
          <a:graphicData uri="http://schemas.openxmlformats.org/drawingml/2006/chart">
            <c:chart xmlns:c="http://schemas.openxmlformats.org/drawingml/2006/chart" xmlns:r="http://schemas.openxmlformats.org/officeDocument/2006/relationships" r:id="rId4"/>
          </a:graphicData>
        </a:graphic>
      </p:graphicFrame>
      <p:grpSp>
        <p:nvGrpSpPr>
          <p:cNvPr id="121" name="Group 120"/>
          <p:cNvGrpSpPr/>
          <p:nvPr/>
        </p:nvGrpSpPr>
        <p:grpSpPr>
          <a:xfrm>
            <a:off x="2056625" y="4131934"/>
            <a:ext cx="696461" cy="338707"/>
            <a:chOff x="514044" y="4824642"/>
            <a:chExt cx="696461" cy="338707"/>
          </a:xfrm>
        </p:grpSpPr>
        <p:cxnSp>
          <p:nvCxnSpPr>
            <p:cNvPr id="122" name="Straight Connector 121"/>
            <p:cNvCxnSpPr/>
            <p:nvPr/>
          </p:nvCxnSpPr>
          <p:spPr>
            <a:xfrm flipV="1">
              <a:off x="514044" y="5095875"/>
              <a:ext cx="695631" cy="799"/>
            </a:xfrm>
            <a:prstGeom prst="line">
              <a:avLst/>
            </a:prstGeom>
            <a:ln w="3175">
              <a:solidFill>
                <a:srgbClr val="E4E4EE"/>
              </a:solidFill>
              <a:miter lim="800000"/>
            </a:ln>
          </p:spPr>
          <p:style>
            <a:lnRef idx="1">
              <a:schemeClr val="accent1"/>
            </a:lnRef>
            <a:fillRef idx="0">
              <a:schemeClr val="accent1"/>
            </a:fillRef>
            <a:effectRef idx="0">
              <a:schemeClr val="accent1"/>
            </a:effectRef>
            <a:fontRef idx="minor">
              <a:schemeClr val="tx1"/>
            </a:fontRef>
          </p:style>
        </p:cxnSp>
        <p:cxnSp>
          <p:nvCxnSpPr>
            <p:cNvPr id="123" name="Straight Connector 122"/>
            <p:cNvCxnSpPr/>
            <p:nvPr/>
          </p:nvCxnSpPr>
          <p:spPr>
            <a:xfrm>
              <a:off x="514044" y="5027333"/>
              <a:ext cx="696461" cy="3830"/>
            </a:xfrm>
            <a:prstGeom prst="line">
              <a:avLst/>
            </a:prstGeom>
            <a:ln w="3175">
              <a:solidFill>
                <a:srgbClr val="E4E4EE"/>
              </a:solidFill>
              <a:miter lim="800000"/>
            </a:ln>
          </p:spPr>
          <p:style>
            <a:lnRef idx="1">
              <a:schemeClr val="accent1"/>
            </a:lnRef>
            <a:fillRef idx="0">
              <a:schemeClr val="accent1"/>
            </a:fillRef>
            <a:effectRef idx="0">
              <a:schemeClr val="accent1"/>
            </a:effectRef>
            <a:fontRef idx="minor">
              <a:schemeClr val="tx1"/>
            </a:fontRef>
          </p:style>
        </p:cxnSp>
        <p:cxnSp>
          <p:nvCxnSpPr>
            <p:cNvPr id="124" name="Straight Connector 123"/>
            <p:cNvCxnSpPr/>
            <p:nvPr/>
          </p:nvCxnSpPr>
          <p:spPr>
            <a:xfrm>
              <a:off x="514044" y="4957992"/>
              <a:ext cx="696461" cy="3830"/>
            </a:xfrm>
            <a:prstGeom prst="line">
              <a:avLst/>
            </a:prstGeom>
            <a:ln w="3175">
              <a:solidFill>
                <a:srgbClr val="E4E4EE"/>
              </a:solidFill>
              <a:miter lim="800000"/>
            </a:ln>
          </p:spPr>
          <p:style>
            <a:lnRef idx="1">
              <a:schemeClr val="accent1"/>
            </a:lnRef>
            <a:fillRef idx="0">
              <a:schemeClr val="accent1"/>
            </a:fillRef>
            <a:effectRef idx="0">
              <a:schemeClr val="accent1"/>
            </a:effectRef>
            <a:fontRef idx="minor">
              <a:schemeClr val="tx1"/>
            </a:fontRef>
          </p:style>
        </p:cxnSp>
        <p:cxnSp>
          <p:nvCxnSpPr>
            <p:cNvPr id="125" name="Straight Connector 124"/>
            <p:cNvCxnSpPr/>
            <p:nvPr/>
          </p:nvCxnSpPr>
          <p:spPr>
            <a:xfrm flipV="1">
              <a:off x="514044" y="5162550"/>
              <a:ext cx="695631" cy="799"/>
            </a:xfrm>
            <a:prstGeom prst="line">
              <a:avLst/>
            </a:prstGeom>
            <a:ln w="6350">
              <a:solidFill>
                <a:srgbClr val="B5B7B7"/>
              </a:solidFill>
              <a:miter lim="800000"/>
            </a:ln>
          </p:spPr>
          <p:style>
            <a:lnRef idx="1">
              <a:schemeClr val="accent1"/>
            </a:lnRef>
            <a:fillRef idx="0">
              <a:schemeClr val="accent1"/>
            </a:fillRef>
            <a:effectRef idx="0">
              <a:schemeClr val="accent1"/>
            </a:effectRef>
            <a:fontRef idx="minor">
              <a:schemeClr val="tx1"/>
            </a:fontRef>
          </p:style>
        </p:cxnSp>
        <p:cxnSp>
          <p:nvCxnSpPr>
            <p:cNvPr id="126" name="Straight Connector 125"/>
            <p:cNvCxnSpPr/>
            <p:nvPr/>
          </p:nvCxnSpPr>
          <p:spPr>
            <a:xfrm>
              <a:off x="514044" y="4893983"/>
              <a:ext cx="696461" cy="3830"/>
            </a:xfrm>
            <a:prstGeom prst="line">
              <a:avLst/>
            </a:prstGeom>
            <a:ln w="3175">
              <a:solidFill>
                <a:srgbClr val="E4E4EE"/>
              </a:solidFill>
              <a:miter lim="800000"/>
            </a:ln>
          </p:spPr>
          <p:style>
            <a:lnRef idx="1">
              <a:schemeClr val="accent1"/>
            </a:lnRef>
            <a:fillRef idx="0">
              <a:schemeClr val="accent1"/>
            </a:fillRef>
            <a:effectRef idx="0">
              <a:schemeClr val="accent1"/>
            </a:effectRef>
            <a:fontRef idx="minor">
              <a:schemeClr val="tx1"/>
            </a:fontRef>
          </p:style>
        </p:cxnSp>
        <p:cxnSp>
          <p:nvCxnSpPr>
            <p:cNvPr id="127" name="Straight Connector 126"/>
            <p:cNvCxnSpPr/>
            <p:nvPr/>
          </p:nvCxnSpPr>
          <p:spPr>
            <a:xfrm>
              <a:off x="514044" y="4824642"/>
              <a:ext cx="696461" cy="3830"/>
            </a:xfrm>
            <a:prstGeom prst="line">
              <a:avLst/>
            </a:prstGeom>
            <a:ln w="3175">
              <a:solidFill>
                <a:srgbClr val="E4E4EE"/>
              </a:solidFill>
              <a:miter lim="800000"/>
            </a:ln>
          </p:spPr>
          <p:style>
            <a:lnRef idx="1">
              <a:schemeClr val="accent1"/>
            </a:lnRef>
            <a:fillRef idx="0">
              <a:schemeClr val="accent1"/>
            </a:fillRef>
            <a:effectRef idx="0">
              <a:schemeClr val="accent1"/>
            </a:effectRef>
            <a:fontRef idx="minor">
              <a:schemeClr val="tx1"/>
            </a:fontRef>
          </p:style>
        </p:cxnSp>
      </p:grpSp>
      <p:sp>
        <p:nvSpPr>
          <p:cNvPr id="128" name="Isosceles Triangle 127"/>
          <p:cNvSpPr/>
          <p:nvPr/>
        </p:nvSpPr>
        <p:spPr>
          <a:xfrm>
            <a:off x="3735515" y="3228332"/>
            <a:ext cx="53488" cy="57098"/>
          </a:xfrm>
          <a:prstGeom prst="triangle">
            <a:avLst/>
          </a:prstGeom>
          <a:solidFill>
            <a:srgbClr val="227A36"/>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29" name="TextBox 128"/>
          <p:cNvSpPr txBox="1"/>
          <p:nvPr/>
        </p:nvSpPr>
        <p:spPr>
          <a:xfrm>
            <a:off x="3816687" y="3225654"/>
            <a:ext cx="82218" cy="76949"/>
          </a:xfrm>
          <a:prstGeom prst="rect">
            <a:avLst/>
          </a:prstGeom>
          <a:noFill/>
        </p:spPr>
        <p:txBody>
          <a:bodyPr wrap="square" lIns="0" tIns="0" rIns="0" bIns="0" rtlCol="0">
            <a:noAutofit/>
          </a:bodyPr>
          <a:lstStyle/>
          <a:p>
            <a:pPr>
              <a:lnSpc>
                <a:spcPct val="90000"/>
              </a:lnSpc>
              <a:spcAft>
                <a:spcPts val="30"/>
              </a:spcAft>
            </a:pPr>
            <a:r>
              <a:rPr lang="en-US" sz="500" dirty="0" smtClean="0">
                <a:solidFill>
                  <a:srgbClr val="227A36"/>
                </a:solidFill>
                <a:latin typeface="Arial"/>
                <a:cs typeface="Arial"/>
              </a:rPr>
              <a:t>6</a:t>
            </a:r>
            <a:r>
              <a:rPr lang="en-US" sz="500" b="1" dirty="0" smtClean="0">
                <a:solidFill>
                  <a:schemeClr val="bg1">
                    <a:lumMod val="65000"/>
                  </a:schemeClr>
                </a:solidFill>
                <a:latin typeface="Arial"/>
                <a:cs typeface="Arial"/>
              </a:rPr>
              <a:t>	</a:t>
            </a:r>
          </a:p>
        </p:txBody>
      </p:sp>
      <p:sp>
        <p:nvSpPr>
          <p:cNvPr id="130" name="Isosceles Triangle 129"/>
          <p:cNvSpPr/>
          <p:nvPr/>
        </p:nvSpPr>
        <p:spPr>
          <a:xfrm flipV="1">
            <a:off x="2071808" y="4072012"/>
            <a:ext cx="50989" cy="51781"/>
          </a:xfrm>
          <a:prstGeom prst="triangle">
            <a:avLst/>
          </a:prstGeom>
          <a:solidFill>
            <a:srgbClr val="FF0000"/>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solidFill>
                <a:srgbClr val="FF0000"/>
              </a:solidFill>
            </a:endParaRPr>
          </a:p>
        </p:txBody>
      </p:sp>
      <p:sp>
        <p:nvSpPr>
          <p:cNvPr id="131" name="TextBox 130"/>
          <p:cNvSpPr txBox="1"/>
          <p:nvPr/>
        </p:nvSpPr>
        <p:spPr>
          <a:xfrm>
            <a:off x="2146330" y="4058787"/>
            <a:ext cx="82218" cy="76949"/>
          </a:xfrm>
          <a:prstGeom prst="rect">
            <a:avLst/>
          </a:prstGeom>
          <a:noFill/>
        </p:spPr>
        <p:txBody>
          <a:bodyPr wrap="square" lIns="0" tIns="0" rIns="0" bIns="0" rtlCol="0">
            <a:noAutofit/>
          </a:bodyPr>
          <a:lstStyle/>
          <a:p>
            <a:pPr>
              <a:lnSpc>
                <a:spcPct val="90000"/>
              </a:lnSpc>
              <a:spcAft>
                <a:spcPts val="30"/>
              </a:spcAft>
            </a:pPr>
            <a:r>
              <a:rPr lang="en-US" sz="500" dirty="0" smtClean="0">
                <a:solidFill>
                  <a:srgbClr val="FF0000"/>
                </a:solidFill>
                <a:latin typeface="Arial"/>
                <a:cs typeface="Arial"/>
              </a:rPr>
              <a:t>6</a:t>
            </a:r>
            <a:r>
              <a:rPr lang="en-US" sz="500" b="1" dirty="0" smtClean="0">
                <a:solidFill>
                  <a:schemeClr val="bg1">
                    <a:lumMod val="65000"/>
                  </a:schemeClr>
                </a:solidFill>
                <a:latin typeface="Arial"/>
                <a:cs typeface="Arial"/>
              </a:rPr>
              <a:t>	</a:t>
            </a:r>
          </a:p>
        </p:txBody>
      </p:sp>
      <p:graphicFrame>
        <p:nvGraphicFramePr>
          <p:cNvPr id="120" name="Chart 119"/>
          <p:cNvGraphicFramePr/>
          <p:nvPr>
            <p:extLst>
              <p:ext uri="{D42A27DB-BD31-4B8C-83A1-F6EECF244321}">
                <p14:modId xmlns:p14="http://schemas.microsoft.com/office/powerpoint/2010/main" val="1133450374"/>
              </p:ext>
            </p:extLst>
          </p:nvPr>
        </p:nvGraphicFramePr>
        <p:xfrm>
          <a:off x="1864103" y="4038805"/>
          <a:ext cx="1034026" cy="604008"/>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10556579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6246814" y="1524001"/>
            <a:ext cx="5410198" cy="4675982"/>
          </a:xfrm>
        </p:spPr>
        <p:txBody>
          <a:bodyPr>
            <a:noAutofit/>
          </a:bodyPr>
          <a:lstStyle/>
          <a:p>
            <a:pPr marL="0" indent="0">
              <a:buNone/>
              <a:defRPr/>
            </a:pPr>
            <a:r>
              <a:rPr lang="en-US" sz="2000" b="1" dirty="0" smtClean="0">
                <a:solidFill>
                  <a:srgbClr val="5F5F5F"/>
                </a:solidFill>
              </a:rPr>
              <a:t>Component type: Navigation </a:t>
            </a:r>
            <a:r>
              <a:rPr lang="en-US" sz="2000" b="1" dirty="0">
                <a:solidFill>
                  <a:srgbClr val="5F5F5F"/>
                </a:solidFill>
              </a:rPr>
              <a:t>&gt; </a:t>
            </a:r>
            <a:r>
              <a:rPr lang="en-US" sz="2000" b="1" dirty="0" smtClean="0">
                <a:solidFill>
                  <a:srgbClr val="5F5F5F"/>
                </a:solidFill>
              </a:rPr>
              <a:t>Shuttle</a:t>
            </a:r>
          </a:p>
          <a:p>
            <a:pPr>
              <a:defRPr/>
            </a:pPr>
            <a:r>
              <a:rPr lang="en-US" sz="2000" dirty="0" smtClean="0">
                <a:solidFill>
                  <a:srgbClr val="5F5F5F"/>
                </a:solidFill>
              </a:rPr>
              <a:t>Consideration:</a:t>
            </a:r>
          </a:p>
          <a:p>
            <a:pPr lvl="1">
              <a:defRPr/>
            </a:pPr>
            <a:r>
              <a:rPr lang="en-US" sz="1600" dirty="0" smtClean="0">
                <a:solidFill>
                  <a:srgbClr val="5F5F5F"/>
                </a:solidFill>
              </a:rPr>
              <a:t>The </a:t>
            </a:r>
            <a:r>
              <a:rPr lang="en-US" sz="1600" dirty="0">
                <a:solidFill>
                  <a:srgbClr val="5F5F5F"/>
                </a:solidFill>
              </a:rPr>
              <a:t>shuttle allows the user quick access to global features, user actions, and all work area landing pages that the user has access </a:t>
            </a:r>
            <a:r>
              <a:rPr lang="en-US" sz="1600" dirty="0" smtClean="0">
                <a:solidFill>
                  <a:srgbClr val="5F5F5F"/>
                </a:solidFill>
              </a:rPr>
              <a:t>to.</a:t>
            </a:r>
          </a:p>
          <a:p>
            <a:pPr lvl="1">
              <a:defRPr/>
            </a:pPr>
            <a:r>
              <a:rPr lang="en-US" sz="1600" dirty="0" smtClean="0">
                <a:solidFill>
                  <a:srgbClr val="5F5F5F"/>
                </a:solidFill>
              </a:rPr>
              <a:t>The </a:t>
            </a:r>
            <a:r>
              <a:rPr lang="en-US" sz="1600" dirty="0">
                <a:solidFill>
                  <a:srgbClr val="5F5F5F"/>
                </a:solidFill>
              </a:rPr>
              <a:t>shuttle is accessible from work area landing pages.</a:t>
            </a:r>
          </a:p>
          <a:p>
            <a:pPr marL="342900" indent="-342900">
              <a:buFont typeface="+mj-lt"/>
              <a:buAutoNum type="arabicPeriod"/>
              <a:defRPr/>
            </a:pPr>
            <a:r>
              <a:rPr lang="en-US" sz="2000" dirty="0" smtClean="0"/>
              <a:t>Shuttle opens from the Actions </a:t>
            </a:r>
            <a:r>
              <a:rPr lang="en-US" sz="2000" dirty="0"/>
              <a:t>menu </a:t>
            </a:r>
            <a:r>
              <a:rPr lang="en-US" sz="2000" dirty="0" smtClean="0"/>
              <a:t>icon, </a:t>
            </a:r>
            <a:r>
              <a:rPr lang="en-US" sz="2000" dirty="0"/>
              <a:t>which </a:t>
            </a:r>
            <a:r>
              <a:rPr lang="en-US" sz="2000" dirty="0" smtClean="0"/>
              <a:t>shifts the current page </a:t>
            </a:r>
            <a:r>
              <a:rPr lang="en-US" sz="2000" dirty="0"/>
              <a:t>content to the right</a:t>
            </a:r>
            <a:r>
              <a:rPr lang="en-US" sz="2000" dirty="0">
                <a:solidFill>
                  <a:srgbClr val="5F5F5F"/>
                </a:solidFill>
              </a:rPr>
              <a:t>.  </a:t>
            </a:r>
          </a:p>
          <a:p>
            <a:pPr lvl="1">
              <a:defRPr/>
            </a:pPr>
            <a:r>
              <a:rPr lang="en-US" sz="1600" dirty="0" smtClean="0">
                <a:solidFill>
                  <a:srgbClr val="5F5F5F"/>
                </a:solidFill>
              </a:rPr>
              <a:t>Wireframe tip: </a:t>
            </a:r>
            <a:r>
              <a:rPr lang="en-US" sz="1600" dirty="0">
                <a:solidFill>
                  <a:srgbClr val="5F5F5F"/>
                </a:solidFill>
              </a:rPr>
              <a:t>C</a:t>
            </a:r>
            <a:r>
              <a:rPr lang="en-US" sz="1600" dirty="0" smtClean="0">
                <a:solidFill>
                  <a:srgbClr val="5F5F5F"/>
                </a:solidFill>
              </a:rPr>
              <a:t>rop </a:t>
            </a:r>
            <a:r>
              <a:rPr lang="en-US" sz="1600" dirty="0">
                <a:solidFill>
                  <a:srgbClr val="5F5F5F"/>
                </a:solidFill>
              </a:rPr>
              <a:t>the </a:t>
            </a:r>
            <a:r>
              <a:rPr lang="en-US" sz="1600" dirty="0" smtClean="0">
                <a:solidFill>
                  <a:srgbClr val="5F5F5F"/>
                </a:solidFill>
              </a:rPr>
              <a:t>relevant landing page </a:t>
            </a:r>
            <a:r>
              <a:rPr lang="en-US" sz="1600" dirty="0">
                <a:solidFill>
                  <a:srgbClr val="5F5F5F"/>
                </a:solidFill>
              </a:rPr>
              <a:t>image in to the available whitespace</a:t>
            </a:r>
            <a:r>
              <a:rPr lang="en-US" sz="1600" dirty="0" smtClean="0">
                <a:solidFill>
                  <a:srgbClr val="5F5F5F"/>
                </a:solidFill>
              </a:rPr>
              <a:t>.</a:t>
            </a:r>
          </a:p>
          <a:p>
            <a:pPr marL="457200" indent="-457200">
              <a:buFont typeface="+mj-lt"/>
              <a:buAutoNum type="arabicPeriod"/>
              <a:defRPr/>
            </a:pPr>
            <a:r>
              <a:rPr lang="en-US" sz="2000" dirty="0" smtClean="0">
                <a:solidFill>
                  <a:srgbClr val="5F5F5F"/>
                </a:solidFill>
              </a:rPr>
              <a:t>Notifications, Opportunities, and Hiring are built out flows. Commissions, Expenses, and Timecard are placeholders for work area landing pages, so they contain no content.</a:t>
            </a:r>
            <a:endParaRPr lang="en-US" sz="2000" dirty="0">
              <a:solidFill>
                <a:srgbClr val="5F5F5F"/>
              </a:solidFill>
            </a:endParaRPr>
          </a:p>
          <a:p>
            <a:pPr marL="342900" indent="-342900">
              <a:buFont typeface="+mj-lt"/>
              <a:buAutoNum type="arabicPeriod"/>
              <a:defRPr/>
            </a:pPr>
            <a:endParaRPr lang="en-US" sz="2000" dirty="0"/>
          </a:p>
          <a:p>
            <a:pPr marL="342900" indent="-342900">
              <a:buFont typeface="+mj-lt"/>
              <a:buAutoNum type="arabicPeriod"/>
              <a:defRPr/>
            </a:pPr>
            <a:endParaRPr lang="en-US" sz="2000" dirty="0">
              <a:solidFill>
                <a:srgbClr val="5F5F5F"/>
              </a:solidFill>
            </a:endParaRPr>
          </a:p>
        </p:txBody>
      </p:sp>
      <p:sp>
        <p:nvSpPr>
          <p:cNvPr id="5" name="Slide Number Placeholder 4"/>
          <p:cNvSpPr>
            <a:spLocks noGrp="1"/>
          </p:cNvSpPr>
          <p:nvPr>
            <p:ph type="sldNum" sz="quarter" idx="12"/>
          </p:nvPr>
        </p:nvSpPr>
        <p:spPr/>
        <p:txBody>
          <a:bodyPr/>
          <a:lstStyle/>
          <a:p>
            <a:fld id="{C51EAA63-D034-42AE-91FA-B13B9518C7BE}" type="slidenum">
              <a:rPr lang="en-US" smtClean="0"/>
              <a:t>11</a:t>
            </a:fld>
            <a:endParaRPr lang="en-US" dirty="0"/>
          </a:p>
        </p:txBody>
      </p:sp>
      <p:sp>
        <p:nvSpPr>
          <p:cNvPr id="2" name="Title 1"/>
          <p:cNvSpPr>
            <a:spLocks noGrp="1"/>
          </p:cNvSpPr>
          <p:nvPr>
            <p:ph type="title"/>
          </p:nvPr>
        </p:nvSpPr>
        <p:spPr/>
        <p:txBody>
          <a:bodyPr/>
          <a:lstStyle/>
          <a:p>
            <a:r>
              <a:rPr lang="en-US" dirty="0" smtClean="0"/>
              <a:t>Shuttle</a:t>
            </a:r>
            <a:endParaRPr lang="en-US" dirty="0"/>
          </a:p>
        </p:txBody>
      </p:sp>
      <p:sp>
        <p:nvSpPr>
          <p:cNvPr id="11" name="Rounded Rectangle 10"/>
          <p:cNvSpPr/>
          <p:nvPr/>
        </p:nvSpPr>
        <p:spPr>
          <a:xfrm>
            <a:off x="3599606" y="2510273"/>
            <a:ext cx="507144" cy="2759520"/>
          </a:xfrm>
          <a:prstGeom prst="roundRect">
            <a:avLst>
              <a:gd name="adj" fmla="val 2871"/>
            </a:avLst>
          </a:prstGeom>
          <a:solidFill>
            <a:schemeClr val="bg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lang="en-US"/>
          </a:p>
        </p:txBody>
      </p:sp>
      <p:pic>
        <p:nvPicPr>
          <p:cNvPr id="3" name="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12568" y="2368915"/>
            <a:ext cx="464236" cy="458774"/>
          </a:xfrm>
          <a:prstGeom prst="rect">
            <a:avLst/>
          </a:prstGeom>
        </p:spPr>
      </p:pic>
      <p:sp>
        <p:nvSpPr>
          <p:cNvPr id="49" name="TextBox 48"/>
          <p:cNvSpPr txBox="1"/>
          <p:nvPr/>
        </p:nvSpPr>
        <p:spPr>
          <a:xfrm>
            <a:off x="2581222" y="2874371"/>
            <a:ext cx="716640" cy="115042"/>
          </a:xfrm>
          <a:prstGeom prst="rect">
            <a:avLst/>
          </a:prstGeom>
          <a:noFill/>
        </p:spPr>
        <p:txBody>
          <a:bodyPr wrap="square" lIns="0" tIns="0" rIns="0" bIns="0" rtlCol="0">
            <a:noAutofit/>
          </a:bodyPr>
          <a:lstStyle/>
          <a:p>
            <a:pPr algn="ctr">
              <a:lnSpc>
                <a:spcPct val="90000"/>
              </a:lnSpc>
              <a:spcAft>
                <a:spcPts val="50"/>
              </a:spcAft>
            </a:pPr>
            <a:r>
              <a:rPr lang="en-US" sz="600" dirty="0" smtClean="0">
                <a:solidFill>
                  <a:schemeClr val="bg1">
                    <a:lumMod val="75000"/>
                  </a:schemeClr>
                </a:solidFill>
                <a:latin typeface="Arial"/>
                <a:cs typeface="Arial"/>
              </a:rPr>
              <a:t>Lisa Jones </a:t>
            </a:r>
          </a:p>
        </p:txBody>
      </p:sp>
      <p:sp>
        <p:nvSpPr>
          <p:cNvPr id="50" name="TextBox 49"/>
          <p:cNvSpPr txBox="1"/>
          <p:nvPr/>
        </p:nvSpPr>
        <p:spPr>
          <a:xfrm>
            <a:off x="2623742" y="3089285"/>
            <a:ext cx="766805" cy="105290"/>
          </a:xfrm>
          <a:prstGeom prst="rect">
            <a:avLst/>
          </a:prstGeom>
          <a:noFill/>
        </p:spPr>
        <p:txBody>
          <a:bodyPr wrap="square" lIns="0" tIns="0" rIns="0" bIns="0" rtlCol="0">
            <a:noAutofit/>
          </a:bodyPr>
          <a:lstStyle/>
          <a:p>
            <a:pPr>
              <a:lnSpc>
                <a:spcPct val="90000"/>
              </a:lnSpc>
              <a:spcAft>
                <a:spcPts val="50"/>
              </a:spcAft>
            </a:pPr>
            <a:r>
              <a:rPr lang="en-US" sz="600" dirty="0" smtClean="0">
                <a:solidFill>
                  <a:schemeClr val="bg1">
                    <a:lumMod val="75000"/>
                  </a:schemeClr>
                </a:solidFill>
                <a:latin typeface="Arial"/>
                <a:cs typeface="Arial"/>
              </a:rPr>
              <a:t>Home</a:t>
            </a:r>
          </a:p>
        </p:txBody>
      </p:sp>
      <p:sp>
        <p:nvSpPr>
          <p:cNvPr id="62" name="TextBox 61"/>
          <p:cNvSpPr txBox="1"/>
          <p:nvPr/>
        </p:nvSpPr>
        <p:spPr>
          <a:xfrm>
            <a:off x="2623742" y="3285986"/>
            <a:ext cx="766805" cy="105290"/>
          </a:xfrm>
          <a:prstGeom prst="rect">
            <a:avLst/>
          </a:prstGeom>
          <a:noFill/>
        </p:spPr>
        <p:txBody>
          <a:bodyPr wrap="square" lIns="0" tIns="0" rIns="0" bIns="0" rtlCol="0">
            <a:noAutofit/>
          </a:bodyPr>
          <a:lstStyle/>
          <a:p>
            <a:pPr>
              <a:lnSpc>
                <a:spcPct val="90000"/>
              </a:lnSpc>
              <a:spcAft>
                <a:spcPts val="50"/>
              </a:spcAft>
            </a:pPr>
            <a:r>
              <a:rPr lang="en-US" sz="600" dirty="0" smtClean="0">
                <a:solidFill>
                  <a:schemeClr val="bg1">
                    <a:lumMod val="75000"/>
                  </a:schemeClr>
                </a:solidFill>
                <a:latin typeface="Arial"/>
                <a:cs typeface="Arial"/>
              </a:rPr>
              <a:t>Notifications</a:t>
            </a:r>
          </a:p>
        </p:txBody>
      </p:sp>
      <p:sp>
        <p:nvSpPr>
          <p:cNvPr id="63" name="TextBox 62"/>
          <p:cNvSpPr txBox="1"/>
          <p:nvPr/>
        </p:nvSpPr>
        <p:spPr>
          <a:xfrm>
            <a:off x="2623742" y="3487609"/>
            <a:ext cx="766805" cy="105290"/>
          </a:xfrm>
          <a:prstGeom prst="rect">
            <a:avLst/>
          </a:prstGeom>
          <a:noFill/>
        </p:spPr>
        <p:txBody>
          <a:bodyPr wrap="square" lIns="0" tIns="0" rIns="0" bIns="0" rtlCol="0">
            <a:noAutofit/>
          </a:bodyPr>
          <a:lstStyle/>
          <a:p>
            <a:pPr>
              <a:lnSpc>
                <a:spcPct val="90000"/>
              </a:lnSpc>
              <a:spcAft>
                <a:spcPts val="50"/>
              </a:spcAft>
            </a:pPr>
            <a:r>
              <a:rPr lang="en-US" sz="600" dirty="0" smtClean="0">
                <a:solidFill>
                  <a:schemeClr val="bg1">
                    <a:lumMod val="75000"/>
                  </a:schemeClr>
                </a:solidFill>
                <a:latin typeface="Arial"/>
                <a:cs typeface="Arial"/>
              </a:rPr>
              <a:t>Capture</a:t>
            </a:r>
          </a:p>
        </p:txBody>
      </p:sp>
      <p:sp>
        <p:nvSpPr>
          <p:cNvPr id="64" name="TextBox 63"/>
          <p:cNvSpPr txBox="1"/>
          <p:nvPr/>
        </p:nvSpPr>
        <p:spPr>
          <a:xfrm>
            <a:off x="2627221" y="3794044"/>
            <a:ext cx="766805" cy="105290"/>
          </a:xfrm>
          <a:prstGeom prst="rect">
            <a:avLst/>
          </a:prstGeom>
          <a:noFill/>
        </p:spPr>
        <p:txBody>
          <a:bodyPr wrap="square" lIns="0" tIns="0" rIns="0" bIns="0" rtlCol="0">
            <a:noAutofit/>
          </a:bodyPr>
          <a:lstStyle/>
          <a:p>
            <a:pPr>
              <a:lnSpc>
                <a:spcPct val="90000"/>
              </a:lnSpc>
              <a:spcAft>
                <a:spcPts val="50"/>
              </a:spcAft>
            </a:pPr>
            <a:r>
              <a:rPr lang="en-US" sz="600" dirty="0" smtClean="0">
                <a:solidFill>
                  <a:schemeClr val="bg1">
                    <a:lumMod val="75000"/>
                  </a:schemeClr>
                </a:solidFill>
                <a:latin typeface="Arial"/>
                <a:cs typeface="Arial"/>
              </a:rPr>
              <a:t>Opportunities</a:t>
            </a:r>
          </a:p>
        </p:txBody>
      </p:sp>
      <p:sp>
        <p:nvSpPr>
          <p:cNvPr id="65" name="TextBox 64"/>
          <p:cNvSpPr txBox="1"/>
          <p:nvPr/>
        </p:nvSpPr>
        <p:spPr>
          <a:xfrm>
            <a:off x="2627221" y="3994225"/>
            <a:ext cx="766805" cy="105290"/>
          </a:xfrm>
          <a:prstGeom prst="rect">
            <a:avLst/>
          </a:prstGeom>
          <a:noFill/>
        </p:spPr>
        <p:txBody>
          <a:bodyPr wrap="square" lIns="0" tIns="0" rIns="0" bIns="0" rtlCol="0">
            <a:noAutofit/>
          </a:bodyPr>
          <a:lstStyle/>
          <a:p>
            <a:pPr>
              <a:lnSpc>
                <a:spcPct val="90000"/>
              </a:lnSpc>
              <a:spcAft>
                <a:spcPts val="50"/>
              </a:spcAft>
            </a:pPr>
            <a:r>
              <a:rPr lang="en-US" sz="600" dirty="0" smtClean="0">
                <a:solidFill>
                  <a:schemeClr val="bg1">
                    <a:lumMod val="75000"/>
                  </a:schemeClr>
                </a:solidFill>
                <a:latin typeface="Arial"/>
                <a:cs typeface="Arial"/>
              </a:rPr>
              <a:t>Commissions</a:t>
            </a:r>
          </a:p>
        </p:txBody>
      </p:sp>
      <p:sp>
        <p:nvSpPr>
          <p:cNvPr id="66" name="TextBox 65"/>
          <p:cNvSpPr txBox="1"/>
          <p:nvPr/>
        </p:nvSpPr>
        <p:spPr>
          <a:xfrm>
            <a:off x="2627813" y="4298624"/>
            <a:ext cx="766805" cy="105290"/>
          </a:xfrm>
          <a:prstGeom prst="rect">
            <a:avLst/>
          </a:prstGeom>
          <a:noFill/>
        </p:spPr>
        <p:txBody>
          <a:bodyPr wrap="square" lIns="0" tIns="0" rIns="0" bIns="0" rtlCol="0">
            <a:noAutofit/>
          </a:bodyPr>
          <a:lstStyle/>
          <a:p>
            <a:pPr>
              <a:lnSpc>
                <a:spcPct val="90000"/>
              </a:lnSpc>
              <a:spcAft>
                <a:spcPts val="50"/>
              </a:spcAft>
            </a:pPr>
            <a:r>
              <a:rPr lang="en-US" sz="600" dirty="0" smtClean="0">
                <a:solidFill>
                  <a:schemeClr val="bg1">
                    <a:lumMod val="75000"/>
                  </a:schemeClr>
                </a:solidFill>
                <a:latin typeface="Arial"/>
                <a:cs typeface="Arial"/>
              </a:rPr>
              <a:t>Hiring</a:t>
            </a:r>
          </a:p>
        </p:txBody>
      </p:sp>
      <p:sp>
        <p:nvSpPr>
          <p:cNvPr id="67" name="TextBox 66"/>
          <p:cNvSpPr txBox="1"/>
          <p:nvPr/>
        </p:nvSpPr>
        <p:spPr>
          <a:xfrm>
            <a:off x="2627614" y="4502283"/>
            <a:ext cx="766805" cy="105290"/>
          </a:xfrm>
          <a:prstGeom prst="rect">
            <a:avLst/>
          </a:prstGeom>
          <a:noFill/>
        </p:spPr>
        <p:txBody>
          <a:bodyPr wrap="square" lIns="0" tIns="0" rIns="0" bIns="0" rtlCol="0">
            <a:noAutofit/>
          </a:bodyPr>
          <a:lstStyle/>
          <a:p>
            <a:pPr>
              <a:lnSpc>
                <a:spcPct val="90000"/>
              </a:lnSpc>
              <a:spcAft>
                <a:spcPts val="50"/>
              </a:spcAft>
            </a:pPr>
            <a:r>
              <a:rPr lang="en-US" sz="600" dirty="0" smtClean="0">
                <a:solidFill>
                  <a:schemeClr val="bg1">
                    <a:lumMod val="75000"/>
                  </a:schemeClr>
                </a:solidFill>
                <a:latin typeface="Arial"/>
                <a:cs typeface="Arial"/>
              </a:rPr>
              <a:t>Expenses</a:t>
            </a:r>
          </a:p>
        </p:txBody>
      </p:sp>
      <p:sp>
        <p:nvSpPr>
          <p:cNvPr id="79" name="TextBox 78"/>
          <p:cNvSpPr txBox="1"/>
          <p:nvPr/>
        </p:nvSpPr>
        <p:spPr>
          <a:xfrm>
            <a:off x="2627221" y="4698981"/>
            <a:ext cx="766805" cy="105290"/>
          </a:xfrm>
          <a:prstGeom prst="rect">
            <a:avLst/>
          </a:prstGeom>
          <a:noFill/>
        </p:spPr>
        <p:txBody>
          <a:bodyPr wrap="square" lIns="0" tIns="0" rIns="0" bIns="0" rtlCol="0">
            <a:noAutofit/>
          </a:bodyPr>
          <a:lstStyle/>
          <a:p>
            <a:pPr>
              <a:lnSpc>
                <a:spcPct val="90000"/>
              </a:lnSpc>
              <a:spcAft>
                <a:spcPts val="50"/>
              </a:spcAft>
            </a:pPr>
            <a:r>
              <a:rPr lang="en-US" sz="600" dirty="0" smtClean="0">
                <a:solidFill>
                  <a:schemeClr val="bg1">
                    <a:lumMod val="75000"/>
                  </a:schemeClr>
                </a:solidFill>
                <a:latin typeface="Arial"/>
                <a:cs typeface="Arial"/>
              </a:rPr>
              <a:t>Timecard</a:t>
            </a:r>
          </a:p>
        </p:txBody>
      </p:sp>
      <p:sp>
        <p:nvSpPr>
          <p:cNvPr id="80" name="TextBox 79"/>
          <p:cNvSpPr txBox="1"/>
          <p:nvPr/>
        </p:nvSpPr>
        <p:spPr>
          <a:xfrm>
            <a:off x="2623742" y="4998456"/>
            <a:ext cx="766805" cy="105290"/>
          </a:xfrm>
          <a:prstGeom prst="rect">
            <a:avLst/>
          </a:prstGeom>
          <a:noFill/>
        </p:spPr>
        <p:txBody>
          <a:bodyPr wrap="square" lIns="0" tIns="0" rIns="0" bIns="0" rtlCol="0">
            <a:noAutofit/>
          </a:bodyPr>
          <a:lstStyle/>
          <a:p>
            <a:pPr>
              <a:lnSpc>
                <a:spcPct val="90000"/>
              </a:lnSpc>
              <a:spcAft>
                <a:spcPts val="50"/>
              </a:spcAft>
            </a:pPr>
            <a:r>
              <a:rPr lang="en-US" sz="600" dirty="0" smtClean="0">
                <a:solidFill>
                  <a:schemeClr val="bg1">
                    <a:lumMod val="75000"/>
                  </a:schemeClr>
                </a:solidFill>
                <a:latin typeface="Arial"/>
                <a:cs typeface="Arial"/>
              </a:rPr>
              <a:t>Requisitions</a:t>
            </a:r>
          </a:p>
        </p:txBody>
      </p:sp>
      <p:sp>
        <p:nvSpPr>
          <p:cNvPr id="81" name="TextBox 80"/>
          <p:cNvSpPr txBox="1"/>
          <p:nvPr/>
        </p:nvSpPr>
        <p:spPr>
          <a:xfrm>
            <a:off x="2376323" y="3644465"/>
            <a:ext cx="1155453" cy="98693"/>
          </a:xfrm>
          <a:prstGeom prst="rect">
            <a:avLst/>
          </a:prstGeom>
          <a:solidFill>
            <a:srgbClr val="3B3B3B"/>
          </a:solidFill>
        </p:spPr>
        <p:txBody>
          <a:bodyPr wrap="square" lIns="0" tIns="0" rIns="0" bIns="0" rtlCol="0">
            <a:noAutofit/>
          </a:bodyPr>
          <a:lstStyle/>
          <a:p>
            <a:pPr>
              <a:lnSpc>
                <a:spcPct val="90000"/>
              </a:lnSpc>
              <a:spcAft>
                <a:spcPts val="50"/>
              </a:spcAft>
            </a:pPr>
            <a:r>
              <a:rPr lang="en-US" sz="600" dirty="0">
                <a:solidFill>
                  <a:schemeClr val="bg1">
                    <a:lumMod val="85000"/>
                  </a:schemeClr>
                </a:solidFill>
              </a:rPr>
              <a:t> </a:t>
            </a:r>
            <a:r>
              <a:rPr lang="en-US" sz="600" dirty="0" smtClean="0">
                <a:solidFill>
                  <a:schemeClr val="bg1">
                    <a:lumMod val="85000"/>
                  </a:schemeClr>
                </a:solidFill>
              </a:rPr>
              <a:t> Sales</a:t>
            </a:r>
          </a:p>
        </p:txBody>
      </p:sp>
      <p:sp>
        <p:nvSpPr>
          <p:cNvPr id="82" name="TextBox 81"/>
          <p:cNvSpPr txBox="1"/>
          <p:nvPr/>
        </p:nvSpPr>
        <p:spPr>
          <a:xfrm>
            <a:off x="2378451" y="4148666"/>
            <a:ext cx="1155453" cy="98927"/>
          </a:xfrm>
          <a:prstGeom prst="rect">
            <a:avLst/>
          </a:prstGeom>
          <a:solidFill>
            <a:srgbClr val="3B3B3B"/>
          </a:solidFill>
        </p:spPr>
        <p:txBody>
          <a:bodyPr wrap="square" lIns="0" tIns="0" rIns="0" bIns="0" rtlCol="0">
            <a:noAutofit/>
          </a:bodyPr>
          <a:lstStyle/>
          <a:p>
            <a:pPr>
              <a:lnSpc>
                <a:spcPct val="90000"/>
              </a:lnSpc>
              <a:spcAft>
                <a:spcPts val="50"/>
              </a:spcAft>
            </a:pPr>
            <a:r>
              <a:rPr lang="en-US" sz="600" dirty="0">
                <a:solidFill>
                  <a:schemeClr val="bg1">
                    <a:lumMod val="75000"/>
                  </a:schemeClr>
                </a:solidFill>
              </a:rPr>
              <a:t> </a:t>
            </a:r>
            <a:r>
              <a:rPr lang="en-US" sz="600" dirty="0" smtClean="0">
                <a:solidFill>
                  <a:schemeClr val="bg1">
                    <a:lumMod val="75000"/>
                  </a:schemeClr>
                </a:solidFill>
              </a:rPr>
              <a:t> Human Resources</a:t>
            </a:r>
          </a:p>
        </p:txBody>
      </p:sp>
      <p:sp>
        <p:nvSpPr>
          <p:cNvPr id="83" name="TextBox 82"/>
          <p:cNvSpPr txBox="1"/>
          <p:nvPr/>
        </p:nvSpPr>
        <p:spPr>
          <a:xfrm>
            <a:off x="2381320" y="4858084"/>
            <a:ext cx="1155453" cy="98927"/>
          </a:xfrm>
          <a:prstGeom prst="rect">
            <a:avLst/>
          </a:prstGeom>
          <a:solidFill>
            <a:srgbClr val="3B3B3B"/>
          </a:solidFill>
        </p:spPr>
        <p:txBody>
          <a:bodyPr wrap="square" lIns="0" tIns="0" rIns="0" bIns="0" rtlCol="0">
            <a:noAutofit/>
          </a:bodyPr>
          <a:lstStyle/>
          <a:p>
            <a:pPr>
              <a:lnSpc>
                <a:spcPct val="90000"/>
              </a:lnSpc>
              <a:spcAft>
                <a:spcPts val="50"/>
              </a:spcAft>
            </a:pPr>
            <a:r>
              <a:rPr lang="en-US" sz="600" dirty="0" smtClean="0">
                <a:solidFill>
                  <a:schemeClr val="bg1">
                    <a:lumMod val="85000"/>
                  </a:schemeClr>
                </a:solidFill>
              </a:rPr>
              <a:t>  Planning</a:t>
            </a:r>
          </a:p>
        </p:txBody>
      </p:sp>
      <p:sp>
        <p:nvSpPr>
          <p:cNvPr id="88" name="Switch Button"/>
          <p:cNvSpPr>
            <a:spLocks/>
          </p:cNvSpPr>
          <p:nvPr/>
        </p:nvSpPr>
        <p:spPr bwMode="auto">
          <a:xfrm>
            <a:off x="3191690" y="3481806"/>
            <a:ext cx="233074" cy="138058"/>
          </a:xfrm>
          <a:prstGeom prst="roundRect">
            <a:avLst>
              <a:gd name="adj" fmla="val 50000"/>
            </a:avLst>
          </a:prstGeom>
          <a:solidFill>
            <a:srgbClr val="0952CB"/>
          </a:solidFill>
          <a:ln w="6350">
            <a:solidFill>
              <a:schemeClr val="tx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600" dirty="0">
              <a:solidFill>
                <a:srgbClr val="5F5F5F"/>
              </a:solidFill>
              <a:latin typeface="Arial"/>
              <a:cs typeface="Arial"/>
            </a:endParaRPr>
          </a:p>
        </p:txBody>
      </p:sp>
      <p:sp>
        <p:nvSpPr>
          <p:cNvPr id="84" name="Oval 83"/>
          <p:cNvSpPr/>
          <p:nvPr/>
        </p:nvSpPr>
        <p:spPr>
          <a:xfrm>
            <a:off x="3294829" y="3491468"/>
            <a:ext cx="120054" cy="119710"/>
          </a:xfrm>
          <a:prstGeom prst="ellipse">
            <a:avLst/>
          </a:prstGeom>
          <a:solidFill>
            <a:srgbClr val="FFFFFF"/>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sz="600">
              <a:latin typeface="Arial"/>
              <a:cs typeface="Arial"/>
            </a:endParaRPr>
          </a:p>
        </p:txBody>
      </p:sp>
      <p:pic>
        <p:nvPicPr>
          <p:cNvPr id="25" name="Picture 24"/>
          <p:cNvPicPr>
            <a:picLocks noChangeAspect="1"/>
          </p:cNvPicPr>
          <p:nvPr/>
        </p:nvPicPr>
        <p:blipFill rotWithShape="1">
          <a:blip r:embed="rId4" cstate="screen">
            <a:extLst>
              <a:ext uri="{28A0092B-C50C-407E-A947-70E740481C1C}">
                <a14:useLocalDpi xmlns:a14="http://schemas.microsoft.com/office/drawing/2010/main"/>
              </a:ext>
            </a:extLst>
          </a:blip>
          <a:srcRect r="-10216" b="-3"/>
          <a:stretch/>
        </p:blipFill>
        <p:spPr>
          <a:xfrm>
            <a:off x="3755461" y="2332076"/>
            <a:ext cx="362614" cy="100343"/>
          </a:xfrm>
          <a:prstGeom prst="rect">
            <a:avLst/>
          </a:prstGeom>
        </p:spPr>
      </p:pic>
      <p:pic>
        <p:nvPicPr>
          <p:cNvPr id="94" name="Picture 93"/>
          <p:cNvPicPr>
            <a:picLocks noChangeAspect="1"/>
          </p:cNvPicPr>
          <p:nvPr/>
        </p:nvPicPr>
        <p:blipFill rotWithShape="1">
          <a:blip r:embed="rId5" cstate="screen">
            <a:extLst>
              <a:ext uri="{28A0092B-C50C-407E-A947-70E740481C1C}">
                <a14:useLocalDpi xmlns:a14="http://schemas.microsoft.com/office/drawing/2010/main"/>
              </a:ext>
            </a:extLst>
          </a:blip>
          <a:srcRect t="-4838"/>
          <a:stretch/>
        </p:blipFill>
        <p:spPr>
          <a:xfrm>
            <a:off x="2389333" y="2308648"/>
            <a:ext cx="226018" cy="107628"/>
          </a:xfrm>
          <a:prstGeom prst="rect">
            <a:avLst/>
          </a:prstGeom>
        </p:spPr>
      </p:pic>
      <p:pic>
        <p:nvPicPr>
          <p:cNvPr id="6" name="Picture 5"/>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435601" y="3253927"/>
            <a:ext cx="145873" cy="145873"/>
          </a:xfrm>
          <a:prstGeom prst="rect">
            <a:avLst/>
          </a:prstGeom>
        </p:spPr>
      </p:pic>
      <p:pic>
        <p:nvPicPr>
          <p:cNvPr id="8" name="Picture 7"/>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2431611" y="3059966"/>
            <a:ext cx="141462" cy="141462"/>
          </a:xfrm>
          <a:prstGeom prst="rect">
            <a:avLst/>
          </a:prstGeom>
        </p:spPr>
      </p:pic>
      <p:pic>
        <p:nvPicPr>
          <p:cNvPr id="9" name="Picture 8"/>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2432668" y="3466858"/>
            <a:ext cx="139348" cy="139348"/>
          </a:xfrm>
          <a:prstGeom prst="rect">
            <a:avLst/>
          </a:prstGeom>
        </p:spPr>
      </p:pic>
      <p:pic>
        <p:nvPicPr>
          <p:cNvPr id="10" name="Picture 9"/>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2745121" y="5112517"/>
            <a:ext cx="521375" cy="133472"/>
          </a:xfrm>
          <a:prstGeom prst="rect">
            <a:avLst/>
          </a:prstGeom>
        </p:spPr>
      </p:pic>
      <p:pic>
        <p:nvPicPr>
          <p:cNvPr id="12" name="Picture 11"/>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2437215" y="4973377"/>
            <a:ext cx="130255" cy="130255"/>
          </a:xfrm>
          <a:prstGeom prst="rect">
            <a:avLst/>
          </a:prstGeom>
        </p:spPr>
      </p:pic>
      <p:pic>
        <p:nvPicPr>
          <p:cNvPr id="13" name="Picture 12"/>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2432527" y="3761641"/>
            <a:ext cx="139631" cy="139631"/>
          </a:xfrm>
          <a:prstGeom prst="rect">
            <a:avLst/>
          </a:prstGeom>
        </p:spPr>
      </p:pic>
      <p:pic>
        <p:nvPicPr>
          <p:cNvPr id="24" name="Picture 23"/>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2429836" y="4665726"/>
            <a:ext cx="145013" cy="145013"/>
          </a:xfrm>
          <a:prstGeom prst="rect">
            <a:avLst/>
          </a:prstGeom>
        </p:spPr>
      </p:pic>
      <p:pic>
        <p:nvPicPr>
          <p:cNvPr id="26" name="Picture 25"/>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2428820" y="4474529"/>
            <a:ext cx="147045" cy="147045"/>
          </a:xfrm>
          <a:prstGeom prst="rect">
            <a:avLst/>
          </a:prstGeom>
        </p:spPr>
      </p:pic>
      <p:pic>
        <p:nvPicPr>
          <p:cNvPr id="28" name="Picture 27"/>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2428819" y="4265466"/>
            <a:ext cx="147046" cy="147046"/>
          </a:xfrm>
          <a:prstGeom prst="rect">
            <a:avLst/>
          </a:prstGeom>
        </p:spPr>
      </p:pic>
      <p:pic>
        <p:nvPicPr>
          <p:cNvPr id="29" name="Picture 28"/>
          <p:cNvPicPr>
            <a:picLocks noChangeAspect="1"/>
          </p:cNvPicPr>
          <p:nvPr/>
        </p:nvPicPr>
        <p:blipFill>
          <a:blip r:embed="rId15" cstate="screen">
            <a:extLst>
              <a:ext uri="{28A0092B-C50C-407E-A947-70E740481C1C}">
                <a14:useLocalDpi xmlns:a14="http://schemas.microsoft.com/office/drawing/2010/main"/>
              </a:ext>
            </a:extLst>
          </a:blip>
          <a:stretch>
            <a:fillRect/>
          </a:stretch>
        </p:blipFill>
        <p:spPr>
          <a:xfrm>
            <a:off x="2432527" y="3966151"/>
            <a:ext cx="139631" cy="139631"/>
          </a:xfrm>
          <a:prstGeom prst="rect">
            <a:avLst/>
          </a:prstGeom>
        </p:spPr>
      </p:pic>
      <p:pic>
        <p:nvPicPr>
          <p:cNvPr id="85" name="Picture 84"/>
          <p:cNvPicPr>
            <a:picLocks noChangeAspect="1"/>
          </p:cNvPicPr>
          <p:nvPr/>
        </p:nvPicPr>
        <p:blipFill>
          <a:blip r:embed="rId16" cstate="screen">
            <a:extLst>
              <a:ext uri="{28A0092B-C50C-407E-A947-70E740481C1C}">
                <a14:useLocalDpi xmlns:a14="http://schemas.microsoft.com/office/drawing/2010/main"/>
              </a:ext>
            </a:extLst>
          </a:blip>
          <a:stretch>
            <a:fillRect/>
          </a:stretch>
        </p:blipFill>
        <p:spPr>
          <a:xfrm>
            <a:off x="3581725" y="2325996"/>
            <a:ext cx="141520" cy="141520"/>
          </a:xfrm>
          <a:prstGeom prst="rect">
            <a:avLst/>
          </a:prstGeom>
        </p:spPr>
      </p:pic>
      <p:sp>
        <p:nvSpPr>
          <p:cNvPr id="37" name="Annotation"/>
          <p:cNvSpPr>
            <a:spLocks noChangeAspect="1"/>
          </p:cNvSpPr>
          <p:nvPr/>
        </p:nvSpPr>
        <p:spPr>
          <a:xfrm>
            <a:off x="4319439" y="1998950"/>
            <a:ext cx="419556" cy="419556"/>
          </a:xfrm>
          <a:prstGeom prst="ellipse">
            <a:avLst/>
          </a:prstGeom>
          <a:solidFill>
            <a:schemeClr val="bg1"/>
          </a:solidFill>
          <a:ln w="28575" cmpd="sng">
            <a:solidFill>
              <a:srgbClr val="FDAE0A"/>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endParaRPr lang="en-US" sz="1400" b="1" dirty="0">
              <a:solidFill>
                <a:schemeClr val="tx1"/>
              </a:solidFill>
              <a:latin typeface="Arial Narrow" pitchFamily="34" charset="0"/>
              <a:cs typeface="Arial" pitchFamily="34" charset="0"/>
            </a:endParaRPr>
          </a:p>
        </p:txBody>
      </p:sp>
      <p:sp>
        <p:nvSpPr>
          <p:cNvPr id="38" name="TextBox 37"/>
          <p:cNvSpPr txBox="1"/>
          <p:nvPr/>
        </p:nvSpPr>
        <p:spPr>
          <a:xfrm>
            <a:off x="4324151" y="2066816"/>
            <a:ext cx="407147" cy="259713"/>
          </a:xfrm>
          <a:prstGeom prst="rect">
            <a:avLst/>
          </a:prstGeom>
          <a:noFill/>
        </p:spPr>
        <p:txBody>
          <a:bodyPr wrap="square" lIns="0" tIns="0" rIns="0" bIns="0" rtlCol="0">
            <a:noAutofit/>
          </a:bodyPr>
          <a:lstStyle/>
          <a:p>
            <a:pPr algn="ctr">
              <a:lnSpc>
                <a:spcPct val="90000"/>
              </a:lnSpc>
            </a:pPr>
            <a:r>
              <a:rPr lang="en-US" b="1" dirty="0" smtClean="0"/>
              <a:t>1</a:t>
            </a:r>
          </a:p>
        </p:txBody>
      </p:sp>
      <p:cxnSp>
        <p:nvCxnSpPr>
          <p:cNvPr id="39" name="Straight Arrow Connector 38"/>
          <p:cNvCxnSpPr>
            <a:stCxn id="37" idx="2"/>
          </p:cNvCxnSpPr>
          <p:nvPr/>
        </p:nvCxnSpPr>
        <p:spPr>
          <a:xfrm flipH="1">
            <a:off x="3795233" y="2208728"/>
            <a:ext cx="524206" cy="181879"/>
          </a:xfrm>
          <a:prstGeom prst="straightConnector1">
            <a:avLst/>
          </a:prstGeom>
          <a:ln w="28575" cmpd="sng">
            <a:solidFill>
              <a:srgbClr val="FDB507"/>
            </a:solidFill>
            <a:miter lim="800000"/>
            <a:tailEnd type="triangle" w="med" len="med"/>
          </a:ln>
        </p:spPr>
        <p:style>
          <a:lnRef idx="1">
            <a:schemeClr val="accent1"/>
          </a:lnRef>
          <a:fillRef idx="0">
            <a:schemeClr val="accent1"/>
          </a:fillRef>
          <a:effectRef idx="0">
            <a:schemeClr val="accent1"/>
          </a:effectRef>
          <a:fontRef idx="minor">
            <a:schemeClr val="tx1"/>
          </a:fontRef>
        </p:style>
      </p:cxnSp>
      <p:sp>
        <p:nvSpPr>
          <p:cNvPr id="41" name="Annotation"/>
          <p:cNvSpPr>
            <a:spLocks noChangeAspect="1"/>
          </p:cNvSpPr>
          <p:nvPr/>
        </p:nvSpPr>
        <p:spPr>
          <a:xfrm>
            <a:off x="4337362" y="3197236"/>
            <a:ext cx="419556" cy="419556"/>
          </a:xfrm>
          <a:prstGeom prst="ellipse">
            <a:avLst/>
          </a:prstGeom>
          <a:solidFill>
            <a:schemeClr val="bg1"/>
          </a:solidFill>
          <a:ln w="28575" cmpd="sng">
            <a:solidFill>
              <a:srgbClr val="FDAE0A"/>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endParaRPr lang="en-US" sz="1400" b="1" dirty="0">
              <a:solidFill>
                <a:schemeClr val="tx1"/>
              </a:solidFill>
              <a:latin typeface="Arial Narrow" pitchFamily="34" charset="0"/>
              <a:cs typeface="Arial" pitchFamily="34" charset="0"/>
            </a:endParaRPr>
          </a:p>
        </p:txBody>
      </p:sp>
      <p:sp>
        <p:nvSpPr>
          <p:cNvPr id="42" name="TextBox 41"/>
          <p:cNvSpPr txBox="1"/>
          <p:nvPr/>
        </p:nvSpPr>
        <p:spPr>
          <a:xfrm>
            <a:off x="4342074" y="3265102"/>
            <a:ext cx="407147" cy="259713"/>
          </a:xfrm>
          <a:prstGeom prst="rect">
            <a:avLst/>
          </a:prstGeom>
          <a:noFill/>
        </p:spPr>
        <p:txBody>
          <a:bodyPr wrap="square" lIns="0" tIns="0" rIns="0" bIns="0" rtlCol="0">
            <a:noAutofit/>
          </a:bodyPr>
          <a:lstStyle/>
          <a:p>
            <a:pPr algn="ctr">
              <a:lnSpc>
                <a:spcPct val="90000"/>
              </a:lnSpc>
            </a:pPr>
            <a:r>
              <a:rPr lang="en-US" b="1" dirty="0" smtClean="0"/>
              <a:t>2</a:t>
            </a:r>
          </a:p>
        </p:txBody>
      </p:sp>
      <p:cxnSp>
        <p:nvCxnSpPr>
          <p:cNvPr id="43" name="Straight Arrow Connector 42"/>
          <p:cNvCxnSpPr>
            <a:stCxn id="41" idx="2"/>
          </p:cNvCxnSpPr>
          <p:nvPr/>
        </p:nvCxnSpPr>
        <p:spPr>
          <a:xfrm flipH="1">
            <a:off x="3167675" y="3407014"/>
            <a:ext cx="1169687" cy="447813"/>
          </a:xfrm>
          <a:prstGeom prst="straightConnector1">
            <a:avLst/>
          </a:prstGeom>
          <a:ln w="28575" cmpd="sng">
            <a:solidFill>
              <a:srgbClr val="FDB507"/>
            </a:solidFill>
            <a:miter lim="800000"/>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93735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2"/>
          </p:nvPr>
        </p:nvSpPr>
        <p:spPr/>
        <p:txBody>
          <a:bodyPr>
            <a:noAutofit/>
          </a:bodyPr>
          <a:lstStyle/>
          <a:p>
            <a:pPr marL="0" indent="0">
              <a:buNone/>
              <a:defRPr/>
            </a:pPr>
            <a:r>
              <a:rPr lang="en-US" sz="2000" b="1" dirty="0" smtClean="0">
                <a:solidFill>
                  <a:srgbClr val="5F5F5F"/>
                </a:solidFill>
              </a:rPr>
              <a:t>Component type: Notifications</a:t>
            </a:r>
            <a:endParaRPr lang="en-US" sz="2000" b="1" dirty="0">
              <a:solidFill>
                <a:srgbClr val="5F5F5F"/>
              </a:solidFill>
            </a:endParaRPr>
          </a:p>
          <a:p>
            <a:pPr>
              <a:defRPr/>
            </a:pPr>
            <a:r>
              <a:rPr lang="en-US" sz="2000" dirty="0" smtClean="0">
                <a:solidFill>
                  <a:srgbClr val="5F5F5F"/>
                </a:solidFill>
              </a:rPr>
              <a:t>Consideration:</a:t>
            </a:r>
          </a:p>
          <a:p>
            <a:pPr lvl="1">
              <a:defRPr/>
            </a:pPr>
            <a:r>
              <a:rPr lang="en-US" sz="1600" dirty="0" smtClean="0">
                <a:solidFill>
                  <a:srgbClr val="5F5F5F"/>
                </a:solidFill>
              </a:rPr>
              <a:t>Different row-level actions are exposed by swiping right or left</a:t>
            </a:r>
            <a:r>
              <a:rPr lang="en-US" sz="1600" dirty="0">
                <a:solidFill>
                  <a:srgbClr val="5F5F5F"/>
                </a:solidFill>
              </a:rPr>
              <a:t>;</a:t>
            </a:r>
            <a:r>
              <a:rPr lang="en-US" sz="1600" dirty="0" smtClean="0">
                <a:solidFill>
                  <a:srgbClr val="5F5F5F"/>
                </a:solidFill>
              </a:rPr>
              <a:t> tap to enable action.</a:t>
            </a:r>
          </a:p>
          <a:p>
            <a:pPr lvl="1">
              <a:defRPr/>
            </a:pPr>
            <a:r>
              <a:rPr lang="en-US" sz="1600" dirty="0" smtClean="0">
                <a:solidFill>
                  <a:srgbClr val="5F5F5F"/>
                </a:solidFill>
              </a:rPr>
              <a:t>See also Embedded List, Row-Level Actions section.</a:t>
            </a:r>
            <a:endParaRPr lang="en-US" sz="1600" dirty="0">
              <a:solidFill>
                <a:srgbClr val="5F5F5F"/>
              </a:solidFill>
            </a:endParaRPr>
          </a:p>
          <a:p>
            <a:pPr marL="342900" indent="-342900">
              <a:buFont typeface="+mj-lt"/>
              <a:buAutoNum type="arabicPeriod"/>
              <a:defRPr/>
            </a:pPr>
            <a:r>
              <a:rPr lang="en-US" sz="2000" dirty="0" smtClean="0"/>
              <a:t>Dismiss is the default row-level action for notifications on swipe left. Common actions, such as Approve and Dismiss, can be represented with icons. Custom actions appear as text</a:t>
            </a:r>
            <a:r>
              <a:rPr lang="en-US" sz="2000" dirty="0" smtClean="0">
                <a:solidFill>
                  <a:srgbClr val="5F5F5F"/>
                </a:solidFill>
              </a:rPr>
              <a:t>.  </a:t>
            </a:r>
            <a:endParaRPr lang="en-US" sz="2000" dirty="0">
              <a:solidFill>
                <a:srgbClr val="5F5F5F"/>
              </a:solidFill>
            </a:endParaRPr>
          </a:p>
        </p:txBody>
      </p:sp>
      <p:sp>
        <p:nvSpPr>
          <p:cNvPr id="5" name="Slide Number Placeholder 4"/>
          <p:cNvSpPr>
            <a:spLocks noGrp="1"/>
          </p:cNvSpPr>
          <p:nvPr>
            <p:ph type="sldNum" sz="quarter" idx="12"/>
          </p:nvPr>
        </p:nvSpPr>
        <p:spPr/>
        <p:txBody>
          <a:bodyPr/>
          <a:lstStyle/>
          <a:p>
            <a:fld id="{C51EAA63-D034-42AE-91FA-B13B9518C7BE}" type="slidenum">
              <a:rPr lang="en-US" smtClean="0"/>
              <a:t>12</a:t>
            </a:fld>
            <a:endParaRPr lang="en-US" dirty="0"/>
          </a:p>
        </p:txBody>
      </p:sp>
      <p:sp>
        <p:nvSpPr>
          <p:cNvPr id="2" name="Title 1"/>
          <p:cNvSpPr>
            <a:spLocks noGrp="1"/>
          </p:cNvSpPr>
          <p:nvPr>
            <p:ph type="title"/>
          </p:nvPr>
        </p:nvSpPr>
        <p:spPr/>
        <p:txBody>
          <a:bodyPr/>
          <a:lstStyle/>
          <a:p>
            <a:r>
              <a:rPr lang="en-US" dirty="0" smtClean="0"/>
              <a:t>Notifications</a:t>
            </a:r>
            <a:endParaRPr lang="en-US" dirty="0"/>
          </a:p>
        </p:txBody>
      </p:sp>
      <p:sp>
        <p:nvSpPr>
          <p:cNvPr id="35" name="Annotation"/>
          <p:cNvSpPr>
            <a:spLocks noChangeAspect="1"/>
          </p:cNvSpPr>
          <p:nvPr/>
        </p:nvSpPr>
        <p:spPr>
          <a:xfrm>
            <a:off x="4477577" y="3301998"/>
            <a:ext cx="419556" cy="419556"/>
          </a:xfrm>
          <a:prstGeom prst="ellipse">
            <a:avLst/>
          </a:prstGeom>
          <a:solidFill>
            <a:schemeClr val="bg1"/>
          </a:solidFill>
          <a:ln w="28575" cmpd="sng">
            <a:solidFill>
              <a:srgbClr val="FDAE0A"/>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endParaRPr lang="en-US" sz="1400" b="1" dirty="0">
              <a:solidFill>
                <a:schemeClr val="tx1"/>
              </a:solidFill>
              <a:latin typeface="Arial Narrow" pitchFamily="34" charset="0"/>
              <a:cs typeface="Arial" pitchFamily="34" charset="0"/>
            </a:endParaRPr>
          </a:p>
        </p:txBody>
      </p:sp>
      <p:sp>
        <p:nvSpPr>
          <p:cNvPr id="36" name="TextBox 35"/>
          <p:cNvSpPr txBox="1"/>
          <p:nvPr/>
        </p:nvSpPr>
        <p:spPr>
          <a:xfrm>
            <a:off x="4483782" y="3369864"/>
            <a:ext cx="407147" cy="259713"/>
          </a:xfrm>
          <a:prstGeom prst="rect">
            <a:avLst/>
          </a:prstGeom>
          <a:noFill/>
        </p:spPr>
        <p:txBody>
          <a:bodyPr wrap="square" lIns="0" tIns="0" rIns="0" bIns="0" rtlCol="0">
            <a:noAutofit/>
          </a:bodyPr>
          <a:lstStyle/>
          <a:p>
            <a:pPr algn="ctr">
              <a:lnSpc>
                <a:spcPct val="90000"/>
              </a:lnSpc>
            </a:pPr>
            <a:r>
              <a:rPr lang="en-US" b="1" dirty="0" smtClean="0"/>
              <a:t>1</a:t>
            </a:r>
          </a:p>
        </p:txBody>
      </p:sp>
      <p:cxnSp>
        <p:nvCxnSpPr>
          <p:cNvPr id="37" name="Straight Arrow Connector 36"/>
          <p:cNvCxnSpPr>
            <a:stCxn id="36" idx="1"/>
          </p:cNvCxnSpPr>
          <p:nvPr/>
        </p:nvCxnSpPr>
        <p:spPr>
          <a:xfrm flipH="1" flipV="1">
            <a:off x="4016395" y="3496448"/>
            <a:ext cx="467387" cy="3273"/>
          </a:xfrm>
          <a:prstGeom prst="straightConnector1">
            <a:avLst/>
          </a:prstGeom>
          <a:ln w="28575" cmpd="sng">
            <a:solidFill>
              <a:srgbClr val="FDB507"/>
            </a:solidFill>
            <a:miter lim="800000"/>
            <a:tailEnd type="triangle" w="med" len="med"/>
          </a:ln>
        </p:spPr>
        <p:style>
          <a:lnRef idx="1">
            <a:schemeClr val="accent1"/>
          </a:lnRef>
          <a:fillRef idx="0">
            <a:schemeClr val="accent1"/>
          </a:fillRef>
          <a:effectRef idx="0">
            <a:schemeClr val="accent1"/>
          </a:effectRef>
          <a:fontRef idx="minor">
            <a:schemeClr val="tx1"/>
          </a:fontRef>
        </p:style>
      </p:cxnSp>
      <p:sp>
        <p:nvSpPr>
          <p:cNvPr id="48" name="Rectangle 47"/>
          <p:cNvSpPr/>
          <p:nvPr/>
        </p:nvSpPr>
        <p:spPr>
          <a:xfrm>
            <a:off x="2374177" y="2481638"/>
            <a:ext cx="1733851" cy="2781806"/>
          </a:xfrm>
          <a:prstGeom prst="rect">
            <a:avLst/>
          </a:prstGeom>
          <a:solidFill>
            <a:srgbClr val="FFFFFF"/>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lang="en-US"/>
          </a:p>
        </p:txBody>
      </p:sp>
      <p:sp>
        <p:nvSpPr>
          <p:cNvPr id="49" name="TextBox 48"/>
          <p:cNvSpPr txBox="1"/>
          <p:nvPr/>
        </p:nvSpPr>
        <p:spPr>
          <a:xfrm>
            <a:off x="2533631" y="2546267"/>
            <a:ext cx="1038699" cy="154161"/>
          </a:xfrm>
          <a:prstGeom prst="rect">
            <a:avLst/>
          </a:prstGeom>
          <a:noFill/>
        </p:spPr>
        <p:txBody>
          <a:bodyPr wrap="square" lIns="0" tIns="0" rIns="0" bIns="0" rtlCol="0">
            <a:noAutofit/>
          </a:bodyPr>
          <a:lstStyle/>
          <a:p>
            <a:pPr>
              <a:lnSpc>
                <a:spcPct val="90000"/>
              </a:lnSpc>
              <a:spcAft>
                <a:spcPts val="60"/>
              </a:spcAft>
            </a:pPr>
            <a:r>
              <a:rPr lang="en-US" sz="550" dirty="0" smtClean="0">
                <a:solidFill>
                  <a:schemeClr val="tx1">
                    <a:lumMod val="75000"/>
                  </a:schemeClr>
                </a:solidFill>
                <a:latin typeface="Arial"/>
                <a:cs typeface="Arial"/>
              </a:rPr>
              <a:t>New Image: Nice place</a:t>
            </a:r>
          </a:p>
          <a:p>
            <a:pPr>
              <a:lnSpc>
                <a:spcPct val="90000"/>
              </a:lnSpc>
              <a:spcAft>
                <a:spcPts val="60"/>
              </a:spcAft>
            </a:pPr>
            <a:r>
              <a:rPr lang="en-US" sz="550" dirty="0" smtClean="0">
                <a:solidFill>
                  <a:schemeClr val="tx1">
                    <a:lumMod val="60000"/>
                    <a:lumOff val="40000"/>
                  </a:schemeClr>
                </a:solidFill>
                <a:latin typeface="Arial"/>
                <a:cs typeface="Arial"/>
              </a:rPr>
              <a:t>I want to know where this is</a:t>
            </a:r>
          </a:p>
          <a:p>
            <a:pPr>
              <a:lnSpc>
                <a:spcPct val="90000"/>
              </a:lnSpc>
              <a:spcAft>
                <a:spcPts val="60"/>
              </a:spcAft>
            </a:pPr>
            <a:r>
              <a:rPr lang="en-US" sz="550" dirty="0" smtClean="0">
                <a:solidFill>
                  <a:schemeClr val="bg1">
                    <a:lumMod val="65000"/>
                  </a:schemeClr>
                </a:solidFill>
                <a:latin typeface="Arial"/>
                <a:cs typeface="Arial"/>
              </a:rPr>
              <a:t> </a:t>
            </a:r>
            <a:endParaRPr lang="en-US" sz="550" b="1" dirty="0" smtClean="0">
              <a:solidFill>
                <a:schemeClr val="bg1">
                  <a:lumMod val="65000"/>
                </a:schemeClr>
              </a:solidFill>
              <a:latin typeface="Arial"/>
              <a:cs typeface="Arial"/>
            </a:endParaRPr>
          </a:p>
        </p:txBody>
      </p:sp>
      <p:sp>
        <p:nvSpPr>
          <p:cNvPr id="50" name="TextBox 49"/>
          <p:cNvSpPr txBox="1"/>
          <p:nvPr/>
        </p:nvSpPr>
        <p:spPr>
          <a:xfrm>
            <a:off x="2533631" y="2766702"/>
            <a:ext cx="1038699" cy="154161"/>
          </a:xfrm>
          <a:prstGeom prst="rect">
            <a:avLst/>
          </a:prstGeom>
          <a:noFill/>
        </p:spPr>
        <p:txBody>
          <a:bodyPr wrap="square" lIns="0" tIns="0" rIns="0" bIns="0" rtlCol="0">
            <a:noAutofit/>
          </a:bodyPr>
          <a:lstStyle/>
          <a:p>
            <a:pPr>
              <a:lnSpc>
                <a:spcPct val="90000"/>
              </a:lnSpc>
              <a:spcAft>
                <a:spcPts val="60"/>
              </a:spcAft>
            </a:pPr>
            <a:r>
              <a:rPr lang="en-US" sz="550" dirty="0" smtClean="0">
                <a:solidFill>
                  <a:schemeClr val="tx1">
                    <a:lumMod val="75000"/>
                  </a:schemeClr>
                </a:solidFill>
                <a:latin typeface="Arial"/>
                <a:cs typeface="Arial"/>
              </a:rPr>
              <a:t>Appraisal: Mid-Year Review</a:t>
            </a:r>
          </a:p>
          <a:p>
            <a:pPr>
              <a:lnSpc>
                <a:spcPct val="90000"/>
              </a:lnSpc>
              <a:spcAft>
                <a:spcPts val="60"/>
              </a:spcAft>
            </a:pPr>
            <a:r>
              <a:rPr lang="en-US" sz="550" dirty="0" smtClean="0">
                <a:solidFill>
                  <a:srgbClr val="9A9B9D"/>
                </a:solidFill>
                <a:latin typeface="Arial"/>
                <a:cs typeface="Arial"/>
              </a:rPr>
              <a:t>Bob Boyle</a:t>
            </a:r>
          </a:p>
        </p:txBody>
      </p:sp>
      <p:sp>
        <p:nvSpPr>
          <p:cNvPr id="60" name="TextBox 59"/>
          <p:cNvSpPr txBox="1"/>
          <p:nvPr/>
        </p:nvSpPr>
        <p:spPr>
          <a:xfrm>
            <a:off x="2533631" y="2987137"/>
            <a:ext cx="1038699" cy="154161"/>
          </a:xfrm>
          <a:prstGeom prst="rect">
            <a:avLst/>
          </a:prstGeom>
          <a:noFill/>
        </p:spPr>
        <p:txBody>
          <a:bodyPr wrap="square" lIns="0" tIns="0" rIns="0" bIns="0" rtlCol="0">
            <a:noAutofit/>
          </a:bodyPr>
          <a:lstStyle/>
          <a:p>
            <a:pPr>
              <a:lnSpc>
                <a:spcPct val="90000"/>
              </a:lnSpc>
              <a:spcAft>
                <a:spcPts val="60"/>
              </a:spcAft>
            </a:pPr>
            <a:r>
              <a:rPr lang="en-US" sz="550" dirty="0" smtClean="0">
                <a:solidFill>
                  <a:schemeClr val="tx1">
                    <a:lumMod val="75000"/>
                  </a:schemeClr>
                </a:solidFill>
                <a:latin typeface="Arial"/>
                <a:cs typeface="Arial"/>
              </a:rPr>
              <a:t>Expense Report Lunch ($60)</a:t>
            </a:r>
          </a:p>
          <a:p>
            <a:pPr>
              <a:lnSpc>
                <a:spcPct val="90000"/>
              </a:lnSpc>
              <a:spcAft>
                <a:spcPts val="60"/>
              </a:spcAft>
            </a:pPr>
            <a:r>
              <a:rPr lang="en-US" sz="550" dirty="0">
                <a:solidFill>
                  <a:srgbClr val="9A9B9D"/>
                </a:solidFill>
                <a:latin typeface="Arial"/>
                <a:cs typeface="Arial"/>
              </a:rPr>
              <a:t>Bob Boyle</a:t>
            </a:r>
          </a:p>
        </p:txBody>
      </p:sp>
      <p:sp>
        <p:nvSpPr>
          <p:cNvPr id="61" name="TextBox 60"/>
          <p:cNvSpPr txBox="1"/>
          <p:nvPr/>
        </p:nvSpPr>
        <p:spPr>
          <a:xfrm>
            <a:off x="2533631" y="3207573"/>
            <a:ext cx="1038699" cy="154161"/>
          </a:xfrm>
          <a:prstGeom prst="rect">
            <a:avLst/>
          </a:prstGeom>
          <a:noFill/>
        </p:spPr>
        <p:txBody>
          <a:bodyPr wrap="square" lIns="0" tIns="0" rIns="0" bIns="0" rtlCol="0">
            <a:noAutofit/>
          </a:bodyPr>
          <a:lstStyle/>
          <a:p>
            <a:pPr>
              <a:lnSpc>
                <a:spcPct val="90000"/>
              </a:lnSpc>
              <a:spcAft>
                <a:spcPts val="60"/>
              </a:spcAft>
            </a:pPr>
            <a:r>
              <a:rPr lang="en-US" sz="550" dirty="0" smtClean="0">
                <a:solidFill>
                  <a:schemeClr val="tx1">
                    <a:lumMod val="75000"/>
                  </a:schemeClr>
                </a:solidFill>
                <a:latin typeface="Arial"/>
                <a:cs typeface="Arial"/>
              </a:rPr>
              <a:t>Task: Deploy Check Deposit</a:t>
            </a:r>
          </a:p>
          <a:p>
            <a:pPr>
              <a:lnSpc>
                <a:spcPct val="90000"/>
              </a:lnSpc>
              <a:spcAft>
                <a:spcPts val="60"/>
              </a:spcAft>
            </a:pPr>
            <a:r>
              <a:rPr lang="en-US" sz="550" dirty="0" smtClean="0">
                <a:solidFill>
                  <a:srgbClr val="9A9B9D"/>
                </a:solidFill>
                <a:latin typeface="Arial"/>
                <a:cs typeface="Arial"/>
              </a:rPr>
              <a:t>Past finish date</a:t>
            </a:r>
            <a:endParaRPr lang="en-US" sz="550" b="1" dirty="0" smtClean="0">
              <a:solidFill>
                <a:srgbClr val="9A9B9D"/>
              </a:solidFill>
              <a:latin typeface="Arial"/>
              <a:cs typeface="Arial"/>
            </a:endParaRPr>
          </a:p>
        </p:txBody>
      </p:sp>
      <p:sp>
        <p:nvSpPr>
          <p:cNvPr id="62" name="TextBox 61"/>
          <p:cNvSpPr txBox="1"/>
          <p:nvPr/>
        </p:nvSpPr>
        <p:spPr>
          <a:xfrm>
            <a:off x="2381999" y="3428009"/>
            <a:ext cx="1038699" cy="154161"/>
          </a:xfrm>
          <a:prstGeom prst="rect">
            <a:avLst/>
          </a:prstGeom>
          <a:noFill/>
        </p:spPr>
        <p:txBody>
          <a:bodyPr wrap="square" lIns="0" tIns="0" rIns="0" bIns="0" rtlCol="0">
            <a:noAutofit/>
          </a:bodyPr>
          <a:lstStyle/>
          <a:p>
            <a:pPr>
              <a:lnSpc>
                <a:spcPct val="90000"/>
              </a:lnSpc>
              <a:spcAft>
                <a:spcPts val="60"/>
              </a:spcAft>
            </a:pPr>
            <a:r>
              <a:rPr lang="en-US" sz="550" dirty="0" smtClean="0">
                <a:solidFill>
                  <a:schemeClr val="tx1">
                    <a:lumMod val="75000"/>
                  </a:schemeClr>
                </a:solidFill>
                <a:latin typeface="Arial"/>
                <a:cs typeface="Arial"/>
              </a:rPr>
              <a:t>et: Conference (50,000)</a:t>
            </a:r>
          </a:p>
          <a:p>
            <a:pPr>
              <a:lnSpc>
                <a:spcPct val="90000"/>
              </a:lnSpc>
              <a:spcAft>
                <a:spcPts val="60"/>
              </a:spcAft>
            </a:pPr>
            <a:r>
              <a:rPr lang="en-US" sz="550" dirty="0" smtClean="0">
                <a:solidFill>
                  <a:srgbClr val="9A9B9D"/>
                </a:solidFill>
                <a:latin typeface="Arial"/>
                <a:cs typeface="Arial"/>
              </a:rPr>
              <a:t>e Donald</a:t>
            </a:r>
            <a:endParaRPr lang="en-US" sz="550" b="1" dirty="0" smtClean="0">
              <a:solidFill>
                <a:srgbClr val="9A9B9D"/>
              </a:solidFill>
              <a:latin typeface="Arial"/>
              <a:cs typeface="Arial"/>
            </a:endParaRPr>
          </a:p>
        </p:txBody>
      </p:sp>
      <p:pic>
        <p:nvPicPr>
          <p:cNvPr id="3" name="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378962" y="2533140"/>
            <a:ext cx="153687" cy="153687"/>
          </a:xfrm>
          <a:prstGeom prst="rect">
            <a:avLst/>
          </a:prstGeom>
        </p:spPr>
      </p:pic>
      <p:pic>
        <p:nvPicPr>
          <p:cNvPr id="63" name="Picture 6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378962" y="2757992"/>
            <a:ext cx="153687" cy="153687"/>
          </a:xfrm>
          <a:prstGeom prst="rect">
            <a:avLst/>
          </a:prstGeom>
        </p:spPr>
      </p:pic>
      <p:pic>
        <p:nvPicPr>
          <p:cNvPr id="64" name="Picture 6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378962" y="3194277"/>
            <a:ext cx="153687" cy="153687"/>
          </a:xfrm>
          <a:prstGeom prst="rect">
            <a:avLst/>
          </a:prstGeom>
        </p:spPr>
      </p:pic>
      <p:pic>
        <p:nvPicPr>
          <p:cNvPr id="9" name="Picture 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944636" y="2867707"/>
            <a:ext cx="101573" cy="101573"/>
          </a:xfrm>
          <a:prstGeom prst="rect">
            <a:avLst/>
          </a:prstGeom>
        </p:spPr>
      </p:pic>
      <p:pic>
        <p:nvPicPr>
          <p:cNvPr id="66" name="Picture 6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942985" y="3019214"/>
            <a:ext cx="101573" cy="101573"/>
          </a:xfrm>
          <a:prstGeom prst="rect">
            <a:avLst/>
          </a:prstGeom>
        </p:spPr>
      </p:pic>
      <p:pic>
        <p:nvPicPr>
          <p:cNvPr id="67" name="Picture 6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945091" y="3243003"/>
            <a:ext cx="101573" cy="101573"/>
          </a:xfrm>
          <a:prstGeom prst="rect">
            <a:avLst/>
          </a:prstGeom>
        </p:spPr>
      </p:pic>
      <p:pic>
        <p:nvPicPr>
          <p:cNvPr id="77" name="Picture 7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945545" y="2574666"/>
            <a:ext cx="101573" cy="101573"/>
          </a:xfrm>
          <a:prstGeom prst="rect">
            <a:avLst/>
          </a:prstGeom>
        </p:spPr>
      </p:pic>
      <p:pic>
        <p:nvPicPr>
          <p:cNvPr id="12" name="Picture 1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385671" y="2982844"/>
            <a:ext cx="140268" cy="140268"/>
          </a:xfrm>
          <a:prstGeom prst="rect">
            <a:avLst/>
          </a:prstGeom>
        </p:spPr>
      </p:pic>
      <p:sp>
        <p:nvSpPr>
          <p:cNvPr id="80" name="TextBox 79"/>
          <p:cNvSpPr txBox="1"/>
          <p:nvPr/>
        </p:nvSpPr>
        <p:spPr>
          <a:xfrm>
            <a:off x="2886760" y="2346158"/>
            <a:ext cx="766805" cy="105290"/>
          </a:xfrm>
          <a:prstGeom prst="rect">
            <a:avLst/>
          </a:prstGeom>
          <a:noFill/>
        </p:spPr>
        <p:txBody>
          <a:bodyPr wrap="square" lIns="0" tIns="0" rIns="0" bIns="0" rtlCol="0">
            <a:noAutofit/>
          </a:bodyPr>
          <a:lstStyle/>
          <a:p>
            <a:pPr algn="ctr">
              <a:lnSpc>
                <a:spcPct val="90000"/>
              </a:lnSpc>
              <a:spcAft>
                <a:spcPts val="50"/>
              </a:spcAft>
            </a:pPr>
            <a:r>
              <a:rPr lang="en-US" sz="600" dirty="0" smtClean="0">
                <a:solidFill>
                  <a:schemeClr val="bg1">
                    <a:lumMod val="85000"/>
                  </a:schemeClr>
                </a:solidFill>
                <a:latin typeface="Arial"/>
                <a:cs typeface="Arial"/>
              </a:rPr>
              <a:t>Notifications</a:t>
            </a:r>
          </a:p>
        </p:txBody>
      </p:sp>
      <p:cxnSp>
        <p:nvCxnSpPr>
          <p:cNvPr id="15" name="Straight Connector 14"/>
          <p:cNvCxnSpPr/>
          <p:nvPr/>
        </p:nvCxnSpPr>
        <p:spPr>
          <a:xfrm flipV="1">
            <a:off x="2389671" y="2727796"/>
            <a:ext cx="1664503" cy="7514"/>
          </a:xfrm>
          <a:prstGeom prst="line">
            <a:avLst/>
          </a:prstGeom>
          <a:ln w="3175">
            <a:solidFill>
              <a:srgbClr val="E4E4EE"/>
            </a:solidFill>
            <a:miter lim="800000"/>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flipV="1">
            <a:off x="2389671" y="2947827"/>
            <a:ext cx="1664503" cy="7514"/>
          </a:xfrm>
          <a:prstGeom prst="line">
            <a:avLst/>
          </a:prstGeom>
          <a:ln w="3175">
            <a:solidFill>
              <a:srgbClr val="E4E4EE"/>
            </a:solidFill>
            <a:miter lim="800000"/>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flipV="1">
            <a:off x="2389671" y="3167858"/>
            <a:ext cx="1664503" cy="7514"/>
          </a:xfrm>
          <a:prstGeom prst="line">
            <a:avLst/>
          </a:prstGeom>
          <a:ln w="3175">
            <a:solidFill>
              <a:srgbClr val="E4E4EE"/>
            </a:solidFill>
            <a:miter lim="800000"/>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flipV="1">
            <a:off x="2389671" y="3387889"/>
            <a:ext cx="1664503" cy="7514"/>
          </a:xfrm>
          <a:prstGeom prst="line">
            <a:avLst/>
          </a:prstGeom>
          <a:ln w="3175">
            <a:solidFill>
              <a:srgbClr val="E4E4EE"/>
            </a:solidFill>
            <a:miter lim="800000"/>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flipV="1">
            <a:off x="2397186" y="3607921"/>
            <a:ext cx="1664503" cy="7514"/>
          </a:xfrm>
          <a:prstGeom prst="line">
            <a:avLst/>
          </a:prstGeom>
          <a:ln w="3175">
            <a:solidFill>
              <a:srgbClr val="E4E4EE"/>
            </a:solidFill>
            <a:miter lim="800000"/>
          </a:ln>
        </p:spPr>
        <p:style>
          <a:lnRef idx="1">
            <a:schemeClr val="accent1"/>
          </a:lnRef>
          <a:fillRef idx="0">
            <a:schemeClr val="accent1"/>
          </a:fillRef>
          <a:effectRef idx="0">
            <a:schemeClr val="accent1"/>
          </a:effectRef>
          <a:fontRef idx="minor">
            <a:schemeClr val="tx1"/>
          </a:fontRef>
        </p:style>
      </p:cxnSp>
      <p:sp>
        <p:nvSpPr>
          <p:cNvPr id="85" name="TextBox 84"/>
          <p:cNvSpPr txBox="1"/>
          <p:nvPr/>
        </p:nvSpPr>
        <p:spPr>
          <a:xfrm>
            <a:off x="3622055" y="2544618"/>
            <a:ext cx="323602" cy="85488"/>
          </a:xfrm>
          <a:prstGeom prst="rect">
            <a:avLst/>
          </a:prstGeom>
          <a:noFill/>
        </p:spPr>
        <p:txBody>
          <a:bodyPr wrap="square" lIns="0" tIns="0" rIns="0" bIns="0" rtlCol="0">
            <a:noAutofit/>
          </a:bodyPr>
          <a:lstStyle/>
          <a:p>
            <a:pPr>
              <a:lnSpc>
                <a:spcPct val="90000"/>
              </a:lnSpc>
              <a:spcAft>
                <a:spcPts val="60"/>
              </a:spcAft>
            </a:pPr>
            <a:r>
              <a:rPr lang="en-US" sz="550" dirty="0" smtClean="0">
                <a:solidFill>
                  <a:schemeClr val="tx1">
                    <a:lumMod val="60000"/>
                    <a:lumOff val="40000"/>
                  </a:schemeClr>
                </a:solidFill>
                <a:latin typeface="Arial"/>
                <a:cs typeface="Arial"/>
              </a:rPr>
              <a:t>16:20 PM</a:t>
            </a:r>
          </a:p>
          <a:p>
            <a:pPr>
              <a:lnSpc>
                <a:spcPct val="90000"/>
              </a:lnSpc>
              <a:spcAft>
                <a:spcPts val="60"/>
              </a:spcAft>
            </a:pPr>
            <a:r>
              <a:rPr lang="en-US" sz="550" dirty="0" smtClean="0">
                <a:solidFill>
                  <a:schemeClr val="bg1">
                    <a:lumMod val="65000"/>
                  </a:schemeClr>
                </a:solidFill>
                <a:latin typeface="Arial"/>
                <a:cs typeface="Arial"/>
              </a:rPr>
              <a:t> </a:t>
            </a:r>
          </a:p>
        </p:txBody>
      </p:sp>
      <p:sp>
        <p:nvSpPr>
          <p:cNvPr id="86" name="TextBox 85"/>
          <p:cNvSpPr txBox="1"/>
          <p:nvPr/>
        </p:nvSpPr>
        <p:spPr>
          <a:xfrm>
            <a:off x="3622055" y="2768407"/>
            <a:ext cx="323602" cy="85488"/>
          </a:xfrm>
          <a:prstGeom prst="rect">
            <a:avLst/>
          </a:prstGeom>
          <a:noFill/>
        </p:spPr>
        <p:txBody>
          <a:bodyPr wrap="square" lIns="0" tIns="0" rIns="0" bIns="0" rtlCol="0">
            <a:noAutofit/>
          </a:bodyPr>
          <a:lstStyle/>
          <a:p>
            <a:pPr>
              <a:lnSpc>
                <a:spcPct val="90000"/>
              </a:lnSpc>
              <a:spcAft>
                <a:spcPts val="60"/>
              </a:spcAft>
            </a:pPr>
            <a:r>
              <a:rPr lang="en-US" sz="550" dirty="0" smtClean="0">
                <a:solidFill>
                  <a:schemeClr val="tx1">
                    <a:lumMod val="60000"/>
                    <a:lumOff val="40000"/>
                  </a:schemeClr>
                </a:solidFill>
                <a:latin typeface="Arial"/>
                <a:cs typeface="Arial"/>
              </a:rPr>
              <a:t>16:20 PM</a:t>
            </a:r>
          </a:p>
          <a:p>
            <a:pPr>
              <a:lnSpc>
                <a:spcPct val="90000"/>
              </a:lnSpc>
              <a:spcAft>
                <a:spcPts val="60"/>
              </a:spcAft>
            </a:pPr>
            <a:r>
              <a:rPr lang="en-US" sz="550" dirty="0" smtClean="0">
                <a:solidFill>
                  <a:schemeClr val="bg1">
                    <a:lumMod val="65000"/>
                  </a:schemeClr>
                </a:solidFill>
                <a:latin typeface="Arial"/>
                <a:cs typeface="Arial"/>
              </a:rPr>
              <a:t> </a:t>
            </a:r>
          </a:p>
        </p:txBody>
      </p:sp>
      <p:sp>
        <p:nvSpPr>
          <p:cNvPr id="87" name="TextBox 86"/>
          <p:cNvSpPr txBox="1"/>
          <p:nvPr/>
        </p:nvSpPr>
        <p:spPr>
          <a:xfrm>
            <a:off x="3622055" y="2992196"/>
            <a:ext cx="323602" cy="85488"/>
          </a:xfrm>
          <a:prstGeom prst="rect">
            <a:avLst/>
          </a:prstGeom>
          <a:noFill/>
        </p:spPr>
        <p:txBody>
          <a:bodyPr wrap="square" lIns="0" tIns="0" rIns="0" bIns="0" rtlCol="0">
            <a:noAutofit/>
          </a:bodyPr>
          <a:lstStyle/>
          <a:p>
            <a:pPr>
              <a:lnSpc>
                <a:spcPct val="90000"/>
              </a:lnSpc>
              <a:spcAft>
                <a:spcPts val="60"/>
              </a:spcAft>
            </a:pPr>
            <a:r>
              <a:rPr lang="en-US" sz="550" dirty="0" smtClean="0">
                <a:solidFill>
                  <a:schemeClr val="tx1">
                    <a:lumMod val="60000"/>
                    <a:lumOff val="40000"/>
                  </a:schemeClr>
                </a:solidFill>
                <a:latin typeface="Arial"/>
                <a:cs typeface="Arial"/>
              </a:rPr>
              <a:t>16:20 PM</a:t>
            </a:r>
          </a:p>
          <a:p>
            <a:pPr>
              <a:lnSpc>
                <a:spcPct val="90000"/>
              </a:lnSpc>
              <a:spcAft>
                <a:spcPts val="60"/>
              </a:spcAft>
            </a:pPr>
            <a:r>
              <a:rPr lang="en-US" sz="550" dirty="0" smtClean="0">
                <a:solidFill>
                  <a:schemeClr val="bg1">
                    <a:lumMod val="65000"/>
                  </a:schemeClr>
                </a:solidFill>
                <a:latin typeface="Arial"/>
                <a:cs typeface="Arial"/>
              </a:rPr>
              <a:t> </a:t>
            </a:r>
          </a:p>
        </p:txBody>
      </p:sp>
      <p:sp>
        <p:nvSpPr>
          <p:cNvPr id="88" name="TextBox 87"/>
          <p:cNvSpPr txBox="1"/>
          <p:nvPr/>
        </p:nvSpPr>
        <p:spPr>
          <a:xfrm>
            <a:off x="3622055" y="3197200"/>
            <a:ext cx="323602" cy="85488"/>
          </a:xfrm>
          <a:prstGeom prst="rect">
            <a:avLst/>
          </a:prstGeom>
          <a:noFill/>
        </p:spPr>
        <p:txBody>
          <a:bodyPr wrap="square" lIns="0" tIns="0" rIns="0" bIns="0" rtlCol="0">
            <a:noAutofit/>
          </a:bodyPr>
          <a:lstStyle/>
          <a:p>
            <a:pPr>
              <a:lnSpc>
                <a:spcPct val="90000"/>
              </a:lnSpc>
              <a:spcAft>
                <a:spcPts val="60"/>
              </a:spcAft>
            </a:pPr>
            <a:r>
              <a:rPr lang="en-US" sz="550" dirty="0" smtClean="0">
                <a:solidFill>
                  <a:schemeClr val="tx1">
                    <a:lumMod val="60000"/>
                    <a:lumOff val="40000"/>
                  </a:schemeClr>
                </a:solidFill>
                <a:latin typeface="Arial"/>
                <a:cs typeface="Arial"/>
              </a:rPr>
              <a:t>16:20 PM</a:t>
            </a:r>
          </a:p>
          <a:p>
            <a:pPr>
              <a:lnSpc>
                <a:spcPct val="90000"/>
              </a:lnSpc>
              <a:spcAft>
                <a:spcPts val="60"/>
              </a:spcAft>
            </a:pPr>
            <a:r>
              <a:rPr lang="en-US" sz="550" dirty="0" smtClean="0">
                <a:solidFill>
                  <a:schemeClr val="bg1">
                    <a:lumMod val="65000"/>
                  </a:schemeClr>
                </a:solidFill>
                <a:latin typeface="Arial"/>
                <a:cs typeface="Arial"/>
              </a:rPr>
              <a:t> </a:t>
            </a:r>
          </a:p>
        </p:txBody>
      </p:sp>
      <p:sp>
        <p:nvSpPr>
          <p:cNvPr id="91" name="TextBox 90"/>
          <p:cNvSpPr txBox="1"/>
          <p:nvPr/>
        </p:nvSpPr>
        <p:spPr>
          <a:xfrm>
            <a:off x="3211385" y="3420989"/>
            <a:ext cx="323602" cy="85488"/>
          </a:xfrm>
          <a:prstGeom prst="rect">
            <a:avLst/>
          </a:prstGeom>
          <a:noFill/>
        </p:spPr>
        <p:txBody>
          <a:bodyPr wrap="square" lIns="0" tIns="0" rIns="0" bIns="0" rtlCol="0">
            <a:noAutofit/>
          </a:bodyPr>
          <a:lstStyle/>
          <a:p>
            <a:pPr>
              <a:lnSpc>
                <a:spcPct val="90000"/>
              </a:lnSpc>
              <a:spcAft>
                <a:spcPts val="60"/>
              </a:spcAft>
            </a:pPr>
            <a:r>
              <a:rPr lang="en-US" sz="550" dirty="0" smtClean="0">
                <a:solidFill>
                  <a:schemeClr val="tx1">
                    <a:lumMod val="60000"/>
                    <a:lumOff val="40000"/>
                  </a:schemeClr>
                </a:solidFill>
                <a:latin typeface="Arial"/>
                <a:cs typeface="Arial"/>
              </a:rPr>
              <a:t>16:20 PM</a:t>
            </a:r>
          </a:p>
          <a:p>
            <a:pPr>
              <a:lnSpc>
                <a:spcPct val="90000"/>
              </a:lnSpc>
              <a:spcAft>
                <a:spcPts val="60"/>
              </a:spcAft>
            </a:pPr>
            <a:r>
              <a:rPr lang="en-US" sz="550" dirty="0" smtClean="0">
                <a:solidFill>
                  <a:schemeClr val="bg1">
                    <a:lumMod val="65000"/>
                  </a:schemeClr>
                </a:solidFill>
                <a:latin typeface="Arial"/>
                <a:cs typeface="Arial"/>
              </a:rPr>
              <a:t> </a:t>
            </a:r>
          </a:p>
        </p:txBody>
      </p:sp>
      <p:pic>
        <p:nvPicPr>
          <p:cNvPr id="17" name="Picture 16"/>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390504" y="2311782"/>
            <a:ext cx="149502" cy="149502"/>
          </a:xfrm>
          <a:prstGeom prst="rect">
            <a:avLst/>
          </a:prstGeom>
        </p:spPr>
      </p:pic>
      <p:sp>
        <p:nvSpPr>
          <p:cNvPr id="92" name="TextBox 91"/>
          <p:cNvSpPr txBox="1"/>
          <p:nvPr/>
        </p:nvSpPr>
        <p:spPr>
          <a:xfrm>
            <a:off x="3576167" y="3393064"/>
            <a:ext cx="533077" cy="213828"/>
          </a:xfrm>
          <a:prstGeom prst="rect">
            <a:avLst/>
          </a:prstGeom>
          <a:solidFill>
            <a:srgbClr val="146BAB"/>
          </a:solidFill>
        </p:spPr>
        <p:txBody>
          <a:bodyPr wrap="square" lIns="0" tIns="0" rIns="0" bIns="0" rtlCol="0" anchor="ctr" anchorCtr="0">
            <a:noAutofit/>
          </a:bodyPr>
          <a:lstStyle/>
          <a:p>
            <a:pPr algn="ctr">
              <a:lnSpc>
                <a:spcPct val="90000"/>
              </a:lnSpc>
              <a:spcAft>
                <a:spcPts val="50"/>
              </a:spcAft>
            </a:pPr>
            <a:r>
              <a:rPr lang="en-US" sz="700" dirty="0" smtClean="0">
                <a:solidFill>
                  <a:srgbClr val="FFFFFF"/>
                </a:solidFill>
                <a:latin typeface="Arial"/>
                <a:cs typeface="Arial"/>
              </a:rPr>
              <a:t>Dismiss</a:t>
            </a:r>
          </a:p>
        </p:txBody>
      </p:sp>
    </p:spTree>
    <p:extLst>
      <p:ext uri="{BB962C8B-B14F-4D97-AF65-F5344CB8AC3E}">
        <p14:creationId xmlns:p14="http://schemas.microsoft.com/office/powerpoint/2010/main" val="16393180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p:cNvSpPr/>
          <p:nvPr/>
        </p:nvSpPr>
        <p:spPr>
          <a:xfrm>
            <a:off x="2378400" y="2181868"/>
            <a:ext cx="1732136" cy="3075932"/>
          </a:xfrm>
          <a:prstGeom prst="rect">
            <a:avLst/>
          </a:prstGeom>
          <a:solidFill>
            <a:srgbClr val="17191A">
              <a:alpha val="67000"/>
            </a:srgbClr>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lang="en-US"/>
          </a:p>
        </p:txBody>
      </p:sp>
      <p:sp>
        <p:nvSpPr>
          <p:cNvPr id="4" name="Content Placeholder 3"/>
          <p:cNvSpPr>
            <a:spLocks noGrp="1"/>
          </p:cNvSpPr>
          <p:nvPr>
            <p:ph sz="half" idx="2"/>
          </p:nvPr>
        </p:nvSpPr>
        <p:spPr/>
        <p:txBody>
          <a:bodyPr>
            <a:noAutofit/>
          </a:bodyPr>
          <a:lstStyle/>
          <a:p>
            <a:pPr marL="0" indent="0">
              <a:buNone/>
              <a:defRPr/>
            </a:pPr>
            <a:r>
              <a:rPr lang="en-US" sz="2000" b="1" dirty="0" smtClean="0">
                <a:solidFill>
                  <a:srgbClr val="5F5F5F"/>
                </a:solidFill>
              </a:rPr>
              <a:t>Component type: Capture</a:t>
            </a:r>
          </a:p>
          <a:p>
            <a:pPr>
              <a:defRPr/>
            </a:pPr>
            <a:r>
              <a:rPr lang="en-US" sz="2000" dirty="0" smtClean="0">
                <a:solidFill>
                  <a:srgbClr val="5F5F5F"/>
                </a:solidFill>
              </a:rPr>
              <a:t>Consideration:</a:t>
            </a:r>
          </a:p>
          <a:p>
            <a:pPr lvl="1">
              <a:defRPr/>
            </a:pPr>
            <a:r>
              <a:rPr lang="en-US" sz="1600" dirty="0" smtClean="0">
                <a:solidFill>
                  <a:srgbClr val="5F5F5F"/>
                </a:solidFill>
              </a:rPr>
              <a:t>Users tap </a:t>
            </a:r>
            <a:r>
              <a:rPr lang="en-US" sz="1600" dirty="0">
                <a:solidFill>
                  <a:srgbClr val="5F5F5F"/>
                </a:solidFill>
              </a:rPr>
              <a:t>the Capture icon to open the action wheel to access capture actions, for example, to take a picture or add a </a:t>
            </a:r>
            <a:r>
              <a:rPr lang="en-US" sz="1600" dirty="0" smtClean="0">
                <a:solidFill>
                  <a:srgbClr val="5F5F5F"/>
                </a:solidFill>
              </a:rPr>
              <a:t>note. </a:t>
            </a:r>
          </a:p>
          <a:p>
            <a:pPr lvl="1">
              <a:defRPr/>
            </a:pPr>
            <a:r>
              <a:rPr lang="en-US" sz="1600" dirty="0" smtClean="0">
                <a:solidFill>
                  <a:srgbClr val="5F5F5F"/>
                </a:solidFill>
              </a:rPr>
              <a:t>The background is transparent, which allows users to see the page behind the capture layer.</a:t>
            </a:r>
          </a:p>
          <a:p>
            <a:pPr lvl="1">
              <a:defRPr/>
            </a:pPr>
            <a:r>
              <a:rPr lang="en-US" sz="1600" dirty="0" smtClean="0">
                <a:solidFill>
                  <a:srgbClr val="5F5F5F"/>
                </a:solidFill>
              </a:rPr>
              <a:t>See also Action Wheel.</a:t>
            </a:r>
          </a:p>
          <a:p>
            <a:pPr marL="457200" indent="-457200">
              <a:buFont typeface="+mj-lt"/>
              <a:buAutoNum type="arabicPeriod"/>
              <a:defRPr/>
            </a:pPr>
            <a:r>
              <a:rPr lang="en-US" sz="2000" dirty="0" smtClean="0">
                <a:solidFill>
                  <a:srgbClr val="5F5F5F"/>
                </a:solidFill>
              </a:rPr>
              <a:t>Capture icon</a:t>
            </a:r>
          </a:p>
          <a:p>
            <a:pPr marL="457200" indent="-457200">
              <a:buFont typeface="+mj-lt"/>
              <a:buAutoNum type="arabicPeriod"/>
              <a:defRPr/>
            </a:pPr>
            <a:r>
              <a:rPr lang="en-US" sz="2000" dirty="0" smtClean="0">
                <a:solidFill>
                  <a:srgbClr val="5F5F5F"/>
                </a:solidFill>
              </a:rPr>
              <a:t>Action wheel  </a:t>
            </a:r>
            <a:endParaRPr lang="en-US" sz="2000" dirty="0">
              <a:solidFill>
                <a:srgbClr val="5F5F5F"/>
              </a:solidFill>
            </a:endParaRPr>
          </a:p>
        </p:txBody>
      </p:sp>
      <p:sp>
        <p:nvSpPr>
          <p:cNvPr id="5" name="Slide Number Placeholder 4"/>
          <p:cNvSpPr>
            <a:spLocks noGrp="1"/>
          </p:cNvSpPr>
          <p:nvPr>
            <p:ph type="sldNum" sz="quarter" idx="12"/>
          </p:nvPr>
        </p:nvSpPr>
        <p:spPr/>
        <p:txBody>
          <a:bodyPr/>
          <a:lstStyle/>
          <a:p>
            <a:fld id="{C51EAA63-D034-42AE-91FA-B13B9518C7BE}" type="slidenum">
              <a:rPr lang="en-US" smtClean="0"/>
              <a:t>13</a:t>
            </a:fld>
            <a:endParaRPr lang="en-US" dirty="0"/>
          </a:p>
        </p:txBody>
      </p:sp>
      <p:sp>
        <p:nvSpPr>
          <p:cNvPr id="2" name="Title 1"/>
          <p:cNvSpPr>
            <a:spLocks noGrp="1"/>
          </p:cNvSpPr>
          <p:nvPr>
            <p:ph type="title"/>
          </p:nvPr>
        </p:nvSpPr>
        <p:spPr/>
        <p:txBody>
          <a:bodyPr/>
          <a:lstStyle/>
          <a:p>
            <a:r>
              <a:rPr lang="en-US" dirty="0" smtClean="0"/>
              <a:t>Capture</a:t>
            </a:r>
            <a:endParaRPr lang="en-US" dirty="0"/>
          </a:p>
        </p:txBody>
      </p:sp>
      <p:sp>
        <p:nvSpPr>
          <p:cNvPr id="48" name="Annotation"/>
          <p:cNvSpPr>
            <a:spLocks noChangeAspect="1"/>
          </p:cNvSpPr>
          <p:nvPr/>
        </p:nvSpPr>
        <p:spPr>
          <a:xfrm>
            <a:off x="2998354" y="3473061"/>
            <a:ext cx="476539" cy="476539"/>
          </a:xfrm>
          <a:prstGeom prst="ellipse">
            <a:avLst/>
          </a:prstGeom>
          <a:solidFill>
            <a:srgbClr val="D12C23">
              <a:alpha val="93000"/>
            </a:srgbClr>
          </a:solidFill>
          <a:ln w="9525" cmpd="sng">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endParaRPr lang="en-US" sz="1400" b="1" dirty="0">
              <a:solidFill>
                <a:schemeClr val="tx1"/>
              </a:solidFill>
              <a:latin typeface="Arial Narrow" pitchFamily="34" charset="0"/>
              <a:cs typeface="Arial" pitchFamily="34" charset="0"/>
            </a:endParaRPr>
          </a:p>
        </p:txBody>
      </p:sp>
      <p:sp>
        <p:nvSpPr>
          <p:cNvPr id="49" name="Annotation"/>
          <p:cNvSpPr>
            <a:spLocks noChangeAspect="1"/>
          </p:cNvSpPr>
          <p:nvPr/>
        </p:nvSpPr>
        <p:spPr>
          <a:xfrm>
            <a:off x="2651408" y="3130915"/>
            <a:ext cx="1171517" cy="1166719"/>
          </a:xfrm>
          <a:prstGeom prst="ellipse">
            <a:avLst/>
          </a:prstGeom>
          <a:noFill/>
          <a:ln w="9525" cmpd="sng">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endParaRPr lang="en-US" sz="1400" b="1" dirty="0">
              <a:solidFill>
                <a:schemeClr val="tx1"/>
              </a:solidFill>
              <a:latin typeface="Arial Narrow" pitchFamily="34" charset="0"/>
              <a:cs typeface="Arial" pitchFamily="34" charset="0"/>
            </a:endParaRPr>
          </a:p>
        </p:txBody>
      </p:sp>
      <p:grpSp>
        <p:nvGrpSpPr>
          <p:cNvPr id="16" name="Group 15"/>
          <p:cNvGrpSpPr/>
          <p:nvPr/>
        </p:nvGrpSpPr>
        <p:grpSpPr>
          <a:xfrm>
            <a:off x="3354862" y="3041828"/>
            <a:ext cx="364620" cy="364620"/>
            <a:chOff x="1791800" y="3149911"/>
            <a:chExt cx="364620" cy="364620"/>
          </a:xfrm>
        </p:grpSpPr>
        <p:sp>
          <p:nvSpPr>
            <p:cNvPr id="60" name="Annotation"/>
            <p:cNvSpPr>
              <a:spLocks noChangeAspect="1"/>
            </p:cNvSpPr>
            <p:nvPr/>
          </p:nvSpPr>
          <p:spPr>
            <a:xfrm>
              <a:off x="1791800" y="3149911"/>
              <a:ext cx="364620" cy="364620"/>
            </a:xfrm>
            <a:prstGeom prst="ellipse">
              <a:avLst/>
            </a:prstGeom>
            <a:solidFill>
              <a:srgbClr val="4753A2"/>
            </a:solidFill>
            <a:ln w="9525" cmpd="sng">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endParaRPr lang="en-US" sz="1400" b="1" dirty="0">
                <a:solidFill>
                  <a:schemeClr val="tx1"/>
                </a:solidFill>
                <a:latin typeface="Arial Narrow" pitchFamily="34" charset="0"/>
                <a:cs typeface="Arial" pitchFamily="34" charset="0"/>
              </a:endParaRPr>
            </a:p>
          </p:txBody>
        </p:sp>
        <p:pic>
          <p:nvPicPr>
            <p:cNvPr id="12" name="Picture 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859137" y="3207978"/>
              <a:ext cx="240771" cy="240771"/>
            </a:xfrm>
            <a:prstGeom prst="rect">
              <a:avLst/>
            </a:prstGeom>
          </p:spPr>
        </p:pic>
      </p:grpSp>
      <p:grpSp>
        <p:nvGrpSpPr>
          <p:cNvPr id="15" name="Group 14"/>
          <p:cNvGrpSpPr/>
          <p:nvPr/>
        </p:nvGrpSpPr>
        <p:grpSpPr>
          <a:xfrm>
            <a:off x="2809777" y="4032657"/>
            <a:ext cx="364620" cy="364620"/>
            <a:chOff x="1208114" y="4136881"/>
            <a:chExt cx="364620" cy="364620"/>
          </a:xfrm>
        </p:grpSpPr>
        <p:sp>
          <p:nvSpPr>
            <p:cNvPr id="61" name="Annotation"/>
            <p:cNvSpPr>
              <a:spLocks noChangeAspect="1"/>
            </p:cNvSpPr>
            <p:nvPr/>
          </p:nvSpPr>
          <p:spPr>
            <a:xfrm>
              <a:off x="1208114" y="4136881"/>
              <a:ext cx="364620" cy="364620"/>
            </a:xfrm>
            <a:prstGeom prst="ellipse">
              <a:avLst/>
            </a:prstGeom>
            <a:solidFill>
              <a:srgbClr val="EF5159"/>
            </a:solidFill>
            <a:ln w="9525" cmpd="sng">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endParaRPr lang="en-US" sz="1400" b="1" dirty="0">
                <a:solidFill>
                  <a:schemeClr val="tx1"/>
                </a:solidFill>
                <a:latin typeface="Arial Narrow" pitchFamily="34" charset="0"/>
                <a:cs typeface="Arial" pitchFamily="34" charset="0"/>
              </a:endParaRPr>
            </a:p>
          </p:txBody>
        </p:sp>
        <p:pic>
          <p:nvPicPr>
            <p:cNvPr id="14" name="Picture 1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276072" y="4199819"/>
              <a:ext cx="227748" cy="227748"/>
            </a:xfrm>
            <a:prstGeom prst="rect">
              <a:avLst/>
            </a:prstGeom>
          </p:spPr>
        </p:pic>
      </p:grpSp>
      <p:pic>
        <p:nvPicPr>
          <p:cNvPr id="9" name="Picture 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072957" y="3549739"/>
            <a:ext cx="330090" cy="330090"/>
          </a:xfrm>
          <a:prstGeom prst="rect">
            <a:avLst/>
          </a:prstGeom>
        </p:spPr>
      </p:pic>
      <p:grpSp>
        <p:nvGrpSpPr>
          <p:cNvPr id="73" name="Group 72"/>
          <p:cNvGrpSpPr/>
          <p:nvPr/>
        </p:nvGrpSpPr>
        <p:grpSpPr>
          <a:xfrm>
            <a:off x="3862470" y="5009479"/>
            <a:ext cx="224842" cy="224842"/>
            <a:chOff x="4402220" y="5339679"/>
            <a:chExt cx="224842" cy="224842"/>
          </a:xfrm>
        </p:grpSpPr>
        <p:sp>
          <p:nvSpPr>
            <p:cNvPr id="77" name="Annotation"/>
            <p:cNvSpPr>
              <a:spLocks noChangeAspect="1"/>
            </p:cNvSpPr>
            <p:nvPr/>
          </p:nvSpPr>
          <p:spPr>
            <a:xfrm>
              <a:off x="4402220" y="5339679"/>
              <a:ext cx="224842" cy="224842"/>
            </a:xfrm>
            <a:prstGeom prst="ellipse">
              <a:avLst/>
            </a:prstGeom>
            <a:solidFill>
              <a:srgbClr val="D12C23">
                <a:alpha val="50000"/>
              </a:srgbClr>
            </a:solidFill>
            <a:ln w="9525" cmpd="sng">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endParaRPr lang="en-US" sz="1400" b="1" dirty="0">
                <a:solidFill>
                  <a:schemeClr val="tx1"/>
                </a:solidFill>
                <a:latin typeface="Arial Narrow" pitchFamily="34" charset="0"/>
                <a:cs typeface="Arial" pitchFamily="34" charset="0"/>
              </a:endParaRPr>
            </a:p>
          </p:txBody>
        </p:sp>
        <p:pic>
          <p:nvPicPr>
            <p:cNvPr id="79" name="Picture 78"/>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428285" y="5370382"/>
              <a:ext cx="165631" cy="165631"/>
            </a:xfrm>
            <a:prstGeom prst="rect">
              <a:avLst/>
            </a:prstGeom>
          </p:spPr>
        </p:pic>
      </p:grpSp>
      <p:sp>
        <p:nvSpPr>
          <p:cNvPr id="22" name="Annotation"/>
          <p:cNvSpPr>
            <a:spLocks noChangeAspect="1"/>
          </p:cNvSpPr>
          <p:nvPr/>
        </p:nvSpPr>
        <p:spPr>
          <a:xfrm>
            <a:off x="4558509" y="4748126"/>
            <a:ext cx="419556" cy="419556"/>
          </a:xfrm>
          <a:prstGeom prst="ellipse">
            <a:avLst/>
          </a:prstGeom>
          <a:solidFill>
            <a:schemeClr val="bg1"/>
          </a:solidFill>
          <a:ln w="28575" cmpd="sng">
            <a:solidFill>
              <a:srgbClr val="FDAE0A"/>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endParaRPr lang="en-US" sz="1400" b="1" dirty="0">
              <a:solidFill>
                <a:schemeClr val="tx1"/>
              </a:solidFill>
              <a:latin typeface="Arial Narrow" pitchFamily="34" charset="0"/>
              <a:cs typeface="Arial" pitchFamily="34" charset="0"/>
            </a:endParaRPr>
          </a:p>
        </p:txBody>
      </p:sp>
      <p:sp>
        <p:nvSpPr>
          <p:cNvPr id="23" name="TextBox 22"/>
          <p:cNvSpPr txBox="1"/>
          <p:nvPr/>
        </p:nvSpPr>
        <p:spPr>
          <a:xfrm>
            <a:off x="4563221" y="4815992"/>
            <a:ext cx="407147" cy="259713"/>
          </a:xfrm>
          <a:prstGeom prst="rect">
            <a:avLst/>
          </a:prstGeom>
          <a:noFill/>
        </p:spPr>
        <p:txBody>
          <a:bodyPr wrap="square" lIns="0" tIns="0" rIns="0" bIns="0" rtlCol="0">
            <a:noAutofit/>
          </a:bodyPr>
          <a:lstStyle/>
          <a:p>
            <a:pPr algn="ctr">
              <a:lnSpc>
                <a:spcPct val="90000"/>
              </a:lnSpc>
            </a:pPr>
            <a:r>
              <a:rPr lang="en-US" b="1" dirty="0" smtClean="0"/>
              <a:t>1</a:t>
            </a:r>
          </a:p>
        </p:txBody>
      </p:sp>
      <p:cxnSp>
        <p:nvCxnSpPr>
          <p:cNvPr id="24" name="Straight Arrow Connector 23"/>
          <p:cNvCxnSpPr>
            <a:stCxn id="22" idx="2"/>
          </p:cNvCxnSpPr>
          <p:nvPr/>
        </p:nvCxnSpPr>
        <p:spPr>
          <a:xfrm flipH="1">
            <a:off x="4034303" y="4957904"/>
            <a:ext cx="524206" cy="181879"/>
          </a:xfrm>
          <a:prstGeom prst="straightConnector1">
            <a:avLst/>
          </a:prstGeom>
          <a:ln w="28575" cmpd="sng">
            <a:solidFill>
              <a:srgbClr val="FDB507"/>
            </a:solidFill>
            <a:miter lim="800000"/>
            <a:tailEnd type="triangle" w="med" len="med"/>
          </a:ln>
        </p:spPr>
        <p:style>
          <a:lnRef idx="1">
            <a:schemeClr val="accent1"/>
          </a:lnRef>
          <a:fillRef idx="0">
            <a:schemeClr val="accent1"/>
          </a:fillRef>
          <a:effectRef idx="0">
            <a:schemeClr val="accent1"/>
          </a:effectRef>
          <a:fontRef idx="minor">
            <a:schemeClr val="tx1"/>
          </a:fontRef>
        </p:style>
      </p:cxnSp>
      <p:sp>
        <p:nvSpPr>
          <p:cNvPr id="25" name="Annotation"/>
          <p:cNvSpPr>
            <a:spLocks noChangeAspect="1"/>
          </p:cNvSpPr>
          <p:nvPr/>
        </p:nvSpPr>
        <p:spPr>
          <a:xfrm>
            <a:off x="4222461" y="2962904"/>
            <a:ext cx="419556" cy="419556"/>
          </a:xfrm>
          <a:prstGeom prst="ellipse">
            <a:avLst/>
          </a:prstGeom>
          <a:solidFill>
            <a:schemeClr val="bg1"/>
          </a:solidFill>
          <a:ln w="28575" cmpd="sng">
            <a:solidFill>
              <a:srgbClr val="FDAE0A"/>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endParaRPr lang="en-US" sz="1400" b="1" dirty="0">
              <a:solidFill>
                <a:schemeClr val="tx1"/>
              </a:solidFill>
              <a:latin typeface="Arial Narrow" pitchFamily="34" charset="0"/>
              <a:cs typeface="Arial" pitchFamily="34" charset="0"/>
            </a:endParaRPr>
          </a:p>
        </p:txBody>
      </p:sp>
      <p:sp>
        <p:nvSpPr>
          <p:cNvPr id="26" name="TextBox 25"/>
          <p:cNvSpPr txBox="1"/>
          <p:nvPr/>
        </p:nvSpPr>
        <p:spPr>
          <a:xfrm>
            <a:off x="4227173" y="3030770"/>
            <a:ext cx="407147" cy="259713"/>
          </a:xfrm>
          <a:prstGeom prst="rect">
            <a:avLst/>
          </a:prstGeom>
          <a:noFill/>
        </p:spPr>
        <p:txBody>
          <a:bodyPr wrap="square" lIns="0" tIns="0" rIns="0" bIns="0" rtlCol="0">
            <a:noAutofit/>
          </a:bodyPr>
          <a:lstStyle/>
          <a:p>
            <a:pPr algn="ctr">
              <a:lnSpc>
                <a:spcPct val="90000"/>
              </a:lnSpc>
            </a:pPr>
            <a:r>
              <a:rPr lang="en-US" b="1" dirty="0" smtClean="0"/>
              <a:t>2</a:t>
            </a:r>
          </a:p>
        </p:txBody>
      </p:sp>
      <p:cxnSp>
        <p:nvCxnSpPr>
          <p:cNvPr id="27" name="Straight Arrow Connector 26"/>
          <p:cNvCxnSpPr>
            <a:stCxn id="25" idx="2"/>
          </p:cNvCxnSpPr>
          <p:nvPr/>
        </p:nvCxnSpPr>
        <p:spPr>
          <a:xfrm flipH="1">
            <a:off x="3698255" y="3172682"/>
            <a:ext cx="524206" cy="181879"/>
          </a:xfrm>
          <a:prstGeom prst="straightConnector1">
            <a:avLst/>
          </a:prstGeom>
          <a:ln w="28575" cmpd="sng">
            <a:solidFill>
              <a:srgbClr val="FDB507"/>
            </a:solidFill>
            <a:miter lim="800000"/>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400968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ctrTitle"/>
          </p:nvPr>
        </p:nvSpPr>
        <p:spPr/>
        <p:txBody>
          <a:bodyPr/>
          <a:lstStyle/>
          <a:p>
            <a:r>
              <a:rPr lang="en-US" sz="8700" dirty="0" smtClean="0"/>
              <a:t>Sales Flow</a:t>
            </a:r>
            <a:endParaRPr lang="en-US" sz="8700" dirty="0"/>
          </a:p>
        </p:txBody>
      </p:sp>
      <p:sp>
        <p:nvSpPr>
          <p:cNvPr id="9" name="Subtitle 8"/>
          <p:cNvSpPr>
            <a:spLocks noGrp="1"/>
          </p:cNvSpPr>
          <p:nvPr>
            <p:ph type="subTitle" idx="1"/>
          </p:nvPr>
        </p:nvSpPr>
        <p:spPr>
          <a:xfrm>
            <a:off x="531764" y="2286001"/>
            <a:ext cx="11126648" cy="1022780"/>
          </a:xfrm>
        </p:spPr>
        <p:txBody>
          <a:bodyPr/>
          <a:lstStyle/>
          <a:p>
            <a:r>
              <a:rPr lang="en-US" sz="4100" b="0" dirty="0" smtClean="0"/>
              <a:t>Review and Edit Sales Opportunity</a:t>
            </a:r>
            <a:endParaRPr lang="en-US" sz="4100" b="0" dirty="0"/>
          </a:p>
        </p:txBody>
      </p:sp>
    </p:spTree>
    <p:extLst>
      <p:ext uri="{BB962C8B-B14F-4D97-AF65-F5344CB8AC3E}">
        <p14:creationId xmlns:p14="http://schemas.microsoft.com/office/powerpoint/2010/main" val="22327220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C51EAA63-D034-42AE-91FA-B13B9518C7BE}" type="slidenum">
              <a:rPr lang="en-US" smtClean="0"/>
              <a:t>15</a:t>
            </a:fld>
            <a:endParaRPr lang="en-US" dirty="0"/>
          </a:p>
        </p:txBody>
      </p:sp>
      <p:sp>
        <p:nvSpPr>
          <p:cNvPr id="2" name="Title 1"/>
          <p:cNvSpPr>
            <a:spLocks noGrp="1"/>
          </p:cNvSpPr>
          <p:nvPr>
            <p:ph type="title"/>
          </p:nvPr>
        </p:nvSpPr>
        <p:spPr/>
        <p:txBody>
          <a:bodyPr/>
          <a:lstStyle/>
          <a:p>
            <a:r>
              <a:rPr lang="en-US" dirty="0" smtClean="0"/>
              <a:t>Review and Edit Opportunity</a:t>
            </a:r>
            <a:br>
              <a:rPr lang="en-US" dirty="0" smtClean="0"/>
            </a:br>
            <a:endParaRPr lang="en-US" dirty="0"/>
          </a:p>
        </p:txBody>
      </p:sp>
      <p:sp>
        <p:nvSpPr>
          <p:cNvPr id="13" name="Rounded Rectangle 12"/>
          <p:cNvSpPr/>
          <p:nvPr/>
        </p:nvSpPr>
        <p:spPr>
          <a:xfrm flipV="1">
            <a:off x="681777" y="3771088"/>
            <a:ext cx="735055" cy="158512"/>
          </a:xfrm>
          <a:prstGeom prst="roundRect">
            <a:avLst/>
          </a:prstGeom>
          <a:noFill/>
          <a:ln w="9525">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0719" tIns="60360" rIns="120719" bIns="60360" numCol="1" spcCol="0" rtlCol="0" fromWordArt="0" anchor="ctr" anchorCtr="0" forceAA="0" compatLnSpc="1">
            <a:prstTxWarp prst="textNoShape">
              <a:avLst/>
            </a:prstTxWarp>
            <a:noAutofit/>
          </a:bodyPr>
          <a:lstStyle/>
          <a:p>
            <a:pPr algn="ctr">
              <a:lnSpc>
                <a:spcPct val="90000"/>
              </a:lnSpc>
            </a:pPr>
            <a:endParaRPr lang="en-US" sz="1100"/>
          </a:p>
        </p:txBody>
      </p:sp>
      <p:sp>
        <p:nvSpPr>
          <p:cNvPr id="30" name="Rounded Rectangle 29"/>
          <p:cNvSpPr/>
          <p:nvPr/>
        </p:nvSpPr>
        <p:spPr>
          <a:xfrm flipV="1">
            <a:off x="11265751" y="5086315"/>
            <a:ext cx="239985" cy="229284"/>
          </a:xfrm>
          <a:prstGeom prst="roundRect">
            <a:avLst/>
          </a:prstGeom>
          <a:noFill/>
          <a:ln w="9525">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0719" tIns="60360" rIns="120719" bIns="60360" numCol="1" spcCol="0" rtlCol="0" fromWordArt="0" anchor="ctr" anchorCtr="0" forceAA="0" compatLnSpc="1">
            <a:prstTxWarp prst="textNoShape">
              <a:avLst/>
            </a:prstTxWarp>
            <a:noAutofit/>
          </a:bodyPr>
          <a:lstStyle/>
          <a:p>
            <a:pPr algn="ctr">
              <a:lnSpc>
                <a:spcPct val="90000"/>
              </a:lnSpc>
            </a:pPr>
            <a:endParaRPr lang="en-US" sz="1100"/>
          </a:p>
        </p:txBody>
      </p:sp>
      <p:cxnSp>
        <p:nvCxnSpPr>
          <p:cNvPr id="31" name="Straight Connector 46"/>
          <p:cNvCxnSpPr/>
          <p:nvPr/>
        </p:nvCxnSpPr>
        <p:spPr>
          <a:xfrm>
            <a:off x="10964674" y="3372204"/>
            <a:ext cx="426981" cy="1707997"/>
          </a:xfrm>
          <a:prstGeom prst="straightConnector1">
            <a:avLst/>
          </a:prstGeom>
          <a:ln w="9525">
            <a:solidFill>
              <a:schemeClr val="accent1"/>
            </a:solidFill>
            <a:miter lim="800000"/>
          </a:ln>
        </p:spPr>
        <p:style>
          <a:lnRef idx="1">
            <a:schemeClr val="accent1"/>
          </a:lnRef>
          <a:fillRef idx="0">
            <a:schemeClr val="accent1"/>
          </a:fillRef>
          <a:effectRef idx="0">
            <a:schemeClr val="accent1"/>
          </a:effectRef>
          <a:fontRef idx="minor">
            <a:schemeClr val="tx1"/>
          </a:fontRef>
        </p:style>
      </p:cxnSp>
      <p:sp>
        <p:nvSpPr>
          <p:cNvPr id="37" name="Title 1"/>
          <p:cNvSpPr txBox="1">
            <a:spLocks/>
          </p:cNvSpPr>
          <p:nvPr/>
        </p:nvSpPr>
        <p:spPr>
          <a:xfrm>
            <a:off x="2853663" y="1564485"/>
            <a:ext cx="2006971" cy="270064"/>
          </a:xfrm>
          <a:prstGeom prst="rect">
            <a:avLst/>
          </a:prstGeom>
        </p:spPr>
        <p:txBody>
          <a:bodyPr vert="horz" lIns="0" tIns="0" rIns="0" bIns="0" rtlCol="0" anchor="b">
            <a:noAutofit/>
          </a:bodyPr>
          <a:lstStyle>
            <a:lvl1pPr algn="l" defTabSz="914400" rtl="0" eaLnBrk="1" latinLnBrk="0" hangingPunct="1">
              <a:lnSpc>
                <a:spcPct val="80000"/>
              </a:lnSpc>
              <a:spcBef>
                <a:spcPct val="0"/>
              </a:spcBef>
              <a:buNone/>
              <a:defRPr sz="3600" kern="1200">
                <a:solidFill>
                  <a:schemeClr val="tx1"/>
                </a:solidFill>
                <a:latin typeface="+mj-lt"/>
                <a:ea typeface="+mj-ea"/>
                <a:cs typeface="+mj-cs"/>
              </a:defRPr>
            </a:lvl1pPr>
          </a:lstStyle>
          <a:p>
            <a:pPr algn="ctr"/>
            <a:r>
              <a:rPr lang="en-US" sz="1800" dirty="0" smtClean="0"/>
              <a:t>Landing Page</a:t>
            </a:r>
            <a:endParaRPr lang="en-US" sz="1800" dirty="0"/>
          </a:p>
        </p:txBody>
      </p:sp>
      <p:sp>
        <p:nvSpPr>
          <p:cNvPr id="38" name="Title 1"/>
          <p:cNvSpPr txBox="1">
            <a:spLocks/>
          </p:cNvSpPr>
          <p:nvPr/>
        </p:nvSpPr>
        <p:spPr>
          <a:xfrm>
            <a:off x="5183353" y="1564485"/>
            <a:ext cx="1835702" cy="273335"/>
          </a:xfrm>
          <a:prstGeom prst="rect">
            <a:avLst/>
          </a:prstGeom>
        </p:spPr>
        <p:txBody>
          <a:bodyPr vert="horz" lIns="0" tIns="0" rIns="0" bIns="0" rtlCol="0" anchor="b">
            <a:noAutofit/>
          </a:bodyPr>
          <a:lstStyle>
            <a:lvl1pPr algn="l" defTabSz="914400" rtl="0" eaLnBrk="1" latinLnBrk="0" hangingPunct="1">
              <a:lnSpc>
                <a:spcPct val="80000"/>
              </a:lnSpc>
              <a:spcBef>
                <a:spcPct val="0"/>
              </a:spcBef>
              <a:buNone/>
              <a:defRPr sz="3600" kern="1200">
                <a:solidFill>
                  <a:schemeClr val="tx1"/>
                </a:solidFill>
                <a:latin typeface="+mj-lt"/>
                <a:ea typeface="+mj-ea"/>
                <a:cs typeface="+mj-cs"/>
              </a:defRPr>
            </a:lvl1pPr>
          </a:lstStyle>
          <a:p>
            <a:pPr algn="ctr"/>
            <a:r>
              <a:rPr lang="en-US" sz="1800" dirty="0" smtClean="0"/>
              <a:t>Detail Page</a:t>
            </a:r>
            <a:endParaRPr lang="en-US" sz="1800" dirty="0"/>
          </a:p>
        </p:txBody>
      </p:sp>
      <p:sp>
        <p:nvSpPr>
          <p:cNvPr id="39" name="Title 1"/>
          <p:cNvSpPr txBox="1">
            <a:spLocks/>
          </p:cNvSpPr>
          <p:nvPr/>
        </p:nvSpPr>
        <p:spPr>
          <a:xfrm>
            <a:off x="7482117" y="1564485"/>
            <a:ext cx="1835702" cy="273335"/>
          </a:xfrm>
          <a:prstGeom prst="rect">
            <a:avLst/>
          </a:prstGeom>
        </p:spPr>
        <p:txBody>
          <a:bodyPr vert="horz" lIns="0" tIns="0" rIns="0" bIns="0" rtlCol="0" anchor="b">
            <a:noAutofit/>
          </a:bodyPr>
          <a:lstStyle>
            <a:lvl1pPr algn="l" defTabSz="914400" rtl="0" eaLnBrk="1" latinLnBrk="0" hangingPunct="1">
              <a:lnSpc>
                <a:spcPct val="80000"/>
              </a:lnSpc>
              <a:spcBef>
                <a:spcPct val="0"/>
              </a:spcBef>
              <a:buNone/>
              <a:defRPr sz="3600" kern="1200">
                <a:solidFill>
                  <a:schemeClr val="tx1"/>
                </a:solidFill>
                <a:latin typeface="+mj-lt"/>
                <a:ea typeface="+mj-ea"/>
                <a:cs typeface="+mj-cs"/>
              </a:defRPr>
            </a:lvl1pPr>
          </a:lstStyle>
          <a:p>
            <a:pPr algn="ctr"/>
            <a:r>
              <a:rPr lang="en-US" sz="1800" dirty="0" smtClean="0"/>
              <a:t>Action Sheet</a:t>
            </a:r>
            <a:endParaRPr lang="en-US" sz="1800" dirty="0"/>
          </a:p>
        </p:txBody>
      </p:sp>
      <p:sp>
        <p:nvSpPr>
          <p:cNvPr id="40" name="Title 1"/>
          <p:cNvSpPr txBox="1">
            <a:spLocks/>
          </p:cNvSpPr>
          <p:nvPr/>
        </p:nvSpPr>
        <p:spPr>
          <a:xfrm>
            <a:off x="9780883" y="1564485"/>
            <a:ext cx="1835702" cy="273335"/>
          </a:xfrm>
          <a:prstGeom prst="rect">
            <a:avLst/>
          </a:prstGeom>
        </p:spPr>
        <p:txBody>
          <a:bodyPr vert="horz" lIns="0" tIns="0" rIns="0" bIns="0" rtlCol="0" anchor="b">
            <a:noAutofit/>
          </a:bodyPr>
          <a:lstStyle>
            <a:lvl1pPr algn="l" defTabSz="914400" rtl="0" eaLnBrk="1" latinLnBrk="0" hangingPunct="1">
              <a:lnSpc>
                <a:spcPct val="80000"/>
              </a:lnSpc>
              <a:spcBef>
                <a:spcPct val="0"/>
              </a:spcBef>
              <a:buNone/>
              <a:defRPr sz="3600" kern="1200">
                <a:solidFill>
                  <a:schemeClr val="tx1"/>
                </a:solidFill>
                <a:latin typeface="+mj-lt"/>
                <a:ea typeface="+mj-ea"/>
                <a:cs typeface="+mj-cs"/>
              </a:defRPr>
            </a:lvl1pPr>
          </a:lstStyle>
          <a:p>
            <a:pPr algn="ctr"/>
            <a:r>
              <a:rPr lang="en-US" sz="1800" dirty="0" smtClean="0"/>
              <a:t>Edit Page</a:t>
            </a:r>
            <a:endParaRPr lang="en-US" sz="1800" dirty="0"/>
          </a:p>
        </p:txBody>
      </p:sp>
      <p:sp>
        <p:nvSpPr>
          <p:cNvPr id="41" name="Title 1"/>
          <p:cNvSpPr txBox="1">
            <a:spLocks/>
          </p:cNvSpPr>
          <p:nvPr/>
        </p:nvSpPr>
        <p:spPr>
          <a:xfrm>
            <a:off x="585825" y="1564485"/>
            <a:ext cx="1835702" cy="273335"/>
          </a:xfrm>
          <a:prstGeom prst="rect">
            <a:avLst/>
          </a:prstGeom>
        </p:spPr>
        <p:txBody>
          <a:bodyPr vert="horz" lIns="0" tIns="0" rIns="0" bIns="0" rtlCol="0" anchor="b">
            <a:noAutofit/>
          </a:bodyPr>
          <a:lstStyle>
            <a:lvl1pPr algn="l" defTabSz="914400" rtl="0" eaLnBrk="1" latinLnBrk="0" hangingPunct="1">
              <a:lnSpc>
                <a:spcPct val="80000"/>
              </a:lnSpc>
              <a:spcBef>
                <a:spcPct val="0"/>
              </a:spcBef>
              <a:buNone/>
              <a:defRPr sz="3600" kern="1200">
                <a:solidFill>
                  <a:schemeClr val="tx1"/>
                </a:solidFill>
                <a:latin typeface="+mj-lt"/>
                <a:ea typeface="+mj-ea"/>
                <a:cs typeface="+mj-cs"/>
              </a:defRPr>
            </a:lvl1pPr>
          </a:lstStyle>
          <a:p>
            <a:pPr algn="ctr"/>
            <a:r>
              <a:rPr lang="en-US" sz="1800" dirty="0" smtClean="0"/>
              <a:t>Shuttle</a:t>
            </a:r>
          </a:p>
        </p:txBody>
      </p:sp>
      <p:grpSp>
        <p:nvGrpSpPr>
          <p:cNvPr id="6" name="Group 5"/>
          <p:cNvGrpSpPr/>
          <p:nvPr/>
        </p:nvGrpSpPr>
        <p:grpSpPr>
          <a:xfrm>
            <a:off x="639884" y="2308648"/>
            <a:ext cx="1741752" cy="3039511"/>
            <a:chOff x="639884" y="2308648"/>
            <a:chExt cx="1741752" cy="3039511"/>
          </a:xfrm>
        </p:grpSpPr>
        <p:sp>
          <p:nvSpPr>
            <p:cNvPr id="24" name="Rounded Rectangle 23"/>
            <p:cNvSpPr/>
            <p:nvPr/>
          </p:nvSpPr>
          <p:spPr>
            <a:xfrm>
              <a:off x="1863167" y="2510272"/>
              <a:ext cx="507144" cy="2837887"/>
            </a:xfrm>
            <a:prstGeom prst="roundRect">
              <a:avLst>
                <a:gd name="adj" fmla="val 2871"/>
              </a:avLst>
            </a:prstGeom>
            <a:solidFill>
              <a:schemeClr val="bg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lang="en-US"/>
            </a:p>
          </p:txBody>
        </p:sp>
        <p:pic>
          <p:nvPicPr>
            <p:cNvPr id="25" name="Picture 2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76129" y="2368915"/>
              <a:ext cx="464236" cy="458774"/>
            </a:xfrm>
            <a:prstGeom prst="rect">
              <a:avLst/>
            </a:prstGeom>
          </p:spPr>
        </p:pic>
        <p:sp>
          <p:nvSpPr>
            <p:cNvPr id="26" name="TextBox 25"/>
            <p:cNvSpPr txBox="1"/>
            <p:nvPr/>
          </p:nvSpPr>
          <p:spPr>
            <a:xfrm>
              <a:off x="844783" y="2874371"/>
              <a:ext cx="716640" cy="115042"/>
            </a:xfrm>
            <a:prstGeom prst="rect">
              <a:avLst/>
            </a:prstGeom>
            <a:noFill/>
          </p:spPr>
          <p:txBody>
            <a:bodyPr wrap="square" lIns="0" tIns="0" rIns="0" bIns="0" rtlCol="0">
              <a:noAutofit/>
            </a:bodyPr>
            <a:lstStyle/>
            <a:p>
              <a:pPr algn="ctr">
                <a:lnSpc>
                  <a:spcPct val="90000"/>
                </a:lnSpc>
                <a:spcAft>
                  <a:spcPts val="50"/>
                </a:spcAft>
              </a:pPr>
              <a:r>
                <a:rPr lang="en-US" sz="600" dirty="0" smtClean="0">
                  <a:solidFill>
                    <a:schemeClr val="bg1">
                      <a:lumMod val="85000"/>
                    </a:schemeClr>
                  </a:solidFill>
                  <a:latin typeface="Arial"/>
                  <a:cs typeface="Arial"/>
                </a:rPr>
                <a:t>Lisa Jones </a:t>
              </a:r>
            </a:p>
          </p:txBody>
        </p:sp>
        <p:sp>
          <p:nvSpPr>
            <p:cNvPr id="28" name="TextBox 27"/>
            <p:cNvSpPr txBox="1"/>
            <p:nvPr/>
          </p:nvSpPr>
          <p:spPr>
            <a:xfrm>
              <a:off x="887303" y="3089285"/>
              <a:ext cx="766805" cy="105290"/>
            </a:xfrm>
            <a:prstGeom prst="rect">
              <a:avLst/>
            </a:prstGeom>
            <a:noFill/>
          </p:spPr>
          <p:txBody>
            <a:bodyPr wrap="square" lIns="0" tIns="0" rIns="0" bIns="0" rtlCol="0">
              <a:noAutofit/>
            </a:bodyPr>
            <a:lstStyle/>
            <a:p>
              <a:pPr>
                <a:lnSpc>
                  <a:spcPct val="90000"/>
                </a:lnSpc>
                <a:spcAft>
                  <a:spcPts val="50"/>
                </a:spcAft>
              </a:pPr>
              <a:r>
                <a:rPr lang="en-US" sz="600" dirty="0" smtClean="0">
                  <a:solidFill>
                    <a:schemeClr val="bg1">
                      <a:lumMod val="85000"/>
                    </a:schemeClr>
                  </a:solidFill>
                  <a:latin typeface="Arial"/>
                  <a:cs typeface="Arial"/>
                </a:rPr>
                <a:t>Home</a:t>
              </a:r>
            </a:p>
          </p:txBody>
        </p:sp>
        <p:sp>
          <p:nvSpPr>
            <p:cNvPr id="29" name="TextBox 28"/>
            <p:cNvSpPr txBox="1"/>
            <p:nvPr/>
          </p:nvSpPr>
          <p:spPr>
            <a:xfrm>
              <a:off x="887303" y="3285986"/>
              <a:ext cx="766805" cy="105290"/>
            </a:xfrm>
            <a:prstGeom prst="rect">
              <a:avLst/>
            </a:prstGeom>
            <a:noFill/>
          </p:spPr>
          <p:txBody>
            <a:bodyPr wrap="square" lIns="0" tIns="0" rIns="0" bIns="0" rtlCol="0">
              <a:noAutofit/>
            </a:bodyPr>
            <a:lstStyle/>
            <a:p>
              <a:pPr>
                <a:lnSpc>
                  <a:spcPct val="90000"/>
                </a:lnSpc>
                <a:spcAft>
                  <a:spcPts val="50"/>
                </a:spcAft>
              </a:pPr>
              <a:r>
                <a:rPr lang="en-US" sz="600" dirty="0" smtClean="0">
                  <a:solidFill>
                    <a:schemeClr val="bg1">
                      <a:lumMod val="85000"/>
                    </a:schemeClr>
                  </a:solidFill>
                  <a:latin typeface="Arial"/>
                  <a:cs typeface="Arial"/>
                </a:rPr>
                <a:t>Notifications</a:t>
              </a:r>
            </a:p>
          </p:txBody>
        </p:sp>
        <p:sp>
          <p:nvSpPr>
            <p:cNvPr id="32" name="TextBox 31"/>
            <p:cNvSpPr txBox="1"/>
            <p:nvPr/>
          </p:nvSpPr>
          <p:spPr>
            <a:xfrm>
              <a:off x="887303" y="3487609"/>
              <a:ext cx="766805" cy="105290"/>
            </a:xfrm>
            <a:prstGeom prst="rect">
              <a:avLst/>
            </a:prstGeom>
            <a:noFill/>
          </p:spPr>
          <p:txBody>
            <a:bodyPr wrap="square" lIns="0" tIns="0" rIns="0" bIns="0" rtlCol="0">
              <a:noAutofit/>
            </a:bodyPr>
            <a:lstStyle/>
            <a:p>
              <a:pPr>
                <a:lnSpc>
                  <a:spcPct val="90000"/>
                </a:lnSpc>
                <a:spcAft>
                  <a:spcPts val="50"/>
                </a:spcAft>
              </a:pPr>
              <a:r>
                <a:rPr lang="en-US" sz="600" dirty="0" smtClean="0">
                  <a:solidFill>
                    <a:schemeClr val="bg1">
                      <a:lumMod val="85000"/>
                    </a:schemeClr>
                  </a:solidFill>
                  <a:latin typeface="Arial"/>
                  <a:cs typeface="Arial"/>
                </a:rPr>
                <a:t>Capture</a:t>
              </a:r>
            </a:p>
          </p:txBody>
        </p:sp>
        <p:sp>
          <p:nvSpPr>
            <p:cNvPr id="33" name="TextBox 32"/>
            <p:cNvSpPr txBox="1"/>
            <p:nvPr/>
          </p:nvSpPr>
          <p:spPr>
            <a:xfrm>
              <a:off x="890782" y="3794044"/>
              <a:ext cx="766805" cy="105290"/>
            </a:xfrm>
            <a:prstGeom prst="rect">
              <a:avLst/>
            </a:prstGeom>
            <a:noFill/>
          </p:spPr>
          <p:txBody>
            <a:bodyPr wrap="square" lIns="0" tIns="0" rIns="0" bIns="0" rtlCol="0">
              <a:noAutofit/>
            </a:bodyPr>
            <a:lstStyle/>
            <a:p>
              <a:pPr>
                <a:lnSpc>
                  <a:spcPct val="90000"/>
                </a:lnSpc>
                <a:spcAft>
                  <a:spcPts val="50"/>
                </a:spcAft>
              </a:pPr>
              <a:r>
                <a:rPr lang="en-US" sz="600" dirty="0" smtClean="0">
                  <a:solidFill>
                    <a:schemeClr val="bg1">
                      <a:lumMod val="85000"/>
                    </a:schemeClr>
                  </a:solidFill>
                  <a:latin typeface="Arial"/>
                  <a:cs typeface="Arial"/>
                </a:rPr>
                <a:t>Opportunities</a:t>
              </a:r>
            </a:p>
          </p:txBody>
        </p:sp>
        <p:sp>
          <p:nvSpPr>
            <p:cNvPr id="34" name="TextBox 33"/>
            <p:cNvSpPr txBox="1"/>
            <p:nvPr/>
          </p:nvSpPr>
          <p:spPr>
            <a:xfrm>
              <a:off x="890782" y="3994225"/>
              <a:ext cx="766805" cy="105290"/>
            </a:xfrm>
            <a:prstGeom prst="rect">
              <a:avLst/>
            </a:prstGeom>
            <a:noFill/>
          </p:spPr>
          <p:txBody>
            <a:bodyPr wrap="square" lIns="0" tIns="0" rIns="0" bIns="0" rtlCol="0">
              <a:noAutofit/>
            </a:bodyPr>
            <a:lstStyle/>
            <a:p>
              <a:pPr>
                <a:lnSpc>
                  <a:spcPct val="90000"/>
                </a:lnSpc>
                <a:spcAft>
                  <a:spcPts val="50"/>
                </a:spcAft>
              </a:pPr>
              <a:r>
                <a:rPr lang="en-US" sz="600" dirty="0" smtClean="0">
                  <a:solidFill>
                    <a:schemeClr val="bg1">
                      <a:lumMod val="85000"/>
                    </a:schemeClr>
                  </a:solidFill>
                  <a:latin typeface="Arial"/>
                  <a:cs typeface="Arial"/>
                </a:rPr>
                <a:t>Commissions</a:t>
              </a:r>
            </a:p>
          </p:txBody>
        </p:sp>
        <p:sp>
          <p:nvSpPr>
            <p:cNvPr id="35" name="TextBox 34"/>
            <p:cNvSpPr txBox="1"/>
            <p:nvPr/>
          </p:nvSpPr>
          <p:spPr>
            <a:xfrm>
              <a:off x="891374" y="4298624"/>
              <a:ext cx="766805" cy="105290"/>
            </a:xfrm>
            <a:prstGeom prst="rect">
              <a:avLst/>
            </a:prstGeom>
            <a:noFill/>
          </p:spPr>
          <p:txBody>
            <a:bodyPr wrap="square" lIns="0" tIns="0" rIns="0" bIns="0" rtlCol="0">
              <a:noAutofit/>
            </a:bodyPr>
            <a:lstStyle/>
            <a:p>
              <a:pPr>
                <a:lnSpc>
                  <a:spcPct val="90000"/>
                </a:lnSpc>
                <a:spcAft>
                  <a:spcPts val="50"/>
                </a:spcAft>
              </a:pPr>
              <a:r>
                <a:rPr lang="en-US" sz="600" dirty="0" smtClean="0">
                  <a:solidFill>
                    <a:schemeClr val="bg1">
                      <a:lumMod val="85000"/>
                    </a:schemeClr>
                  </a:solidFill>
                  <a:latin typeface="Arial"/>
                  <a:cs typeface="Arial"/>
                </a:rPr>
                <a:t>Hiring</a:t>
              </a:r>
            </a:p>
          </p:txBody>
        </p:sp>
        <p:sp>
          <p:nvSpPr>
            <p:cNvPr id="36" name="TextBox 35"/>
            <p:cNvSpPr txBox="1"/>
            <p:nvPr/>
          </p:nvSpPr>
          <p:spPr>
            <a:xfrm>
              <a:off x="891175" y="4502283"/>
              <a:ext cx="766805" cy="105290"/>
            </a:xfrm>
            <a:prstGeom prst="rect">
              <a:avLst/>
            </a:prstGeom>
            <a:noFill/>
          </p:spPr>
          <p:txBody>
            <a:bodyPr wrap="square" lIns="0" tIns="0" rIns="0" bIns="0" rtlCol="0">
              <a:noAutofit/>
            </a:bodyPr>
            <a:lstStyle/>
            <a:p>
              <a:pPr>
                <a:lnSpc>
                  <a:spcPct val="90000"/>
                </a:lnSpc>
                <a:spcAft>
                  <a:spcPts val="50"/>
                </a:spcAft>
              </a:pPr>
              <a:r>
                <a:rPr lang="en-US" sz="600" dirty="0" smtClean="0">
                  <a:solidFill>
                    <a:schemeClr val="bg1">
                      <a:lumMod val="85000"/>
                    </a:schemeClr>
                  </a:solidFill>
                  <a:latin typeface="Arial"/>
                  <a:cs typeface="Arial"/>
                </a:rPr>
                <a:t>Expenses</a:t>
              </a:r>
            </a:p>
          </p:txBody>
        </p:sp>
        <p:sp>
          <p:nvSpPr>
            <p:cNvPr id="42" name="TextBox 41"/>
            <p:cNvSpPr txBox="1"/>
            <p:nvPr/>
          </p:nvSpPr>
          <p:spPr>
            <a:xfrm>
              <a:off x="890782" y="4698981"/>
              <a:ext cx="766805" cy="105290"/>
            </a:xfrm>
            <a:prstGeom prst="rect">
              <a:avLst/>
            </a:prstGeom>
            <a:noFill/>
          </p:spPr>
          <p:txBody>
            <a:bodyPr wrap="square" lIns="0" tIns="0" rIns="0" bIns="0" rtlCol="0">
              <a:noAutofit/>
            </a:bodyPr>
            <a:lstStyle/>
            <a:p>
              <a:pPr>
                <a:lnSpc>
                  <a:spcPct val="90000"/>
                </a:lnSpc>
                <a:spcAft>
                  <a:spcPts val="50"/>
                </a:spcAft>
              </a:pPr>
              <a:r>
                <a:rPr lang="en-US" sz="600" dirty="0" smtClean="0">
                  <a:solidFill>
                    <a:schemeClr val="bg1">
                      <a:lumMod val="85000"/>
                    </a:schemeClr>
                  </a:solidFill>
                  <a:latin typeface="Arial"/>
                  <a:cs typeface="Arial"/>
                </a:rPr>
                <a:t>Timecard</a:t>
              </a:r>
            </a:p>
          </p:txBody>
        </p:sp>
        <p:sp>
          <p:nvSpPr>
            <p:cNvPr id="43" name="TextBox 42"/>
            <p:cNvSpPr txBox="1"/>
            <p:nvPr/>
          </p:nvSpPr>
          <p:spPr>
            <a:xfrm>
              <a:off x="887303" y="4998456"/>
              <a:ext cx="766805" cy="105290"/>
            </a:xfrm>
            <a:prstGeom prst="rect">
              <a:avLst/>
            </a:prstGeom>
            <a:noFill/>
          </p:spPr>
          <p:txBody>
            <a:bodyPr wrap="square" lIns="0" tIns="0" rIns="0" bIns="0" rtlCol="0">
              <a:noAutofit/>
            </a:bodyPr>
            <a:lstStyle/>
            <a:p>
              <a:pPr>
                <a:lnSpc>
                  <a:spcPct val="90000"/>
                </a:lnSpc>
                <a:spcAft>
                  <a:spcPts val="50"/>
                </a:spcAft>
              </a:pPr>
              <a:r>
                <a:rPr lang="en-US" sz="600" dirty="0" smtClean="0">
                  <a:solidFill>
                    <a:schemeClr val="bg1">
                      <a:lumMod val="85000"/>
                    </a:schemeClr>
                  </a:solidFill>
                  <a:latin typeface="Arial"/>
                  <a:cs typeface="Arial"/>
                </a:rPr>
                <a:t>Requisitions</a:t>
              </a:r>
            </a:p>
          </p:txBody>
        </p:sp>
        <p:sp>
          <p:nvSpPr>
            <p:cNvPr id="44" name="TextBox 43"/>
            <p:cNvSpPr txBox="1"/>
            <p:nvPr/>
          </p:nvSpPr>
          <p:spPr>
            <a:xfrm>
              <a:off x="639884" y="3644465"/>
              <a:ext cx="1155453" cy="98693"/>
            </a:xfrm>
            <a:prstGeom prst="rect">
              <a:avLst/>
            </a:prstGeom>
            <a:solidFill>
              <a:srgbClr val="3B3B3B"/>
            </a:solidFill>
          </p:spPr>
          <p:txBody>
            <a:bodyPr wrap="square" lIns="0" tIns="0" rIns="0" bIns="0" rtlCol="0">
              <a:noAutofit/>
            </a:bodyPr>
            <a:lstStyle/>
            <a:p>
              <a:pPr>
                <a:lnSpc>
                  <a:spcPct val="90000"/>
                </a:lnSpc>
                <a:spcAft>
                  <a:spcPts val="50"/>
                </a:spcAft>
              </a:pPr>
              <a:r>
                <a:rPr lang="en-US" sz="600" dirty="0">
                  <a:solidFill>
                    <a:schemeClr val="bg1">
                      <a:lumMod val="85000"/>
                    </a:schemeClr>
                  </a:solidFill>
                </a:rPr>
                <a:t> </a:t>
              </a:r>
              <a:r>
                <a:rPr lang="en-US" sz="600" dirty="0" smtClean="0">
                  <a:solidFill>
                    <a:schemeClr val="bg1">
                      <a:lumMod val="85000"/>
                    </a:schemeClr>
                  </a:solidFill>
                </a:rPr>
                <a:t> Sales</a:t>
              </a:r>
            </a:p>
          </p:txBody>
        </p:sp>
        <p:sp>
          <p:nvSpPr>
            <p:cNvPr id="45" name="TextBox 44"/>
            <p:cNvSpPr txBox="1"/>
            <p:nvPr/>
          </p:nvSpPr>
          <p:spPr>
            <a:xfrm>
              <a:off x="642012" y="4148666"/>
              <a:ext cx="1155453" cy="98927"/>
            </a:xfrm>
            <a:prstGeom prst="rect">
              <a:avLst/>
            </a:prstGeom>
            <a:solidFill>
              <a:srgbClr val="3B3B3B"/>
            </a:solidFill>
          </p:spPr>
          <p:txBody>
            <a:bodyPr wrap="square" lIns="0" tIns="0" rIns="0" bIns="0" rtlCol="0">
              <a:noAutofit/>
            </a:bodyPr>
            <a:lstStyle/>
            <a:p>
              <a:pPr>
                <a:lnSpc>
                  <a:spcPct val="90000"/>
                </a:lnSpc>
                <a:spcAft>
                  <a:spcPts val="50"/>
                </a:spcAft>
              </a:pPr>
              <a:r>
                <a:rPr lang="en-US" sz="600" dirty="0">
                  <a:solidFill>
                    <a:schemeClr val="bg1">
                      <a:lumMod val="85000"/>
                    </a:schemeClr>
                  </a:solidFill>
                </a:rPr>
                <a:t> </a:t>
              </a:r>
              <a:r>
                <a:rPr lang="en-US" sz="600" dirty="0" smtClean="0">
                  <a:solidFill>
                    <a:schemeClr val="bg1">
                      <a:lumMod val="85000"/>
                    </a:schemeClr>
                  </a:solidFill>
                </a:rPr>
                <a:t> Human Resources</a:t>
              </a:r>
            </a:p>
          </p:txBody>
        </p:sp>
        <p:sp>
          <p:nvSpPr>
            <p:cNvPr id="46" name="TextBox 45"/>
            <p:cNvSpPr txBox="1"/>
            <p:nvPr/>
          </p:nvSpPr>
          <p:spPr>
            <a:xfrm>
              <a:off x="644881" y="4858084"/>
              <a:ext cx="1155453" cy="98927"/>
            </a:xfrm>
            <a:prstGeom prst="rect">
              <a:avLst/>
            </a:prstGeom>
            <a:solidFill>
              <a:srgbClr val="3B3B3B"/>
            </a:solidFill>
          </p:spPr>
          <p:txBody>
            <a:bodyPr wrap="square" lIns="0" tIns="0" rIns="0" bIns="0" rtlCol="0">
              <a:noAutofit/>
            </a:bodyPr>
            <a:lstStyle/>
            <a:p>
              <a:pPr>
                <a:lnSpc>
                  <a:spcPct val="90000"/>
                </a:lnSpc>
                <a:spcAft>
                  <a:spcPts val="50"/>
                </a:spcAft>
              </a:pPr>
              <a:r>
                <a:rPr lang="en-US" sz="600" dirty="0" smtClean="0">
                  <a:solidFill>
                    <a:schemeClr val="bg1">
                      <a:lumMod val="85000"/>
                    </a:schemeClr>
                  </a:solidFill>
                </a:rPr>
                <a:t>  Planning</a:t>
              </a:r>
            </a:p>
          </p:txBody>
        </p:sp>
        <p:sp>
          <p:nvSpPr>
            <p:cNvPr id="47" name="Switch Button"/>
            <p:cNvSpPr>
              <a:spLocks/>
            </p:cNvSpPr>
            <p:nvPr/>
          </p:nvSpPr>
          <p:spPr bwMode="auto">
            <a:xfrm>
              <a:off x="1455251" y="3481806"/>
              <a:ext cx="233074" cy="138058"/>
            </a:xfrm>
            <a:prstGeom prst="roundRect">
              <a:avLst>
                <a:gd name="adj" fmla="val 50000"/>
              </a:avLst>
            </a:prstGeom>
            <a:solidFill>
              <a:srgbClr val="0952CB"/>
            </a:solidFill>
            <a:ln w="6350">
              <a:solidFill>
                <a:schemeClr val="tx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600" dirty="0">
                <a:solidFill>
                  <a:srgbClr val="5F5F5F"/>
                </a:solidFill>
                <a:latin typeface="Arial"/>
                <a:cs typeface="Arial"/>
              </a:endParaRPr>
            </a:p>
          </p:txBody>
        </p:sp>
        <p:sp>
          <p:nvSpPr>
            <p:cNvPr id="48" name="Oval 47"/>
            <p:cNvSpPr/>
            <p:nvPr/>
          </p:nvSpPr>
          <p:spPr>
            <a:xfrm>
              <a:off x="1558390" y="3491468"/>
              <a:ext cx="120054" cy="119710"/>
            </a:xfrm>
            <a:prstGeom prst="ellipse">
              <a:avLst/>
            </a:prstGeom>
            <a:solidFill>
              <a:srgbClr val="FFFFFF"/>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sz="600">
                <a:latin typeface="Arial"/>
                <a:cs typeface="Arial"/>
              </a:endParaRPr>
            </a:p>
          </p:txBody>
        </p:sp>
        <p:pic>
          <p:nvPicPr>
            <p:cNvPr id="49" name="Picture 48"/>
            <p:cNvPicPr>
              <a:picLocks noChangeAspect="1"/>
            </p:cNvPicPr>
            <p:nvPr/>
          </p:nvPicPr>
          <p:blipFill rotWithShape="1">
            <a:blip r:embed="rId4" cstate="screen">
              <a:extLst>
                <a:ext uri="{28A0092B-C50C-407E-A947-70E740481C1C}">
                  <a14:useLocalDpi xmlns:a14="http://schemas.microsoft.com/office/drawing/2010/main"/>
                </a:ext>
              </a:extLst>
            </a:blip>
            <a:srcRect r="-10216" b="-3"/>
            <a:stretch/>
          </p:blipFill>
          <p:spPr>
            <a:xfrm>
              <a:off x="2019022" y="2332076"/>
              <a:ext cx="362614" cy="100343"/>
            </a:xfrm>
            <a:prstGeom prst="rect">
              <a:avLst/>
            </a:prstGeom>
          </p:spPr>
        </p:pic>
        <p:pic>
          <p:nvPicPr>
            <p:cNvPr id="50" name="Picture 49"/>
            <p:cNvPicPr>
              <a:picLocks noChangeAspect="1"/>
            </p:cNvPicPr>
            <p:nvPr/>
          </p:nvPicPr>
          <p:blipFill rotWithShape="1">
            <a:blip r:embed="rId5" cstate="screen">
              <a:extLst>
                <a:ext uri="{28A0092B-C50C-407E-A947-70E740481C1C}">
                  <a14:useLocalDpi xmlns:a14="http://schemas.microsoft.com/office/drawing/2010/main"/>
                </a:ext>
              </a:extLst>
            </a:blip>
            <a:srcRect t="-4838"/>
            <a:stretch/>
          </p:blipFill>
          <p:spPr>
            <a:xfrm>
              <a:off x="652894" y="2308648"/>
              <a:ext cx="226018" cy="107628"/>
            </a:xfrm>
            <a:prstGeom prst="rect">
              <a:avLst/>
            </a:prstGeom>
          </p:spPr>
        </p:pic>
        <p:pic>
          <p:nvPicPr>
            <p:cNvPr id="51" name="Picture 50"/>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99162" y="3253927"/>
              <a:ext cx="145873" cy="145873"/>
            </a:xfrm>
            <a:prstGeom prst="rect">
              <a:avLst/>
            </a:prstGeom>
          </p:spPr>
        </p:pic>
        <p:pic>
          <p:nvPicPr>
            <p:cNvPr id="52" name="Picture 51"/>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95172" y="3059966"/>
              <a:ext cx="141462" cy="141462"/>
            </a:xfrm>
            <a:prstGeom prst="rect">
              <a:avLst/>
            </a:prstGeom>
          </p:spPr>
        </p:pic>
        <p:pic>
          <p:nvPicPr>
            <p:cNvPr id="53" name="Picture 52"/>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696229" y="3466858"/>
              <a:ext cx="139348" cy="139348"/>
            </a:xfrm>
            <a:prstGeom prst="rect">
              <a:avLst/>
            </a:prstGeom>
          </p:spPr>
        </p:pic>
        <p:pic>
          <p:nvPicPr>
            <p:cNvPr id="54" name="Picture 53"/>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1008682" y="5112517"/>
              <a:ext cx="521375" cy="133472"/>
            </a:xfrm>
            <a:prstGeom prst="rect">
              <a:avLst/>
            </a:prstGeom>
          </p:spPr>
        </p:pic>
        <p:pic>
          <p:nvPicPr>
            <p:cNvPr id="55" name="Picture 54"/>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700776" y="4973377"/>
              <a:ext cx="130255" cy="130255"/>
            </a:xfrm>
            <a:prstGeom prst="rect">
              <a:avLst/>
            </a:prstGeom>
          </p:spPr>
        </p:pic>
        <p:pic>
          <p:nvPicPr>
            <p:cNvPr id="56" name="Picture 55"/>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696088" y="3761641"/>
              <a:ext cx="139631" cy="139631"/>
            </a:xfrm>
            <a:prstGeom prst="rect">
              <a:avLst/>
            </a:prstGeom>
          </p:spPr>
        </p:pic>
        <p:pic>
          <p:nvPicPr>
            <p:cNvPr id="57" name="Picture 56"/>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693397" y="4665726"/>
              <a:ext cx="145013" cy="145013"/>
            </a:xfrm>
            <a:prstGeom prst="rect">
              <a:avLst/>
            </a:prstGeom>
          </p:spPr>
        </p:pic>
        <p:pic>
          <p:nvPicPr>
            <p:cNvPr id="58" name="Picture 57"/>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692381" y="4474529"/>
              <a:ext cx="147045" cy="147045"/>
            </a:xfrm>
            <a:prstGeom prst="rect">
              <a:avLst/>
            </a:prstGeom>
          </p:spPr>
        </p:pic>
        <p:pic>
          <p:nvPicPr>
            <p:cNvPr id="59" name="Picture 58"/>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692380" y="4265466"/>
              <a:ext cx="147046" cy="147046"/>
            </a:xfrm>
            <a:prstGeom prst="rect">
              <a:avLst/>
            </a:prstGeom>
          </p:spPr>
        </p:pic>
        <p:pic>
          <p:nvPicPr>
            <p:cNvPr id="60" name="Picture 59"/>
            <p:cNvPicPr>
              <a:picLocks noChangeAspect="1"/>
            </p:cNvPicPr>
            <p:nvPr/>
          </p:nvPicPr>
          <p:blipFill>
            <a:blip r:embed="rId15" cstate="screen">
              <a:extLst>
                <a:ext uri="{28A0092B-C50C-407E-A947-70E740481C1C}">
                  <a14:useLocalDpi xmlns:a14="http://schemas.microsoft.com/office/drawing/2010/main"/>
                </a:ext>
              </a:extLst>
            </a:blip>
            <a:stretch>
              <a:fillRect/>
            </a:stretch>
          </p:blipFill>
          <p:spPr>
            <a:xfrm>
              <a:off x="696088" y="3966151"/>
              <a:ext cx="139631" cy="139631"/>
            </a:xfrm>
            <a:prstGeom prst="rect">
              <a:avLst/>
            </a:prstGeom>
          </p:spPr>
        </p:pic>
        <p:pic>
          <p:nvPicPr>
            <p:cNvPr id="61" name="Picture 60"/>
            <p:cNvPicPr>
              <a:picLocks noChangeAspect="1"/>
            </p:cNvPicPr>
            <p:nvPr/>
          </p:nvPicPr>
          <p:blipFill>
            <a:blip r:embed="rId16" cstate="screen">
              <a:extLst>
                <a:ext uri="{28A0092B-C50C-407E-A947-70E740481C1C}">
                  <a14:useLocalDpi xmlns:a14="http://schemas.microsoft.com/office/drawing/2010/main"/>
                </a:ext>
              </a:extLst>
            </a:blip>
            <a:stretch>
              <a:fillRect/>
            </a:stretch>
          </p:blipFill>
          <p:spPr>
            <a:xfrm>
              <a:off x="1845286" y="2325996"/>
              <a:ext cx="141520" cy="141520"/>
            </a:xfrm>
            <a:prstGeom prst="rect">
              <a:avLst/>
            </a:prstGeom>
          </p:spPr>
        </p:pic>
      </p:grpSp>
      <p:cxnSp>
        <p:nvCxnSpPr>
          <p:cNvPr id="14" name="Straight Connector 46"/>
          <p:cNvCxnSpPr/>
          <p:nvPr/>
        </p:nvCxnSpPr>
        <p:spPr>
          <a:xfrm flipV="1">
            <a:off x="1458190" y="2743984"/>
            <a:ext cx="1473870" cy="1050556"/>
          </a:xfrm>
          <a:prstGeom prst="straightConnector1">
            <a:avLst/>
          </a:prstGeom>
          <a:ln w="9525">
            <a:solidFill>
              <a:schemeClr val="accent1"/>
            </a:solidFill>
            <a:miter lim="800000"/>
          </a:ln>
        </p:spPr>
        <p:style>
          <a:lnRef idx="1">
            <a:schemeClr val="accent1"/>
          </a:lnRef>
          <a:fillRef idx="0">
            <a:schemeClr val="accent1"/>
          </a:fillRef>
          <a:effectRef idx="0">
            <a:schemeClr val="accent1"/>
          </a:effectRef>
          <a:fontRef idx="minor">
            <a:schemeClr val="tx1"/>
          </a:fontRef>
        </p:style>
      </p:cxnSp>
      <p:pic>
        <p:nvPicPr>
          <p:cNvPr id="17" name="Picture 16" descr="IMG_0219.PNG"/>
          <p:cNvPicPr>
            <a:picLocks noChangeAspect="1"/>
          </p:cNvPicPr>
          <p:nvPr/>
        </p:nvPicPr>
        <p:blipFill>
          <a:blip r:embed="rId17" cstate="screen">
            <a:extLst>
              <a:ext uri="{28A0092B-C50C-407E-A947-70E740481C1C}">
                <a14:useLocalDpi xmlns:a14="http://schemas.microsoft.com/office/drawing/2010/main"/>
              </a:ext>
            </a:extLst>
          </a:blip>
          <a:stretch>
            <a:fillRect/>
          </a:stretch>
        </p:blipFill>
        <p:spPr>
          <a:xfrm>
            <a:off x="2927466" y="2263681"/>
            <a:ext cx="1743868" cy="3101759"/>
          </a:xfrm>
          <a:prstGeom prst="rect">
            <a:avLst/>
          </a:prstGeom>
        </p:spPr>
      </p:pic>
      <p:pic>
        <p:nvPicPr>
          <p:cNvPr id="18" name="Picture 17" descr="IMG_0222.PNG"/>
          <p:cNvPicPr>
            <a:picLocks noChangeAspect="1"/>
          </p:cNvPicPr>
          <p:nvPr/>
        </p:nvPicPr>
        <p:blipFill>
          <a:blip r:embed="rId18" cstate="screen">
            <a:extLst>
              <a:ext uri="{28A0092B-C50C-407E-A947-70E740481C1C}">
                <a14:useLocalDpi xmlns:a14="http://schemas.microsoft.com/office/drawing/2010/main"/>
              </a:ext>
            </a:extLst>
          </a:blip>
          <a:stretch>
            <a:fillRect/>
          </a:stretch>
        </p:blipFill>
        <p:spPr>
          <a:xfrm>
            <a:off x="9840599" y="2262929"/>
            <a:ext cx="1737523" cy="3090474"/>
          </a:xfrm>
          <a:prstGeom prst="rect">
            <a:avLst/>
          </a:prstGeom>
        </p:spPr>
      </p:pic>
      <p:pic>
        <p:nvPicPr>
          <p:cNvPr id="19" name="Picture 18" descr="IMG_0234.PNG"/>
          <p:cNvPicPr>
            <a:picLocks noChangeAspect="1"/>
          </p:cNvPicPr>
          <p:nvPr/>
        </p:nvPicPr>
        <p:blipFill>
          <a:blip r:embed="rId19" cstate="screen">
            <a:extLst>
              <a:ext uri="{28A0092B-C50C-407E-A947-70E740481C1C}">
                <a14:useLocalDpi xmlns:a14="http://schemas.microsoft.com/office/drawing/2010/main"/>
              </a:ext>
            </a:extLst>
          </a:blip>
          <a:stretch>
            <a:fillRect/>
          </a:stretch>
        </p:blipFill>
        <p:spPr>
          <a:xfrm>
            <a:off x="7525827" y="2256090"/>
            <a:ext cx="1745720" cy="3105055"/>
          </a:xfrm>
          <a:prstGeom prst="rect">
            <a:avLst/>
          </a:prstGeom>
        </p:spPr>
      </p:pic>
      <p:pic>
        <p:nvPicPr>
          <p:cNvPr id="62" name="Picture 61" descr="IMG_0223.PNG"/>
          <p:cNvPicPr>
            <a:picLocks noChangeAspect="1"/>
          </p:cNvPicPr>
          <p:nvPr/>
        </p:nvPicPr>
        <p:blipFill>
          <a:blip r:embed="rId20" cstate="screen">
            <a:extLst>
              <a:ext uri="{28A0092B-C50C-407E-A947-70E740481C1C}">
                <a14:useLocalDpi xmlns:a14="http://schemas.microsoft.com/office/drawing/2010/main"/>
              </a:ext>
            </a:extLst>
          </a:blip>
          <a:stretch>
            <a:fillRect/>
          </a:stretch>
        </p:blipFill>
        <p:spPr>
          <a:xfrm>
            <a:off x="5235942" y="2263480"/>
            <a:ext cx="1727376" cy="3072425"/>
          </a:xfrm>
          <a:prstGeom prst="rect">
            <a:avLst/>
          </a:prstGeom>
        </p:spPr>
      </p:pic>
      <p:sp>
        <p:nvSpPr>
          <p:cNvPr id="20" name="Rounded Rectangle 19"/>
          <p:cNvSpPr/>
          <p:nvPr/>
        </p:nvSpPr>
        <p:spPr>
          <a:xfrm flipV="1">
            <a:off x="2963420" y="2590363"/>
            <a:ext cx="1677702" cy="279060"/>
          </a:xfrm>
          <a:prstGeom prst="roundRect">
            <a:avLst/>
          </a:prstGeom>
          <a:noFill/>
          <a:ln w="9525">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0719" tIns="60360" rIns="120719" bIns="60360" numCol="1" spcCol="0" rtlCol="0" fromWordArt="0" anchor="ctr" anchorCtr="0" forceAA="0" compatLnSpc="1">
            <a:prstTxWarp prst="textNoShape">
              <a:avLst/>
            </a:prstTxWarp>
            <a:noAutofit/>
          </a:bodyPr>
          <a:lstStyle/>
          <a:p>
            <a:pPr algn="ctr">
              <a:lnSpc>
                <a:spcPct val="90000"/>
              </a:lnSpc>
            </a:pPr>
            <a:endParaRPr lang="en-US" sz="1100"/>
          </a:p>
        </p:txBody>
      </p:sp>
      <p:cxnSp>
        <p:nvCxnSpPr>
          <p:cNvPr id="23" name="Straight Connector 46"/>
          <p:cNvCxnSpPr>
            <a:stCxn id="22" idx="1"/>
          </p:cNvCxnSpPr>
          <p:nvPr/>
        </p:nvCxnSpPr>
        <p:spPr>
          <a:xfrm flipH="1">
            <a:off x="4666005" y="2476002"/>
            <a:ext cx="1950967" cy="252303"/>
          </a:xfrm>
          <a:prstGeom prst="straightConnector1">
            <a:avLst/>
          </a:prstGeom>
          <a:ln w="9525">
            <a:solidFill>
              <a:schemeClr val="accent1"/>
            </a:solidFill>
            <a:miter lim="800000"/>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6002079" y="3290501"/>
            <a:ext cx="184666" cy="276999"/>
          </a:xfrm>
          <a:prstGeom prst="rect">
            <a:avLst/>
          </a:prstGeom>
        </p:spPr>
        <p:txBody>
          <a:bodyPr wrap="none">
            <a:spAutoFit/>
          </a:bodyPr>
          <a:lstStyle/>
          <a:p>
            <a:r>
              <a:rPr lang="en-US" baseline="30000" dirty="0"/>
              <a:t> </a:t>
            </a:r>
            <a:endParaRPr lang="en-US" dirty="0"/>
          </a:p>
        </p:txBody>
      </p:sp>
      <p:sp>
        <p:nvSpPr>
          <p:cNvPr id="22" name="Rounded Rectangle 21"/>
          <p:cNvSpPr/>
          <p:nvPr/>
        </p:nvSpPr>
        <p:spPr>
          <a:xfrm flipV="1">
            <a:off x="6616972" y="2406038"/>
            <a:ext cx="138046" cy="139929"/>
          </a:xfrm>
          <a:prstGeom prst="roundRect">
            <a:avLst/>
          </a:prstGeom>
          <a:noFill/>
          <a:ln w="9525">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0719" tIns="60360" rIns="120719" bIns="60360" numCol="1" spcCol="0" rtlCol="0" fromWordArt="0" anchor="ctr" anchorCtr="0" forceAA="0" compatLnSpc="1">
            <a:prstTxWarp prst="textNoShape">
              <a:avLst/>
            </a:prstTxWarp>
            <a:noAutofit/>
          </a:bodyPr>
          <a:lstStyle/>
          <a:p>
            <a:pPr algn="ctr">
              <a:lnSpc>
                <a:spcPct val="90000"/>
              </a:lnSpc>
            </a:pPr>
            <a:endParaRPr lang="en-US" sz="1100"/>
          </a:p>
        </p:txBody>
      </p:sp>
      <p:cxnSp>
        <p:nvCxnSpPr>
          <p:cNvPr id="27" name="Straight Connector 46"/>
          <p:cNvCxnSpPr>
            <a:endCxn id="22" idx="0"/>
          </p:cNvCxnSpPr>
          <p:nvPr/>
        </p:nvCxnSpPr>
        <p:spPr>
          <a:xfrm flipH="1" flipV="1">
            <a:off x="6685995" y="2545967"/>
            <a:ext cx="959883" cy="1558892"/>
          </a:xfrm>
          <a:prstGeom prst="straightConnector1">
            <a:avLst/>
          </a:prstGeom>
          <a:ln w="9525">
            <a:solidFill>
              <a:schemeClr val="accent1"/>
            </a:solidFill>
            <a:miter lim="800000"/>
          </a:ln>
        </p:spPr>
        <p:style>
          <a:lnRef idx="1">
            <a:schemeClr val="accent1"/>
          </a:lnRef>
          <a:fillRef idx="0">
            <a:schemeClr val="accent1"/>
          </a:fillRef>
          <a:effectRef idx="0">
            <a:schemeClr val="accent1"/>
          </a:effectRef>
          <a:fontRef idx="minor">
            <a:schemeClr val="tx1"/>
          </a:fontRef>
        </p:style>
      </p:cxnSp>
      <p:sp>
        <p:nvSpPr>
          <p:cNvPr id="63" name="Rounded Rectangle 62"/>
          <p:cNvSpPr/>
          <p:nvPr/>
        </p:nvSpPr>
        <p:spPr>
          <a:xfrm flipV="1">
            <a:off x="6769370" y="2411189"/>
            <a:ext cx="138046" cy="139929"/>
          </a:xfrm>
          <a:prstGeom prst="roundRect">
            <a:avLst/>
          </a:prstGeom>
          <a:noFill/>
          <a:ln w="9525">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0719" tIns="60360" rIns="120719" bIns="60360" numCol="1" spcCol="0" rtlCol="0" fromWordArt="0" anchor="ctr" anchorCtr="0" forceAA="0" compatLnSpc="1">
            <a:prstTxWarp prst="textNoShape">
              <a:avLst/>
            </a:prstTxWarp>
            <a:noAutofit/>
          </a:bodyPr>
          <a:lstStyle/>
          <a:p>
            <a:pPr algn="ctr">
              <a:lnSpc>
                <a:spcPct val="90000"/>
              </a:lnSpc>
            </a:pPr>
            <a:endParaRPr lang="en-US" sz="1100"/>
          </a:p>
        </p:txBody>
      </p:sp>
      <p:cxnSp>
        <p:nvCxnSpPr>
          <p:cNvPr id="64" name="Straight Connector 46"/>
          <p:cNvCxnSpPr>
            <a:endCxn id="63" idx="3"/>
          </p:cNvCxnSpPr>
          <p:nvPr/>
        </p:nvCxnSpPr>
        <p:spPr>
          <a:xfrm flipH="1" flipV="1">
            <a:off x="6907416" y="2481153"/>
            <a:ext cx="2958222" cy="229146"/>
          </a:xfrm>
          <a:prstGeom prst="straightConnector1">
            <a:avLst/>
          </a:prstGeom>
          <a:ln w="9525">
            <a:solidFill>
              <a:schemeClr val="accent1"/>
            </a:solidFill>
            <a:miter lim="800000"/>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381200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2"/>
          </p:nvPr>
        </p:nvSpPr>
        <p:spPr/>
        <p:txBody>
          <a:bodyPr>
            <a:noAutofit/>
          </a:bodyPr>
          <a:lstStyle/>
          <a:p>
            <a:pPr marL="0" indent="0">
              <a:buNone/>
              <a:defRPr/>
            </a:pPr>
            <a:r>
              <a:rPr lang="en-US" sz="2000" b="1" dirty="0" smtClean="0">
                <a:solidFill>
                  <a:srgbClr val="5F5F5F"/>
                </a:solidFill>
              </a:rPr>
              <a:t>Component type: List </a:t>
            </a:r>
            <a:r>
              <a:rPr lang="en-US" sz="2000" b="1" dirty="0">
                <a:solidFill>
                  <a:srgbClr val="5F5F5F"/>
                </a:solidFill>
              </a:rPr>
              <a:t>v</a:t>
            </a:r>
            <a:r>
              <a:rPr lang="en-US" sz="2000" b="1" dirty="0" smtClean="0">
                <a:solidFill>
                  <a:srgbClr val="5F5F5F"/>
                </a:solidFill>
              </a:rPr>
              <a:t>iew </a:t>
            </a:r>
            <a:endParaRPr lang="en-US" sz="2000" b="1" dirty="0">
              <a:solidFill>
                <a:srgbClr val="5F5F5F"/>
              </a:solidFill>
            </a:endParaRPr>
          </a:p>
          <a:p>
            <a:pPr>
              <a:defRPr/>
            </a:pPr>
            <a:r>
              <a:rPr lang="en-US" sz="2000" dirty="0" smtClean="0">
                <a:solidFill>
                  <a:srgbClr val="5F5F5F"/>
                </a:solidFill>
              </a:rPr>
              <a:t>Consideration:</a:t>
            </a:r>
          </a:p>
          <a:p>
            <a:pPr lvl="1">
              <a:defRPr/>
            </a:pPr>
            <a:r>
              <a:rPr lang="en-US" sz="1600" dirty="0" smtClean="0">
                <a:solidFill>
                  <a:srgbClr val="5F5F5F"/>
                </a:solidFill>
              </a:rPr>
              <a:t>The </a:t>
            </a:r>
            <a:r>
              <a:rPr lang="en-US" sz="1600" dirty="0">
                <a:solidFill>
                  <a:srgbClr val="5F5F5F"/>
                </a:solidFill>
              </a:rPr>
              <a:t>list view component enables users to quickly view information about multiple objects and to decide whether to take action on an </a:t>
            </a:r>
            <a:r>
              <a:rPr lang="en-US" sz="1600" dirty="0" smtClean="0">
                <a:solidFill>
                  <a:srgbClr val="5F5F5F"/>
                </a:solidFill>
              </a:rPr>
              <a:t>object.</a:t>
            </a:r>
          </a:p>
          <a:p>
            <a:pPr lvl="1">
              <a:defRPr/>
            </a:pPr>
            <a:r>
              <a:rPr lang="en-US" sz="1600" dirty="0" smtClean="0">
                <a:solidFill>
                  <a:srgbClr val="5F5F5F"/>
                </a:solidFill>
              </a:rPr>
              <a:t>This </a:t>
            </a:r>
            <a:r>
              <a:rPr lang="en-US" sz="1600" dirty="0">
                <a:solidFill>
                  <a:srgbClr val="5F5F5F"/>
                </a:solidFill>
              </a:rPr>
              <a:t>page type supports </a:t>
            </a:r>
            <a:r>
              <a:rPr lang="en-US" sz="1600" i="1" dirty="0" smtClean="0">
                <a:solidFill>
                  <a:srgbClr val="5F5F5F"/>
                </a:solidFill>
              </a:rPr>
              <a:t>scan</a:t>
            </a:r>
            <a:r>
              <a:rPr lang="en-US" sz="1600" dirty="0" smtClean="0">
                <a:solidFill>
                  <a:srgbClr val="5F5F5F"/>
                </a:solidFill>
              </a:rPr>
              <a:t> interactions.</a:t>
            </a:r>
          </a:p>
          <a:p>
            <a:pPr lvl="1">
              <a:defRPr/>
            </a:pPr>
            <a:r>
              <a:rPr lang="en-US" sz="1600" dirty="0" smtClean="0">
                <a:solidFill>
                  <a:srgbClr val="5F5F5F"/>
                </a:solidFill>
              </a:rPr>
              <a:t>See </a:t>
            </a:r>
            <a:r>
              <a:rPr lang="en-US" sz="1600" dirty="0">
                <a:solidFill>
                  <a:srgbClr val="5F5F5F"/>
                </a:solidFill>
              </a:rPr>
              <a:t>also Percentage </a:t>
            </a:r>
            <a:r>
              <a:rPr lang="en-US" sz="1600" dirty="0" smtClean="0">
                <a:solidFill>
                  <a:srgbClr val="5F5F5F"/>
                </a:solidFill>
              </a:rPr>
              <a:t>Gauge and Glance, </a:t>
            </a:r>
            <a:r>
              <a:rPr lang="en-US" sz="1600" i="1" dirty="0" smtClean="0">
                <a:solidFill>
                  <a:srgbClr val="FF0000"/>
                </a:solidFill>
              </a:rPr>
              <a:t>Scan</a:t>
            </a:r>
            <a:r>
              <a:rPr lang="en-US" sz="1600" dirty="0" smtClean="0">
                <a:solidFill>
                  <a:srgbClr val="5F5F5F"/>
                </a:solidFill>
              </a:rPr>
              <a:t>, Commit.</a:t>
            </a:r>
            <a:endParaRPr lang="en-US" sz="1600" dirty="0">
              <a:solidFill>
                <a:srgbClr val="5F5F5F"/>
              </a:solidFill>
            </a:endParaRPr>
          </a:p>
          <a:p>
            <a:pPr marL="342900" indent="-342900">
              <a:buFont typeface="+mj-lt"/>
              <a:buAutoNum type="arabicPeriod"/>
              <a:defRPr/>
            </a:pPr>
            <a:r>
              <a:rPr lang="en-US" sz="2000" dirty="0" smtClean="0">
                <a:solidFill>
                  <a:srgbClr val="5F5F5F"/>
                </a:solidFill>
              </a:rPr>
              <a:t>Row-level action is a custom action: Log a call </a:t>
            </a:r>
            <a:endParaRPr lang="en-US" sz="2000" dirty="0">
              <a:solidFill>
                <a:srgbClr val="5F5F5F"/>
              </a:solidFill>
            </a:endParaRPr>
          </a:p>
        </p:txBody>
      </p:sp>
      <p:sp>
        <p:nvSpPr>
          <p:cNvPr id="5" name="Slide Number Placeholder 4"/>
          <p:cNvSpPr>
            <a:spLocks noGrp="1"/>
          </p:cNvSpPr>
          <p:nvPr>
            <p:ph type="sldNum" sz="quarter" idx="12"/>
          </p:nvPr>
        </p:nvSpPr>
        <p:spPr/>
        <p:txBody>
          <a:bodyPr/>
          <a:lstStyle/>
          <a:p>
            <a:fld id="{C51EAA63-D034-42AE-91FA-B13B9518C7BE}" type="slidenum">
              <a:rPr lang="en-US" smtClean="0"/>
              <a:t>16</a:t>
            </a:fld>
            <a:endParaRPr lang="en-US" dirty="0"/>
          </a:p>
        </p:txBody>
      </p:sp>
      <p:sp>
        <p:nvSpPr>
          <p:cNvPr id="2" name="Title 1"/>
          <p:cNvSpPr>
            <a:spLocks noGrp="1"/>
          </p:cNvSpPr>
          <p:nvPr>
            <p:ph type="title"/>
          </p:nvPr>
        </p:nvSpPr>
        <p:spPr/>
        <p:txBody>
          <a:bodyPr/>
          <a:lstStyle/>
          <a:p>
            <a:r>
              <a:rPr lang="en-US" dirty="0" smtClean="0"/>
              <a:t>My Open Opportunities</a:t>
            </a:r>
            <a:endParaRPr lang="en-US" dirty="0"/>
          </a:p>
        </p:txBody>
      </p:sp>
      <p:pic>
        <p:nvPicPr>
          <p:cNvPr id="92" name="Picture 9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990298" y="2599974"/>
            <a:ext cx="101573" cy="101573"/>
          </a:xfrm>
          <a:prstGeom prst="rect">
            <a:avLst/>
          </a:prstGeom>
        </p:spPr>
      </p:pic>
      <p:cxnSp>
        <p:nvCxnSpPr>
          <p:cNvPr id="93" name="Straight Connector 92"/>
          <p:cNvCxnSpPr/>
          <p:nvPr/>
        </p:nvCxnSpPr>
        <p:spPr>
          <a:xfrm flipV="1">
            <a:off x="2422515" y="3099829"/>
            <a:ext cx="1664503" cy="7514"/>
          </a:xfrm>
          <a:prstGeom prst="line">
            <a:avLst/>
          </a:prstGeom>
          <a:ln w="3175">
            <a:solidFill>
              <a:srgbClr val="E4E4EE"/>
            </a:solidFill>
            <a:miter lim="800000"/>
          </a:ln>
        </p:spPr>
        <p:style>
          <a:lnRef idx="1">
            <a:schemeClr val="accent1"/>
          </a:lnRef>
          <a:fillRef idx="0">
            <a:schemeClr val="accent1"/>
          </a:fillRef>
          <a:effectRef idx="0">
            <a:schemeClr val="accent1"/>
          </a:effectRef>
          <a:fontRef idx="minor">
            <a:schemeClr val="tx1"/>
          </a:fontRef>
        </p:style>
      </p:cxnSp>
      <p:cxnSp>
        <p:nvCxnSpPr>
          <p:cNvPr id="96" name="Straight Connector 95"/>
          <p:cNvCxnSpPr/>
          <p:nvPr/>
        </p:nvCxnSpPr>
        <p:spPr>
          <a:xfrm flipV="1">
            <a:off x="2434877" y="2791514"/>
            <a:ext cx="1664503" cy="7514"/>
          </a:xfrm>
          <a:prstGeom prst="line">
            <a:avLst/>
          </a:prstGeom>
          <a:ln w="3175">
            <a:solidFill>
              <a:srgbClr val="E4E4EE"/>
            </a:solidFill>
            <a:miter lim="800000"/>
          </a:ln>
        </p:spPr>
        <p:style>
          <a:lnRef idx="1">
            <a:schemeClr val="accent1"/>
          </a:lnRef>
          <a:fillRef idx="0">
            <a:schemeClr val="accent1"/>
          </a:fillRef>
          <a:effectRef idx="0">
            <a:schemeClr val="accent1"/>
          </a:effectRef>
          <a:fontRef idx="minor">
            <a:schemeClr val="tx1"/>
          </a:fontRef>
        </p:style>
      </p:cxnSp>
      <p:sp>
        <p:nvSpPr>
          <p:cNvPr id="98" name="TextBox 97"/>
          <p:cNvSpPr txBox="1"/>
          <p:nvPr/>
        </p:nvSpPr>
        <p:spPr>
          <a:xfrm>
            <a:off x="3440528" y="2606009"/>
            <a:ext cx="528737" cy="187992"/>
          </a:xfrm>
          <a:prstGeom prst="rect">
            <a:avLst/>
          </a:prstGeom>
          <a:noFill/>
        </p:spPr>
        <p:txBody>
          <a:bodyPr wrap="square" lIns="0" tIns="0" rIns="0" bIns="0" rtlCol="0">
            <a:noAutofit/>
          </a:bodyPr>
          <a:lstStyle/>
          <a:p>
            <a:pPr algn="r">
              <a:lnSpc>
                <a:spcPct val="90000"/>
              </a:lnSpc>
              <a:spcAft>
                <a:spcPts val="60"/>
              </a:spcAft>
            </a:pPr>
            <a:r>
              <a:rPr lang="en-US" sz="550" dirty="0" smtClean="0">
                <a:solidFill>
                  <a:schemeClr val="tx1">
                    <a:lumMod val="60000"/>
                    <a:lumOff val="40000"/>
                  </a:schemeClr>
                </a:solidFill>
                <a:latin typeface="Arial"/>
                <a:cs typeface="Arial"/>
              </a:rPr>
              <a:t>09/25/16</a:t>
            </a:r>
          </a:p>
          <a:p>
            <a:pPr algn="r">
              <a:lnSpc>
                <a:spcPct val="90000"/>
              </a:lnSpc>
              <a:spcAft>
                <a:spcPts val="60"/>
              </a:spcAft>
            </a:pPr>
            <a:r>
              <a:rPr lang="en-US" sz="550" dirty="0" smtClean="0">
                <a:solidFill>
                  <a:schemeClr val="tx1">
                    <a:lumMod val="60000"/>
                    <a:lumOff val="40000"/>
                  </a:schemeClr>
                </a:solidFill>
                <a:latin typeface="Arial"/>
                <a:cs typeface="Arial"/>
              </a:rPr>
              <a:t>05-Agreement</a:t>
            </a:r>
          </a:p>
          <a:p>
            <a:pPr algn="r">
              <a:lnSpc>
                <a:spcPct val="90000"/>
              </a:lnSpc>
              <a:spcAft>
                <a:spcPts val="60"/>
              </a:spcAft>
            </a:pPr>
            <a:r>
              <a:rPr lang="en-US" sz="550" dirty="0" smtClean="0">
                <a:solidFill>
                  <a:schemeClr val="bg1">
                    <a:lumMod val="65000"/>
                  </a:schemeClr>
                </a:solidFill>
                <a:latin typeface="Arial"/>
                <a:cs typeface="Arial"/>
              </a:rPr>
              <a:t> </a:t>
            </a:r>
          </a:p>
        </p:txBody>
      </p:sp>
      <p:sp>
        <p:nvSpPr>
          <p:cNvPr id="65" name="TextBox 64"/>
          <p:cNvSpPr txBox="1"/>
          <p:nvPr/>
        </p:nvSpPr>
        <p:spPr>
          <a:xfrm>
            <a:off x="2825120" y="2335390"/>
            <a:ext cx="918859" cy="128827"/>
          </a:xfrm>
          <a:prstGeom prst="rect">
            <a:avLst/>
          </a:prstGeom>
          <a:noFill/>
        </p:spPr>
        <p:txBody>
          <a:bodyPr wrap="square" lIns="0" tIns="0" rIns="0" bIns="0" rtlCol="0">
            <a:noAutofit/>
          </a:bodyPr>
          <a:lstStyle/>
          <a:p>
            <a:pPr>
              <a:lnSpc>
                <a:spcPct val="90000"/>
              </a:lnSpc>
              <a:spcAft>
                <a:spcPts val="50"/>
              </a:spcAft>
            </a:pPr>
            <a:r>
              <a:rPr lang="en-US" sz="650" dirty="0" smtClean="0">
                <a:solidFill>
                  <a:schemeClr val="bg1">
                    <a:lumMod val="85000"/>
                  </a:schemeClr>
                </a:solidFill>
                <a:latin typeface="Arial"/>
                <a:cs typeface="Arial"/>
              </a:rPr>
              <a:t>My Open Opportunities</a:t>
            </a:r>
          </a:p>
        </p:txBody>
      </p:sp>
      <p:graphicFrame>
        <p:nvGraphicFramePr>
          <p:cNvPr id="79" name="Content Placeholder 24"/>
          <p:cNvGraphicFramePr>
            <a:graphicFrameLocks/>
          </p:cNvGraphicFramePr>
          <p:nvPr>
            <p:extLst>
              <p:ext uri="{D42A27DB-BD31-4B8C-83A1-F6EECF244321}">
                <p14:modId xmlns:p14="http://schemas.microsoft.com/office/powerpoint/2010/main" val="3097340454"/>
              </p:ext>
            </p:extLst>
          </p:nvPr>
        </p:nvGraphicFramePr>
        <p:xfrm>
          <a:off x="2325100" y="2815512"/>
          <a:ext cx="325638" cy="25328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82" name="Content Placeholder 24"/>
          <p:cNvGraphicFramePr>
            <a:graphicFrameLocks/>
          </p:cNvGraphicFramePr>
          <p:nvPr>
            <p:extLst>
              <p:ext uri="{D42A27DB-BD31-4B8C-83A1-F6EECF244321}">
                <p14:modId xmlns:p14="http://schemas.microsoft.com/office/powerpoint/2010/main" val="2767072077"/>
              </p:ext>
            </p:extLst>
          </p:nvPr>
        </p:nvGraphicFramePr>
        <p:xfrm>
          <a:off x="2325100" y="2523454"/>
          <a:ext cx="325638" cy="25328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83" name="Content Placeholder 24"/>
          <p:cNvGraphicFramePr>
            <a:graphicFrameLocks/>
          </p:cNvGraphicFramePr>
          <p:nvPr>
            <p:extLst>
              <p:ext uri="{D42A27DB-BD31-4B8C-83A1-F6EECF244321}">
                <p14:modId xmlns:p14="http://schemas.microsoft.com/office/powerpoint/2010/main" val="543764621"/>
              </p:ext>
            </p:extLst>
          </p:nvPr>
        </p:nvGraphicFramePr>
        <p:xfrm>
          <a:off x="2325100" y="3130679"/>
          <a:ext cx="325638" cy="253280"/>
        </p:xfrm>
        <a:graphic>
          <a:graphicData uri="http://schemas.openxmlformats.org/drawingml/2006/chart">
            <c:chart xmlns:c="http://schemas.openxmlformats.org/drawingml/2006/chart" xmlns:r="http://schemas.openxmlformats.org/officeDocument/2006/relationships" r:id="rId6"/>
          </a:graphicData>
        </a:graphic>
      </p:graphicFrame>
      <p:pic>
        <p:nvPicPr>
          <p:cNvPr id="88" name="Picture 87"/>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2399290" y="2305676"/>
            <a:ext cx="141520" cy="141520"/>
          </a:xfrm>
          <a:prstGeom prst="rect">
            <a:avLst/>
          </a:prstGeom>
        </p:spPr>
      </p:pic>
      <p:pic>
        <p:nvPicPr>
          <p:cNvPr id="94" name="Picture 93"/>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flipV="1">
            <a:off x="3783882" y="2302800"/>
            <a:ext cx="146130" cy="146130"/>
          </a:xfrm>
          <a:prstGeom prst="rect">
            <a:avLst/>
          </a:prstGeom>
        </p:spPr>
      </p:pic>
      <p:pic>
        <p:nvPicPr>
          <p:cNvPr id="95" name="Picture 94"/>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3924677" y="2315700"/>
            <a:ext cx="147688" cy="147688"/>
          </a:xfrm>
          <a:prstGeom prst="rect">
            <a:avLst/>
          </a:prstGeom>
        </p:spPr>
      </p:pic>
      <p:sp>
        <p:nvSpPr>
          <p:cNvPr id="89" name="TextBox 88"/>
          <p:cNvSpPr txBox="1"/>
          <p:nvPr/>
        </p:nvSpPr>
        <p:spPr>
          <a:xfrm>
            <a:off x="2656593" y="2512709"/>
            <a:ext cx="1038699" cy="276108"/>
          </a:xfrm>
          <a:prstGeom prst="rect">
            <a:avLst/>
          </a:prstGeom>
          <a:noFill/>
        </p:spPr>
        <p:txBody>
          <a:bodyPr wrap="square" lIns="0" tIns="0" rIns="0" bIns="0" rtlCol="0">
            <a:noAutofit/>
          </a:bodyPr>
          <a:lstStyle/>
          <a:p>
            <a:pPr>
              <a:lnSpc>
                <a:spcPct val="90000"/>
              </a:lnSpc>
              <a:spcAft>
                <a:spcPts val="60"/>
              </a:spcAft>
            </a:pPr>
            <a:r>
              <a:rPr lang="en-US" sz="600" b="1" dirty="0" smtClean="0">
                <a:solidFill>
                  <a:schemeClr val="tx1">
                    <a:lumMod val="75000"/>
                  </a:schemeClr>
                </a:solidFill>
                <a:latin typeface="Arial"/>
                <a:cs typeface="Arial"/>
              </a:rPr>
              <a:t>Big Data Statistical Server</a:t>
            </a:r>
          </a:p>
          <a:p>
            <a:pPr>
              <a:lnSpc>
                <a:spcPct val="90000"/>
              </a:lnSpc>
              <a:spcAft>
                <a:spcPts val="60"/>
              </a:spcAft>
            </a:pPr>
            <a:r>
              <a:rPr lang="en-US" sz="600" dirty="0" smtClean="0">
                <a:solidFill>
                  <a:srgbClr val="9A9B9D"/>
                </a:solidFill>
                <a:latin typeface="Arial"/>
                <a:cs typeface="Arial"/>
              </a:rPr>
              <a:t>Tech Data Corporation</a:t>
            </a:r>
          </a:p>
          <a:p>
            <a:pPr>
              <a:lnSpc>
                <a:spcPct val="90000"/>
              </a:lnSpc>
              <a:spcAft>
                <a:spcPts val="60"/>
              </a:spcAft>
            </a:pPr>
            <a:r>
              <a:rPr lang="en-US" sz="600" b="1" dirty="0" smtClean="0">
                <a:solidFill>
                  <a:srgbClr val="9A9B9D"/>
                </a:solidFill>
                <a:latin typeface="Arial"/>
                <a:cs typeface="Arial"/>
              </a:rPr>
              <a:t>$</a:t>
            </a:r>
            <a:r>
              <a:rPr lang="en-US" sz="600" dirty="0" smtClean="0">
                <a:solidFill>
                  <a:srgbClr val="9A9B9D"/>
                </a:solidFill>
                <a:latin typeface="Arial"/>
                <a:cs typeface="Arial"/>
              </a:rPr>
              <a:t>63,849,000</a:t>
            </a:r>
          </a:p>
        </p:txBody>
      </p:sp>
      <p:pic>
        <p:nvPicPr>
          <p:cNvPr id="101" name="Picture 10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992371" y="2913068"/>
            <a:ext cx="101573" cy="101573"/>
          </a:xfrm>
          <a:prstGeom prst="rect">
            <a:avLst/>
          </a:prstGeom>
        </p:spPr>
      </p:pic>
      <p:sp>
        <p:nvSpPr>
          <p:cNvPr id="102" name="TextBox 101"/>
          <p:cNvSpPr txBox="1"/>
          <p:nvPr/>
        </p:nvSpPr>
        <p:spPr>
          <a:xfrm>
            <a:off x="3442601" y="2919103"/>
            <a:ext cx="528737" cy="187992"/>
          </a:xfrm>
          <a:prstGeom prst="rect">
            <a:avLst/>
          </a:prstGeom>
          <a:noFill/>
        </p:spPr>
        <p:txBody>
          <a:bodyPr wrap="square" lIns="0" tIns="0" rIns="0" bIns="0" rtlCol="0">
            <a:noAutofit/>
          </a:bodyPr>
          <a:lstStyle/>
          <a:p>
            <a:pPr algn="r">
              <a:lnSpc>
                <a:spcPct val="90000"/>
              </a:lnSpc>
              <a:spcAft>
                <a:spcPts val="60"/>
              </a:spcAft>
            </a:pPr>
            <a:r>
              <a:rPr lang="en-US" sz="550" dirty="0" smtClean="0">
                <a:solidFill>
                  <a:schemeClr val="tx1">
                    <a:lumMod val="60000"/>
                    <a:lumOff val="40000"/>
                  </a:schemeClr>
                </a:solidFill>
                <a:latin typeface="Arial"/>
                <a:cs typeface="Arial"/>
              </a:rPr>
              <a:t>09/25/16</a:t>
            </a:r>
          </a:p>
          <a:p>
            <a:pPr algn="r">
              <a:lnSpc>
                <a:spcPct val="90000"/>
              </a:lnSpc>
              <a:spcAft>
                <a:spcPts val="60"/>
              </a:spcAft>
            </a:pPr>
            <a:r>
              <a:rPr lang="en-US" sz="550" dirty="0" smtClean="0">
                <a:solidFill>
                  <a:schemeClr val="tx1">
                    <a:lumMod val="60000"/>
                    <a:lumOff val="40000"/>
                  </a:schemeClr>
                </a:solidFill>
                <a:latin typeface="Arial"/>
                <a:cs typeface="Arial"/>
              </a:rPr>
              <a:t>02-Discover</a:t>
            </a:r>
          </a:p>
          <a:p>
            <a:pPr algn="r">
              <a:lnSpc>
                <a:spcPct val="90000"/>
              </a:lnSpc>
              <a:spcAft>
                <a:spcPts val="60"/>
              </a:spcAft>
            </a:pPr>
            <a:r>
              <a:rPr lang="en-US" sz="550" dirty="0" smtClean="0">
                <a:solidFill>
                  <a:schemeClr val="bg1">
                    <a:lumMod val="65000"/>
                  </a:schemeClr>
                </a:solidFill>
                <a:latin typeface="Arial"/>
                <a:cs typeface="Arial"/>
              </a:rPr>
              <a:t> </a:t>
            </a:r>
          </a:p>
        </p:txBody>
      </p:sp>
      <p:sp>
        <p:nvSpPr>
          <p:cNvPr id="103" name="TextBox 102"/>
          <p:cNvSpPr txBox="1"/>
          <p:nvPr/>
        </p:nvSpPr>
        <p:spPr>
          <a:xfrm>
            <a:off x="2658666" y="2825803"/>
            <a:ext cx="1038699" cy="276108"/>
          </a:xfrm>
          <a:prstGeom prst="rect">
            <a:avLst/>
          </a:prstGeom>
          <a:noFill/>
        </p:spPr>
        <p:txBody>
          <a:bodyPr wrap="square" lIns="0" tIns="0" rIns="0" bIns="0" rtlCol="0">
            <a:noAutofit/>
          </a:bodyPr>
          <a:lstStyle/>
          <a:p>
            <a:pPr>
              <a:lnSpc>
                <a:spcPct val="90000"/>
              </a:lnSpc>
              <a:spcAft>
                <a:spcPts val="60"/>
              </a:spcAft>
            </a:pPr>
            <a:r>
              <a:rPr lang="en-US" sz="600" b="1" dirty="0" smtClean="0">
                <a:solidFill>
                  <a:schemeClr val="tx1">
                    <a:lumMod val="75000"/>
                  </a:schemeClr>
                </a:solidFill>
                <a:latin typeface="Arial"/>
                <a:cs typeface="Arial"/>
              </a:rPr>
              <a:t>Big Data Statistical Server</a:t>
            </a:r>
          </a:p>
          <a:p>
            <a:pPr>
              <a:lnSpc>
                <a:spcPct val="90000"/>
              </a:lnSpc>
              <a:spcAft>
                <a:spcPts val="60"/>
              </a:spcAft>
            </a:pPr>
            <a:r>
              <a:rPr lang="en-US" sz="600" dirty="0" smtClean="0">
                <a:solidFill>
                  <a:srgbClr val="9A9B9D"/>
                </a:solidFill>
                <a:latin typeface="Arial"/>
                <a:cs typeface="Arial"/>
              </a:rPr>
              <a:t>Tech Data Corporation</a:t>
            </a:r>
          </a:p>
          <a:p>
            <a:pPr>
              <a:lnSpc>
                <a:spcPct val="90000"/>
              </a:lnSpc>
              <a:spcAft>
                <a:spcPts val="60"/>
              </a:spcAft>
            </a:pPr>
            <a:r>
              <a:rPr lang="en-US" sz="600" b="1" dirty="0" smtClean="0">
                <a:solidFill>
                  <a:srgbClr val="9A9B9D"/>
                </a:solidFill>
                <a:latin typeface="Arial"/>
                <a:cs typeface="Arial"/>
              </a:rPr>
              <a:t>$</a:t>
            </a:r>
            <a:r>
              <a:rPr lang="en-US" sz="600" dirty="0" smtClean="0">
                <a:solidFill>
                  <a:srgbClr val="9A9B9D"/>
                </a:solidFill>
                <a:latin typeface="Arial"/>
                <a:cs typeface="Arial"/>
              </a:rPr>
              <a:t>135,762,000</a:t>
            </a:r>
          </a:p>
        </p:txBody>
      </p:sp>
      <p:pic>
        <p:nvPicPr>
          <p:cNvPr id="104" name="Picture 10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994444" y="3226162"/>
            <a:ext cx="101573" cy="101573"/>
          </a:xfrm>
          <a:prstGeom prst="rect">
            <a:avLst/>
          </a:prstGeom>
        </p:spPr>
      </p:pic>
      <p:sp>
        <p:nvSpPr>
          <p:cNvPr id="105" name="TextBox 104"/>
          <p:cNvSpPr txBox="1"/>
          <p:nvPr/>
        </p:nvSpPr>
        <p:spPr>
          <a:xfrm>
            <a:off x="3444674" y="3232197"/>
            <a:ext cx="528737" cy="187992"/>
          </a:xfrm>
          <a:prstGeom prst="rect">
            <a:avLst/>
          </a:prstGeom>
          <a:noFill/>
        </p:spPr>
        <p:txBody>
          <a:bodyPr wrap="square" lIns="0" tIns="0" rIns="0" bIns="0" rtlCol="0">
            <a:noAutofit/>
          </a:bodyPr>
          <a:lstStyle/>
          <a:p>
            <a:pPr algn="r">
              <a:lnSpc>
                <a:spcPct val="90000"/>
              </a:lnSpc>
              <a:spcAft>
                <a:spcPts val="60"/>
              </a:spcAft>
            </a:pPr>
            <a:r>
              <a:rPr lang="en-US" sz="550" dirty="0" smtClean="0">
                <a:solidFill>
                  <a:schemeClr val="tx1">
                    <a:lumMod val="60000"/>
                    <a:lumOff val="40000"/>
                  </a:schemeClr>
                </a:solidFill>
                <a:latin typeface="Arial"/>
                <a:cs typeface="Arial"/>
              </a:rPr>
              <a:t>09/20/16</a:t>
            </a:r>
          </a:p>
          <a:p>
            <a:pPr algn="r">
              <a:lnSpc>
                <a:spcPct val="90000"/>
              </a:lnSpc>
              <a:spcAft>
                <a:spcPts val="60"/>
              </a:spcAft>
            </a:pPr>
            <a:r>
              <a:rPr lang="en-US" sz="550" dirty="0" smtClean="0">
                <a:solidFill>
                  <a:schemeClr val="tx1">
                    <a:lumMod val="60000"/>
                    <a:lumOff val="40000"/>
                  </a:schemeClr>
                </a:solidFill>
                <a:latin typeface="Arial"/>
                <a:cs typeface="Arial"/>
              </a:rPr>
              <a:t>03-Building</a:t>
            </a:r>
          </a:p>
          <a:p>
            <a:pPr algn="r">
              <a:lnSpc>
                <a:spcPct val="90000"/>
              </a:lnSpc>
              <a:spcAft>
                <a:spcPts val="60"/>
              </a:spcAft>
            </a:pPr>
            <a:r>
              <a:rPr lang="en-US" sz="550" dirty="0" smtClean="0">
                <a:solidFill>
                  <a:schemeClr val="bg1">
                    <a:lumMod val="65000"/>
                  </a:schemeClr>
                </a:solidFill>
                <a:latin typeface="Arial"/>
                <a:cs typeface="Arial"/>
              </a:rPr>
              <a:t> </a:t>
            </a:r>
          </a:p>
        </p:txBody>
      </p:sp>
      <p:sp>
        <p:nvSpPr>
          <p:cNvPr id="106" name="TextBox 105"/>
          <p:cNvSpPr txBox="1"/>
          <p:nvPr/>
        </p:nvSpPr>
        <p:spPr>
          <a:xfrm>
            <a:off x="2660739" y="3138897"/>
            <a:ext cx="1038699" cy="276108"/>
          </a:xfrm>
          <a:prstGeom prst="rect">
            <a:avLst/>
          </a:prstGeom>
          <a:noFill/>
        </p:spPr>
        <p:txBody>
          <a:bodyPr wrap="square" lIns="0" tIns="0" rIns="0" bIns="0" rtlCol="0">
            <a:noAutofit/>
          </a:bodyPr>
          <a:lstStyle/>
          <a:p>
            <a:pPr>
              <a:lnSpc>
                <a:spcPct val="90000"/>
              </a:lnSpc>
              <a:spcAft>
                <a:spcPts val="60"/>
              </a:spcAft>
            </a:pPr>
            <a:r>
              <a:rPr lang="en-US" sz="600" b="1" dirty="0" smtClean="0">
                <a:solidFill>
                  <a:schemeClr val="tx1">
                    <a:lumMod val="75000"/>
                  </a:schemeClr>
                </a:solidFill>
                <a:latin typeface="Arial"/>
                <a:cs typeface="Arial"/>
              </a:rPr>
              <a:t>Management Server</a:t>
            </a:r>
          </a:p>
          <a:p>
            <a:pPr>
              <a:lnSpc>
                <a:spcPct val="90000"/>
              </a:lnSpc>
              <a:spcAft>
                <a:spcPts val="60"/>
              </a:spcAft>
            </a:pPr>
            <a:r>
              <a:rPr lang="en-US" sz="600" dirty="0" smtClean="0">
                <a:solidFill>
                  <a:srgbClr val="9A9B9D"/>
                </a:solidFill>
                <a:latin typeface="Arial"/>
                <a:cs typeface="Arial"/>
              </a:rPr>
              <a:t>Pinnacle Technologies</a:t>
            </a:r>
          </a:p>
          <a:p>
            <a:pPr>
              <a:lnSpc>
                <a:spcPct val="90000"/>
              </a:lnSpc>
              <a:spcAft>
                <a:spcPts val="60"/>
              </a:spcAft>
            </a:pPr>
            <a:r>
              <a:rPr lang="en-US" sz="600" b="1" dirty="0" smtClean="0">
                <a:solidFill>
                  <a:srgbClr val="9A9B9D"/>
                </a:solidFill>
                <a:latin typeface="Arial"/>
                <a:cs typeface="Arial"/>
              </a:rPr>
              <a:t>$</a:t>
            </a:r>
            <a:r>
              <a:rPr lang="en-US" sz="600" dirty="0" smtClean="0">
                <a:solidFill>
                  <a:srgbClr val="9A9B9D"/>
                </a:solidFill>
                <a:latin typeface="Arial"/>
                <a:cs typeface="Arial"/>
              </a:rPr>
              <a:t>9,234,600</a:t>
            </a:r>
          </a:p>
        </p:txBody>
      </p:sp>
      <p:pic>
        <p:nvPicPr>
          <p:cNvPr id="107" name="Picture 10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755661" y="3539256"/>
            <a:ext cx="101573" cy="101573"/>
          </a:xfrm>
          <a:prstGeom prst="rect">
            <a:avLst/>
          </a:prstGeom>
        </p:spPr>
      </p:pic>
      <p:sp>
        <p:nvSpPr>
          <p:cNvPr id="109" name="TextBox 108"/>
          <p:cNvSpPr txBox="1"/>
          <p:nvPr/>
        </p:nvSpPr>
        <p:spPr>
          <a:xfrm>
            <a:off x="2421956" y="3451991"/>
            <a:ext cx="1038699" cy="276108"/>
          </a:xfrm>
          <a:prstGeom prst="rect">
            <a:avLst/>
          </a:prstGeom>
          <a:noFill/>
        </p:spPr>
        <p:txBody>
          <a:bodyPr wrap="square" lIns="0" tIns="0" rIns="0" bIns="0" rtlCol="0">
            <a:noAutofit/>
          </a:bodyPr>
          <a:lstStyle/>
          <a:p>
            <a:pPr>
              <a:lnSpc>
                <a:spcPct val="90000"/>
              </a:lnSpc>
              <a:spcAft>
                <a:spcPts val="60"/>
              </a:spcAft>
            </a:pPr>
            <a:r>
              <a:rPr lang="en-US" sz="600" b="1" dirty="0">
                <a:solidFill>
                  <a:schemeClr val="tx1">
                    <a:lumMod val="75000"/>
                  </a:schemeClr>
                </a:solidFill>
                <a:latin typeface="Arial"/>
                <a:cs typeface="Arial"/>
              </a:rPr>
              <a:t>a</a:t>
            </a:r>
            <a:r>
              <a:rPr lang="en-US" sz="600" b="1" dirty="0" smtClean="0">
                <a:solidFill>
                  <a:schemeClr val="tx1">
                    <a:lumMod val="75000"/>
                  </a:schemeClr>
                </a:solidFill>
                <a:latin typeface="Arial"/>
                <a:cs typeface="Arial"/>
              </a:rPr>
              <a:t>ta Server</a:t>
            </a:r>
          </a:p>
          <a:p>
            <a:pPr>
              <a:lnSpc>
                <a:spcPct val="90000"/>
              </a:lnSpc>
              <a:spcAft>
                <a:spcPts val="60"/>
              </a:spcAft>
            </a:pPr>
            <a:r>
              <a:rPr lang="en-US" sz="600" dirty="0" err="1" smtClean="0">
                <a:solidFill>
                  <a:srgbClr val="9A9B9D"/>
                </a:solidFill>
                <a:latin typeface="Arial"/>
                <a:cs typeface="Arial"/>
              </a:rPr>
              <a:t>ana</a:t>
            </a:r>
            <a:r>
              <a:rPr lang="en-US" sz="600" dirty="0" smtClean="0">
                <a:solidFill>
                  <a:srgbClr val="9A9B9D"/>
                </a:solidFill>
                <a:latin typeface="Arial"/>
                <a:cs typeface="Arial"/>
              </a:rPr>
              <a:t> Partners</a:t>
            </a:r>
          </a:p>
          <a:p>
            <a:pPr>
              <a:lnSpc>
                <a:spcPct val="90000"/>
              </a:lnSpc>
              <a:spcAft>
                <a:spcPts val="60"/>
              </a:spcAft>
            </a:pPr>
            <a:r>
              <a:rPr lang="en-US" sz="600" dirty="0" smtClean="0">
                <a:solidFill>
                  <a:srgbClr val="9A9B9D"/>
                </a:solidFill>
                <a:latin typeface="Arial"/>
                <a:cs typeface="Arial"/>
              </a:rPr>
              <a:t>49,000</a:t>
            </a:r>
          </a:p>
        </p:txBody>
      </p:sp>
      <p:sp>
        <p:nvSpPr>
          <p:cNvPr id="110" name="Rounded Rectangle 109"/>
          <p:cNvSpPr/>
          <p:nvPr/>
        </p:nvSpPr>
        <p:spPr>
          <a:xfrm>
            <a:off x="350364" y="4291895"/>
            <a:ext cx="1708024" cy="941590"/>
          </a:xfrm>
          <a:prstGeom prst="roundRect">
            <a:avLst>
              <a:gd name="adj" fmla="val 2871"/>
            </a:avLst>
          </a:prstGeom>
          <a:solidFill>
            <a:schemeClr val="bg1">
              <a:alpha val="53000"/>
            </a:schemeClr>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lang="en-US">
              <a:latin typeface="Arial"/>
              <a:cs typeface="Arial"/>
            </a:endParaRPr>
          </a:p>
        </p:txBody>
      </p:sp>
      <p:sp>
        <p:nvSpPr>
          <p:cNvPr id="100" name="TextBox 99"/>
          <p:cNvSpPr txBox="1"/>
          <p:nvPr/>
        </p:nvSpPr>
        <p:spPr>
          <a:xfrm>
            <a:off x="3552662" y="3426947"/>
            <a:ext cx="552932" cy="303518"/>
          </a:xfrm>
          <a:prstGeom prst="rect">
            <a:avLst/>
          </a:prstGeom>
          <a:solidFill>
            <a:srgbClr val="143A92"/>
          </a:solidFill>
        </p:spPr>
        <p:txBody>
          <a:bodyPr wrap="square" lIns="0" tIns="0" rIns="0" bIns="0" rtlCol="0" anchor="ctr" anchorCtr="0">
            <a:noAutofit/>
          </a:bodyPr>
          <a:lstStyle/>
          <a:p>
            <a:pPr algn="ctr">
              <a:lnSpc>
                <a:spcPct val="90000"/>
              </a:lnSpc>
              <a:spcAft>
                <a:spcPts val="50"/>
              </a:spcAft>
            </a:pPr>
            <a:r>
              <a:rPr lang="en-US" sz="600" dirty="0" smtClean="0">
                <a:solidFill>
                  <a:schemeClr val="bg1">
                    <a:lumMod val="85000"/>
                  </a:schemeClr>
                </a:solidFill>
                <a:latin typeface="Arial"/>
                <a:cs typeface="Arial"/>
              </a:rPr>
              <a:t>Log a call</a:t>
            </a:r>
          </a:p>
        </p:txBody>
      </p:sp>
      <p:cxnSp>
        <p:nvCxnSpPr>
          <p:cNvPr id="111" name="Straight Connector 110"/>
          <p:cNvCxnSpPr/>
          <p:nvPr/>
        </p:nvCxnSpPr>
        <p:spPr>
          <a:xfrm flipV="1">
            <a:off x="2421639" y="3421934"/>
            <a:ext cx="1664503" cy="7514"/>
          </a:xfrm>
          <a:prstGeom prst="line">
            <a:avLst/>
          </a:prstGeom>
          <a:ln w="3175">
            <a:solidFill>
              <a:srgbClr val="E4E4EE"/>
            </a:solidFill>
            <a:miter lim="800000"/>
          </a:ln>
        </p:spPr>
        <p:style>
          <a:lnRef idx="1">
            <a:schemeClr val="accent1"/>
          </a:lnRef>
          <a:fillRef idx="0">
            <a:schemeClr val="accent1"/>
          </a:fillRef>
          <a:effectRef idx="0">
            <a:schemeClr val="accent1"/>
          </a:effectRef>
          <a:fontRef idx="minor">
            <a:schemeClr val="tx1"/>
          </a:fontRef>
        </p:style>
      </p:cxnSp>
      <p:cxnSp>
        <p:nvCxnSpPr>
          <p:cNvPr id="112" name="Straight Connector 111"/>
          <p:cNvCxnSpPr/>
          <p:nvPr/>
        </p:nvCxnSpPr>
        <p:spPr>
          <a:xfrm flipV="1">
            <a:off x="2420763" y="3727617"/>
            <a:ext cx="1664503" cy="7514"/>
          </a:xfrm>
          <a:prstGeom prst="line">
            <a:avLst/>
          </a:prstGeom>
          <a:ln w="3175">
            <a:solidFill>
              <a:srgbClr val="E4E4EE"/>
            </a:solidFill>
            <a:miter lim="800000"/>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rot="5400000">
            <a:off x="3698645" y="2348499"/>
            <a:ext cx="65693" cy="65693"/>
          </a:xfrm>
          <a:prstGeom prst="rect">
            <a:avLst/>
          </a:prstGeom>
        </p:spPr>
      </p:pic>
      <p:sp>
        <p:nvSpPr>
          <p:cNvPr id="64" name="TextBox 63"/>
          <p:cNvSpPr txBox="1"/>
          <p:nvPr/>
        </p:nvSpPr>
        <p:spPr>
          <a:xfrm>
            <a:off x="2448642" y="2603429"/>
            <a:ext cx="164224" cy="73234"/>
          </a:xfrm>
          <a:prstGeom prst="rect">
            <a:avLst/>
          </a:prstGeom>
          <a:noFill/>
        </p:spPr>
        <p:txBody>
          <a:bodyPr wrap="square" lIns="0" tIns="0" rIns="0" bIns="0" rtlCol="0">
            <a:noAutofit/>
          </a:bodyPr>
          <a:lstStyle/>
          <a:p>
            <a:pPr algn="ctr">
              <a:lnSpc>
                <a:spcPct val="90000"/>
              </a:lnSpc>
            </a:pPr>
            <a:r>
              <a:rPr lang="en-US" sz="400" b="1" dirty="0" smtClean="0">
                <a:solidFill>
                  <a:schemeClr val="bg1">
                    <a:lumMod val="65000"/>
                  </a:schemeClr>
                </a:solidFill>
                <a:latin typeface="Arial"/>
                <a:cs typeface="Arial"/>
              </a:rPr>
              <a:t>40%</a:t>
            </a:r>
          </a:p>
        </p:txBody>
      </p:sp>
      <p:sp>
        <p:nvSpPr>
          <p:cNvPr id="115" name="TextBox 114"/>
          <p:cNvSpPr txBox="1"/>
          <p:nvPr/>
        </p:nvSpPr>
        <p:spPr>
          <a:xfrm>
            <a:off x="2449849" y="2898142"/>
            <a:ext cx="164224" cy="73234"/>
          </a:xfrm>
          <a:prstGeom prst="rect">
            <a:avLst/>
          </a:prstGeom>
          <a:noFill/>
        </p:spPr>
        <p:txBody>
          <a:bodyPr wrap="square" lIns="0" tIns="0" rIns="0" bIns="0" rtlCol="0">
            <a:noAutofit/>
          </a:bodyPr>
          <a:lstStyle/>
          <a:p>
            <a:pPr algn="ctr">
              <a:lnSpc>
                <a:spcPct val="90000"/>
              </a:lnSpc>
            </a:pPr>
            <a:r>
              <a:rPr lang="en-US" sz="400" b="1" dirty="0" smtClean="0">
                <a:solidFill>
                  <a:schemeClr val="bg1">
                    <a:lumMod val="65000"/>
                  </a:schemeClr>
                </a:solidFill>
                <a:latin typeface="Arial"/>
                <a:cs typeface="Arial"/>
              </a:rPr>
              <a:t>80%</a:t>
            </a:r>
          </a:p>
        </p:txBody>
      </p:sp>
      <p:sp>
        <p:nvSpPr>
          <p:cNvPr id="116" name="TextBox 115"/>
          <p:cNvSpPr txBox="1"/>
          <p:nvPr/>
        </p:nvSpPr>
        <p:spPr>
          <a:xfrm>
            <a:off x="2451056" y="3214455"/>
            <a:ext cx="164224" cy="73234"/>
          </a:xfrm>
          <a:prstGeom prst="rect">
            <a:avLst/>
          </a:prstGeom>
          <a:noFill/>
        </p:spPr>
        <p:txBody>
          <a:bodyPr wrap="square" lIns="0" tIns="0" rIns="0" bIns="0" rtlCol="0">
            <a:noAutofit/>
          </a:bodyPr>
          <a:lstStyle/>
          <a:p>
            <a:pPr algn="ctr">
              <a:lnSpc>
                <a:spcPct val="90000"/>
              </a:lnSpc>
            </a:pPr>
            <a:r>
              <a:rPr lang="en-US" sz="400" b="1" dirty="0" smtClean="0">
                <a:solidFill>
                  <a:schemeClr val="bg1">
                    <a:lumMod val="65000"/>
                  </a:schemeClr>
                </a:solidFill>
                <a:latin typeface="Arial"/>
                <a:cs typeface="Arial"/>
              </a:rPr>
              <a:t>60%</a:t>
            </a:r>
          </a:p>
        </p:txBody>
      </p:sp>
      <p:sp>
        <p:nvSpPr>
          <p:cNvPr id="108" name="TextBox 107"/>
          <p:cNvSpPr txBox="1"/>
          <p:nvPr/>
        </p:nvSpPr>
        <p:spPr>
          <a:xfrm>
            <a:off x="2948613" y="3545291"/>
            <a:ext cx="528737" cy="187992"/>
          </a:xfrm>
          <a:prstGeom prst="rect">
            <a:avLst/>
          </a:prstGeom>
          <a:noFill/>
        </p:spPr>
        <p:txBody>
          <a:bodyPr wrap="square" lIns="0" tIns="0" rIns="0" bIns="0" rtlCol="0">
            <a:noAutofit/>
          </a:bodyPr>
          <a:lstStyle/>
          <a:p>
            <a:pPr algn="r">
              <a:lnSpc>
                <a:spcPct val="90000"/>
              </a:lnSpc>
              <a:spcAft>
                <a:spcPts val="60"/>
              </a:spcAft>
            </a:pPr>
            <a:r>
              <a:rPr lang="en-US" sz="550" dirty="0" smtClean="0">
                <a:solidFill>
                  <a:schemeClr val="tx1">
                    <a:lumMod val="60000"/>
                    <a:lumOff val="40000"/>
                  </a:schemeClr>
                </a:solidFill>
                <a:latin typeface="Arial"/>
                <a:cs typeface="Arial"/>
              </a:rPr>
              <a:t>12/25/16</a:t>
            </a:r>
          </a:p>
          <a:p>
            <a:pPr algn="r">
              <a:lnSpc>
                <a:spcPct val="90000"/>
              </a:lnSpc>
              <a:spcAft>
                <a:spcPts val="60"/>
              </a:spcAft>
            </a:pPr>
            <a:r>
              <a:rPr lang="en-US" sz="550" dirty="0" smtClean="0">
                <a:solidFill>
                  <a:schemeClr val="tx1">
                    <a:lumMod val="60000"/>
                    <a:lumOff val="40000"/>
                  </a:schemeClr>
                </a:solidFill>
                <a:latin typeface="Arial"/>
                <a:cs typeface="Arial"/>
              </a:rPr>
              <a:t>01-Qualification</a:t>
            </a:r>
          </a:p>
          <a:p>
            <a:pPr algn="r">
              <a:lnSpc>
                <a:spcPct val="90000"/>
              </a:lnSpc>
              <a:spcAft>
                <a:spcPts val="60"/>
              </a:spcAft>
            </a:pPr>
            <a:r>
              <a:rPr lang="en-US" sz="550" dirty="0" smtClean="0">
                <a:solidFill>
                  <a:schemeClr val="bg1">
                    <a:lumMod val="65000"/>
                  </a:schemeClr>
                </a:solidFill>
                <a:latin typeface="Arial"/>
                <a:cs typeface="Arial"/>
              </a:rPr>
              <a:t> </a:t>
            </a:r>
          </a:p>
        </p:txBody>
      </p:sp>
      <p:sp>
        <p:nvSpPr>
          <p:cNvPr id="36" name="Annotation"/>
          <p:cNvSpPr>
            <a:spLocks noChangeAspect="1"/>
          </p:cNvSpPr>
          <p:nvPr/>
        </p:nvSpPr>
        <p:spPr>
          <a:xfrm>
            <a:off x="4543567" y="3239067"/>
            <a:ext cx="419556" cy="419556"/>
          </a:xfrm>
          <a:prstGeom prst="ellipse">
            <a:avLst/>
          </a:prstGeom>
          <a:solidFill>
            <a:schemeClr val="bg1"/>
          </a:solidFill>
          <a:ln w="28575" cmpd="sng">
            <a:solidFill>
              <a:srgbClr val="FDAE0A"/>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endParaRPr lang="en-US" sz="1400" b="1" dirty="0">
              <a:solidFill>
                <a:schemeClr val="tx1"/>
              </a:solidFill>
              <a:latin typeface="Arial Narrow" pitchFamily="34" charset="0"/>
              <a:cs typeface="Arial" pitchFamily="34" charset="0"/>
            </a:endParaRPr>
          </a:p>
        </p:txBody>
      </p:sp>
      <p:sp>
        <p:nvSpPr>
          <p:cNvPr id="37" name="TextBox 36"/>
          <p:cNvSpPr txBox="1"/>
          <p:nvPr/>
        </p:nvSpPr>
        <p:spPr>
          <a:xfrm>
            <a:off x="4548279" y="3306933"/>
            <a:ext cx="407147" cy="259713"/>
          </a:xfrm>
          <a:prstGeom prst="rect">
            <a:avLst/>
          </a:prstGeom>
          <a:noFill/>
        </p:spPr>
        <p:txBody>
          <a:bodyPr wrap="square" lIns="0" tIns="0" rIns="0" bIns="0" rtlCol="0">
            <a:noAutofit/>
          </a:bodyPr>
          <a:lstStyle/>
          <a:p>
            <a:pPr algn="ctr">
              <a:lnSpc>
                <a:spcPct val="90000"/>
              </a:lnSpc>
            </a:pPr>
            <a:r>
              <a:rPr lang="en-US" b="1" dirty="0" smtClean="0"/>
              <a:t>1</a:t>
            </a:r>
          </a:p>
        </p:txBody>
      </p:sp>
      <p:cxnSp>
        <p:nvCxnSpPr>
          <p:cNvPr id="38" name="Straight Arrow Connector 37"/>
          <p:cNvCxnSpPr>
            <a:stCxn id="36" idx="2"/>
          </p:cNvCxnSpPr>
          <p:nvPr/>
        </p:nvCxnSpPr>
        <p:spPr>
          <a:xfrm flipH="1">
            <a:off x="4019361" y="3448845"/>
            <a:ext cx="524206" cy="181879"/>
          </a:xfrm>
          <a:prstGeom prst="straightConnector1">
            <a:avLst/>
          </a:prstGeom>
          <a:ln w="28575" cmpd="sng">
            <a:solidFill>
              <a:srgbClr val="FDB507"/>
            </a:solidFill>
            <a:miter lim="800000"/>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161567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9" name="Picture 11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992106" y="4914009"/>
            <a:ext cx="101573" cy="101573"/>
          </a:xfrm>
          <a:prstGeom prst="rect">
            <a:avLst/>
          </a:prstGeom>
        </p:spPr>
      </p:pic>
      <p:sp>
        <p:nvSpPr>
          <p:cNvPr id="4" name="Slide Number Placeholder 3"/>
          <p:cNvSpPr>
            <a:spLocks noGrp="1"/>
          </p:cNvSpPr>
          <p:nvPr>
            <p:ph type="sldNum" sz="quarter" idx="12"/>
          </p:nvPr>
        </p:nvSpPr>
        <p:spPr/>
        <p:txBody>
          <a:bodyPr/>
          <a:lstStyle/>
          <a:p>
            <a:fld id="{C51EAA63-D034-42AE-91FA-B13B9518C7BE}" type="slidenum">
              <a:rPr lang="uk-UA" smtClean="0"/>
              <a:t>17</a:t>
            </a:fld>
            <a:endParaRPr lang="uk-UA" dirty="0"/>
          </a:p>
        </p:txBody>
      </p:sp>
      <p:sp>
        <p:nvSpPr>
          <p:cNvPr id="28" name="Title 27"/>
          <p:cNvSpPr>
            <a:spLocks noGrp="1"/>
          </p:cNvSpPr>
          <p:nvPr>
            <p:ph type="title"/>
          </p:nvPr>
        </p:nvSpPr>
        <p:spPr/>
        <p:txBody>
          <a:bodyPr/>
          <a:lstStyle/>
          <a:p>
            <a:r>
              <a:rPr lang="en-US" dirty="0" smtClean="0"/>
              <a:t>Opportunity Detail</a:t>
            </a:r>
            <a:endParaRPr lang="en-US" dirty="0"/>
          </a:p>
        </p:txBody>
      </p:sp>
      <p:pic>
        <p:nvPicPr>
          <p:cNvPr id="31" name="Picture 3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990298" y="2599974"/>
            <a:ext cx="101573" cy="101573"/>
          </a:xfrm>
          <a:prstGeom prst="rect">
            <a:avLst/>
          </a:prstGeom>
        </p:spPr>
      </p:pic>
      <p:cxnSp>
        <p:nvCxnSpPr>
          <p:cNvPr id="32" name="Straight Connector 31"/>
          <p:cNvCxnSpPr/>
          <p:nvPr/>
        </p:nvCxnSpPr>
        <p:spPr>
          <a:xfrm flipV="1">
            <a:off x="2403324" y="3631269"/>
            <a:ext cx="1664503" cy="7514"/>
          </a:xfrm>
          <a:prstGeom prst="line">
            <a:avLst/>
          </a:prstGeom>
          <a:ln w="3175">
            <a:solidFill>
              <a:srgbClr val="E4E4EE"/>
            </a:solidFill>
            <a:miter lim="800000"/>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3440528" y="2606009"/>
            <a:ext cx="528737" cy="187992"/>
          </a:xfrm>
          <a:prstGeom prst="rect">
            <a:avLst/>
          </a:prstGeom>
          <a:noFill/>
        </p:spPr>
        <p:txBody>
          <a:bodyPr wrap="square" lIns="0" tIns="0" rIns="0" bIns="0" rtlCol="0">
            <a:noAutofit/>
          </a:bodyPr>
          <a:lstStyle/>
          <a:p>
            <a:pPr algn="r">
              <a:lnSpc>
                <a:spcPct val="90000"/>
              </a:lnSpc>
              <a:spcAft>
                <a:spcPts val="60"/>
              </a:spcAft>
            </a:pPr>
            <a:r>
              <a:rPr lang="en-US" sz="550" dirty="0" smtClean="0">
                <a:solidFill>
                  <a:schemeClr val="tx1">
                    <a:lumMod val="60000"/>
                    <a:lumOff val="40000"/>
                  </a:schemeClr>
                </a:solidFill>
                <a:latin typeface="Arial"/>
                <a:cs typeface="Arial"/>
              </a:rPr>
              <a:t>09/25/16</a:t>
            </a:r>
          </a:p>
          <a:p>
            <a:pPr algn="r">
              <a:lnSpc>
                <a:spcPct val="90000"/>
              </a:lnSpc>
              <a:spcAft>
                <a:spcPts val="60"/>
              </a:spcAft>
            </a:pPr>
            <a:r>
              <a:rPr lang="en-US" sz="550" dirty="0" smtClean="0">
                <a:solidFill>
                  <a:schemeClr val="tx1">
                    <a:lumMod val="60000"/>
                    <a:lumOff val="40000"/>
                  </a:schemeClr>
                </a:solidFill>
                <a:latin typeface="Arial"/>
                <a:cs typeface="Arial"/>
              </a:rPr>
              <a:t>05-Agreement</a:t>
            </a:r>
          </a:p>
          <a:p>
            <a:pPr algn="r">
              <a:lnSpc>
                <a:spcPct val="90000"/>
              </a:lnSpc>
              <a:spcAft>
                <a:spcPts val="60"/>
              </a:spcAft>
            </a:pPr>
            <a:r>
              <a:rPr lang="en-US" sz="550" dirty="0" smtClean="0">
                <a:solidFill>
                  <a:schemeClr val="bg1">
                    <a:lumMod val="65000"/>
                  </a:schemeClr>
                </a:solidFill>
                <a:latin typeface="Arial"/>
                <a:cs typeface="Arial"/>
              </a:rPr>
              <a:t> </a:t>
            </a:r>
          </a:p>
        </p:txBody>
      </p:sp>
      <p:sp>
        <p:nvSpPr>
          <p:cNvPr id="34" name="TextBox 33"/>
          <p:cNvSpPr txBox="1"/>
          <p:nvPr/>
        </p:nvSpPr>
        <p:spPr>
          <a:xfrm>
            <a:off x="2798215" y="2324628"/>
            <a:ext cx="918859" cy="128827"/>
          </a:xfrm>
          <a:prstGeom prst="rect">
            <a:avLst/>
          </a:prstGeom>
          <a:noFill/>
        </p:spPr>
        <p:txBody>
          <a:bodyPr wrap="square" lIns="0" tIns="0" rIns="0" bIns="0" rtlCol="0">
            <a:noAutofit/>
          </a:bodyPr>
          <a:lstStyle/>
          <a:p>
            <a:pPr>
              <a:lnSpc>
                <a:spcPct val="90000"/>
              </a:lnSpc>
              <a:spcAft>
                <a:spcPts val="50"/>
              </a:spcAft>
            </a:pPr>
            <a:r>
              <a:rPr lang="en-US" sz="650" dirty="0" smtClean="0">
                <a:solidFill>
                  <a:schemeClr val="bg1">
                    <a:lumMod val="85000"/>
                  </a:schemeClr>
                </a:solidFill>
                <a:latin typeface="Arial"/>
                <a:cs typeface="Arial"/>
              </a:rPr>
              <a:t>My Open Opportunities</a:t>
            </a:r>
          </a:p>
        </p:txBody>
      </p:sp>
      <p:graphicFrame>
        <p:nvGraphicFramePr>
          <p:cNvPr id="35" name="Content Placeholder 24"/>
          <p:cNvGraphicFramePr>
            <a:graphicFrameLocks/>
          </p:cNvGraphicFramePr>
          <p:nvPr>
            <p:extLst>
              <p:ext uri="{D42A27DB-BD31-4B8C-83A1-F6EECF244321}">
                <p14:modId xmlns:p14="http://schemas.microsoft.com/office/powerpoint/2010/main" val="3744960683"/>
              </p:ext>
            </p:extLst>
          </p:nvPr>
        </p:nvGraphicFramePr>
        <p:xfrm>
          <a:off x="2325100" y="2523454"/>
          <a:ext cx="325638" cy="253280"/>
        </p:xfrm>
        <a:graphic>
          <a:graphicData uri="http://schemas.openxmlformats.org/drawingml/2006/chart">
            <c:chart xmlns:c="http://schemas.openxmlformats.org/drawingml/2006/chart" xmlns:r="http://schemas.openxmlformats.org/officeDocument/2006/relationships" r:id="rId3"/>
          </a:graphicData>
        </a:graphic>
      </p:graphicFrame>
      <p:pic>
        <p:nvPicPr>
          <p:cNvPr id="36" name="Picture 3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399290" y="2305676"/>
            <a:ext cx="141520" cy="141520"/>
          </a:xfrm>
          <a:prstGeom prst="rect">
            <a:avLst/>
          </a:prstGeom>
        </p:spPr>
      </p:pic>
      <p:pic>
        <p:nvPicPr>
          <p:cNvPr id="37" name="Picture 36"/>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V="1">
            <a:off x="3783882" y="2302800"/>
            <a:ext cx="146130" cy="146130"/>
          </a:xfrm>
          <a:prstGeom prst="rect">
            <a:avLst/>
          </a:prstGeom>
        </p:spPr>
      </p:pic>
      <p:sp>
        <p:nvSpPr>
          <p:cNvPr id="39" name="TextBox 38"/>
          <p:cNvSpPr txBox="1"/>
          <p:nvPr/>
        </p:nvSpPr>
        <p:spPr>
          <a:xfrm>
            <a:off x="2656593" y="2512709"/>
            <a:ext cx="1038699" cy="276108"/>
          </a:xfrm>
          <a:prstGeom prst="rect">
            <a:avLst/>
          </a:prstGeom>
          <a:noFill/>
        </p:spPr>
        <p:txBody>
          <a:bodyPr wrap="square" lIns="0" tIns="0" rIns="0" bIns="0" rtlCol="0">
            <a:noAutofit/>
          </a:bodyPr>
          <a:lstStyle/>
          <a:p>
            <a:pPr>
              <a:lnSpc>
                <a:spcPct val="90000"/>
              </a:lnSpc>
              <a:spcAft>
                <a:spcPts val="60"/>
              </a:spcAft>
            </a:pPr>
            <a:r>
              <a:rPr lang="en-US" sz="600" b="1" dirty="0" smtClean="0">
                <a:solidFill>
                  <a:schemeClr val="tx1">
                    <a:lumMod val="75000"/>
                  </a:schemeClr>
                </a:solidFill>
                <a:latin typeface="Arial"/>
                <a:cs typeface="Arial"/>
              </a:rPr>
              <a:t>Big Data Statistical Server</a:t>
            </a:r>
          </a:p>
          <a:p>
            <a:pPr>
              <a:lnSpc>
                <a:spcPct val="90000"/>
              </a:lnSpc>
              <a:spcAft>
                <a:spcPts val="60"/>
              </a:spcAft>
            </a:pPr>
            <a:r>
              <a:rPr lang="en-US" sz="600" dirty="0" smtClean="0">
                <a:solidFill>
                  <a:srgbClr val="9A9B9D"/>
                </a:solidFill>
                <a:latin typeface="Arial"/>
                <a:cs typeface="Arial"/>
              </a:rPr>
              <a:t>Tech Data Corporation</a:t>
            </a:r>
          </a:p>
          <a:p>
            <a:pPr>
              <a:lnSpc>
                <a:spcPct val="90000"/>
              </a:lnSpc>
              <a:spcAft>
                <a:spcPts val="60"/>
              </a:spcAft>
            </a:pPr>
            <a:r>
              <a:rPr lang="en-US" sz="600" b="1" dirty="0" smtClean="0">
                <a:solidFill>
                  <a:srgbClr val="9A9B9D"/>
                </a:solidFill>
                <a:latin typeface="Arial"/>
                <a:cs typeface="Arial"/>
              </a:rPr>
              <a:t>$</a:t>
            </a:r>
            <a:r>
              <a:rPr lang="en-US" sz="600" dirty="0" smtClean="0">
                <a:solidFill>
                  <a:srgbClr val="9A9B9D"/>
                </a:solidFill>
                <a:latin typeface="Arial"/>
                <a:cs typeface="Arial"/>
              </a:rPr>
              <a:t>63,849,000</a:t>
            </a:r>
          </a:p>
        </p:txBody>
      </p:sp>
      <p:pic>
        <p:nvPicPr>
          <p:cNvPr id="40" name="Picture 39"/>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5400000">
            <a:off x="3698645" y="2348499"/>
            <a:ext cx="65693" cy="65693"/>
          </a:xfrm>
          <a:prstGeom prst="rect">
            <a:avLst/>
          </a:prstGeom>
        </p:spPr>
      </p:pic>
      <p:sp>
        <p:nvSpPr>
          <p:cNvPr id="41" name="TextBox 40"/>
          <p:cNvSpPr txBox="1"/>
          <p:nvPr/>
        </p:nvSpPr>
        <p:spPr>
          <a:xfrm>
            <a:off x="2448642" y="2607513"/>
            <a:ext cx="164224" cy="73234"/>
          </a:xfrm>
          <a:prstGeom prst="rect">
            <a:avLst/>
          </a:prstGeom>
          <a:noFill/>
        </p:spPr>
        <p:txBody>
          <a:bodyPr wrap="square" lIns="0" tIns="0" rIns="0" bIns="0" rtlCol="0">
            <a:noAutofit/>
          </a:bodyPr>
          <a:lstStyle/>
          <a:p>
            <a:pPr algn="ctr">
              <a:lnSpc>
                <a:spcPct val="90000"/>
              </a:lnSpc>
            </a:pPr>
            <a:r>
              <a:rPr lang="en-US" sz="400" b="1" dirty="0" smtClean="0">
                <a:solidFill>
                  <a:schemeClr val="bg1">
                    <a:lumMod val="65000"/>
                  </a:schemeClr>
                </a:solidFill>
                <a:latin typeface="Arial"/>
                <a:cs typeface="Arial"/>
              </a:rPr>
              <a:t>40%</a:t>
            </a:r>
          </a:p>
        </p:txBody>
      </p:sp>
      <p:sp>
        <p:nvSpPr>
          <p:cNvPr id="42" name="Chevron 41"/>
          <p:cNvSpPr/>
          <p:nvPr/>
        </p:nvSpPr>
        <p:spPr>
          <a:xfrm>
            <a:off x="2922034" y="3194018"/>
            <a:ext cx="602928" cy="125818"/>
          </a:xfrm>
          <a:prstGeom prst="chevron">
            <a:avLst/>
          </a:prstGeom>
          <a:noFill/>
          <a:ln w="9525">
            <a:solidFill>
              <a:srgbClr val="5B5B5B"/>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lnSpc>
                <a:spcPct val="90000"/>
              </a:lnSpc>
            </a:pPr>
            <a:r>
              <a:rPr lang="en-US" sz="500" b="1" dirty="0" smtClean="0">
                <a:solidFill>
                  <a:schemeClr val="bg1">
                    <a:lumMod val="65000"/>
                  </a:schemeClr>
                </a:solidFill>
                <a:latin typeface="Arial"/>
                <a:cs typeface="Arial"/>
              </a:rPr>
              <a:t>05 -Agreement</a:t>
            </a:r>
            <a:endParaRPr lang="en-US" sz="500" b="1" dirty="0">
              <a:solidFill>
                <a:schemeClr val="bg1">
                  <a:lumMod val="65000"/>
                </a:schemeClr>
              </a:solidFill>
              <a:latin typeface="Arial"/>
              <a:cs typeface="Arial"/>
            </a:endParaRPr>
          </a:p>
        </p:txBody>
      </p:sp>
      <p:sp>
        <p:nvSpPr>
          <p:cNvPr id="43" name="Chevron 42"/>
          <p:cNvSpPr/>
          <p:nvPr/>
        </p:nvSpPr>
        <p:spPr>
          <a:xfrm>
            <a:off x="3470443" y="3194018"/>
            <a:ext cx="590097" cy="125818"/>
          </a:xfrm>
          <a:prstGeom prst="chevron">
            <a:avLst/>
          </a:prstGeom>
          <a:solidFill>
            <a:srgbClr val="CDCDCD"/>
          </a:solidFill>
          <a:ln w="9525">
            <a:solidFill>
              <a:srgbClr val="CDCDCD"/>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lnSpc>
                <a:spcPct val="90000"/>
              </a:lnSpc>
            </a:pPr>
            <a:r>
              <a:rPr lang="en-US" sz="500" dirty="0" smtClean="0">
                <a:solidFill>
                  <a:srgbClr val="FFFFFF"/>
                </a:solidFill>
                <a:latin typeface="Arial"/>
                <a:cs typeface="Arial"/>
              </a:rPr>
              <a:t>06-Negotiation</a:t>
            </a:r>
            <a:endParaRPr lang="en-US" sz="500" dirty="0">
              <a:solidFill>
                <a:srgbClr val="FFFFFF"/>
              </a:solidFill>
              <a:latin typeface="Arial"/>
              <a:cs typeface="Arial"/>
            </a:endParaRPr>
          </a:p>
        </p:txBody>
      </p:sp>
      <p:sp>
        <p:nvSpPr>
          <p:cNvPr id="44" name="Chevron 43"/>
          <p:cNvSpPr/>
          <p:nvPr/>
        </p:nvSpPr>
        <p:spPr>
          <a:xfrm>
            <a:off x="2404416" y="3194018"/>
            <a:ext cx="572525" cy="125818"/>
          </a:xfrm>
          <a:prstGeom prst="chevron">
            <a:avLst/>
          </a:prstGeom>
          <a:solidFill>
            <a:srgbClr val="CDCDCD"/>
          </a:solidFill>
          <a:ln w="9525">
            <a:solidFill>
              <a:srgbClr val="CDCDCD"/>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lnSpc>
                <a:spcPct val="90000"/>
              </a:lnSpc>
            </a:pPr>
            <a:r>
              <a:rPr lang="en-US" sz="500" dirty="0" smtClean="0">
                <a:solidFill>
                  <a:srgbClr val="FFFFFF"/>
                </a:solidFill>
                <a:latin typeface="Arial"/>
                <a:cs typeface="Arial"/>
              </a:rPr>
              <a:t>04-Presentation</a:t>
            </a:r>
            <a:endParaRPr lang="en-US" sz="500" dirty="0">
              <a:solidFill>
                <a:srgbClr val="FFFFFF"/>
              </a:solidFill>
              <a:latin typeface="Arial"/>
              <a:cs typeface="Arial"/>
            </a:endParaRPr>
          </a:p>
        </p:txBody>
      </p:sp>
      <p:pic>
        <p:nvPicPr>
          <p:cNvPr id="46" name="Picture 4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990033" y="3465690"/>
            <a:ext cx="101573" cy="101573"/>
          </a:xfrm>
          <a:prstGeom prst="rect">
            <a:avLst/>
          </a:prstGeom>
        </p:spPr>
      </p:pic>
      <p:sp>
        <p:nvSpPr>
          <p:cNvPr id="47" name="TextBox 46"/>
          <p:cNvSpPr txBox="1"/>
          <p:nvPr/>
        </p:nvSpPr>
        <p:spPr>
          <a:xfrm>
            <a:off x="2404416" y="2832207"/>
            <a:ext cx="1038699" cy="194455"/>
          </a:xfrm>
          <a:prstGeom prst="rect">
            <a:avLst/>
          </a:prstGeom>
          <a:noFill/>
        </p:spPr>
        <p:txBody>
          <a:bodyPr wrap="square" lIns="0" tIns="0" rIns="0" bIns="0" rtlCol="0">
            <a:noAutofit/>
          </a:bodyPr>
          <a:lstStyle/>
          <a:p>
            <a:pPr>
              <a:lnSpc>
                <a:spcPct val="90000"/>
              </a:lnSpc>
              <a:spcAft>
                <a:spcPts val="100"/>
              </a:spcAft>
            </a:pPr>
            <a:r>
              <a:rPr lang="en-US" sz="500" dirty="0" smtClean="0">
                <a:solidFill>
                  <a:srgbClr val="9A9B9D"/>
                </a:solidFill>
                <a:latin typeface="Arial"/>
                <a:cs typeface="Arial"/>
              </a:rPr>
              <a:t>Account</a:t>
            </a:r>
          </a:p>
          <a:p>
            <a:pPr>
              <a:lnSpc>
                <a:spcPct val="90000"/>
              </a:lnSpc>
              <a:spcAft>
                <a:spcPts val="60"/>
              </a:spcAft>
            </a:pPr>
            <a:r>
              <a:rPr lang="en-US" sz="600" dirty="0" smtClean="0">
                <a:solidFill>
                  <a:srgbClr val="494949"/>
                </a:solidFill>
                <a:latin typeface="Arial"/>
                <a:cs typeface="Arial"/>
              </a:rPr>
              <a:t>Tech Data Corporation</a:t>
            </a:r>
          </a:p>
          <a:p>
            <a:pPr>
              <a:lnSpc>
                <a:spcPct val="90000"/>
              </a:lnSpc>
              <a:spcAft>
                <a:spcPts val="60"/>
              </a:spcAft>
            </a:pPr>
            <a:r>
              <a:rPr lang="en-US" sz="600" dirty="0" smtClean="0">
                <a:solidFill>
                  <a:srgbClr val="9A9B9D"/>
                </a:solidFill>
                <a:latin typeface="Arial"/>
                <a:cs typeface="Arial"/>
              </a:rPr>
              <a:t> </a:t>
            </a:r>
          </a:p>
        </p:txBody>
      </p:sp>
      <p:cxnSp>
        <p:nvCxnSpPr>
          <p:cNvPr id="49" name="Straight Connector 48"/>
          <p:cNvCxnSpPr/>
          <p:nvPr/>
        </p:nvCxnSpPr>
        <p:spPr>
          <a:xfrm flipV="1">
            <a:off x="2404416" y="2794547"/>
            <a:ext cx="1664503" cy="7514"/>
          </a:xfrm>
          <a:prstGeom prst="line">
            <a:avLst/>
          </a:prstGeom>
          <a:ln w="3175">
            <a:solidFill>
              <a:srgbClr val="E4E4EE"/>
            </a:solidFill>
            <a:miter lim="800000"/>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flipV="1">
            <a:off x="2404416" y="3031788"/>
            <a:ext cx="1664503" cy="7514"/>
          </a:xfrm>
          <a:prstGeom prst="line">
            <a:avLst/>
          </a:prstGeom>
          <a:ln w="3175">
            <a:solidFill>
              <a:srgbClr val="E4E4EE"/>
            </a:solidFill>
            <a:miter lim="800000"/>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flipV="1">
            <a:off x="2422231" y="3362548"/>
            <a:ext cx="1664503" cy="7514"/>
          </a:xfrm>
          <a:prstGeom prst="line">
            <a:avLst/>
          </a:prstGeom>
          <a:ln w="3175">
            <a:solidFill>
              <a:srgbClr val="E4E4EE"/>
            </a:solidFill>
            <a:miter lim="800000"/>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a:off x="2404416" y="3906814"/>
            <a:ext cx="1673713" cy="1994"/>
          </a:xfrm>
          <a:prstGeom prst="line">
            <a:avLst/>
          </a:prstGeom>
          <a:ln w="3175">
            <a:solidFill>
              <a:srgbClr val="E4E4EE"/>
            </a:solidFill>
            <a:miter lim="800000"/>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flipV="1">
            <a:off x="2404416" y="4140751"/>
            <a:ext cx="1673409" cy="2123"/>
          </a:xfrm>
          <a:prstGeom prst="line">
            <a:avLst/>
          </a:prstGeom>
          <a:ln w="3175">
            <a:solidFill>
              <a:srgbClr val="E4E4EE"/>
            </a:solidFill>
            <a:miter lim="800000"/>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a:off x="2404416" y="4432158"/>
            <a:ext cx="1673101" cy="1373"/>
          </a:xfrm>
          <a:prstGeom prst="line">
            <a:avLst/>
          </a:prstGeom>
          <a:ln w="3175">
            <a:solidFill>
              <a:srgbClr val="E4E4EE"/>
            </a:solidFill>
            <a:miter lim="800000"/>
          </a:ln>
        </p:spPr>
        <p:style>
          <a:lnRef idx="1">
            <a:schemeClr val="accent1"/>
          </a:lnRef>
          <a:fillRef idx="0">
            <a:schemeClr val="accent1"/>
          </a:fillRef>
          <a:effectRef idx="0">
            <a:schemeClr val="accent1"/>
          </a:effectRef>
          <a:fontRef idx="minor">
            <a:schemeClr val="tx1"/>
          </a:fontRef>
        </p:style>
      </p:cxnSp>
      <p:sp>
        <p:nvSpPr>
          <p:cNvPr id="64" name="TextBox 63"/>
          <p:cNvSpPr txBox="1"/>
          <p:nvPr/>
        </p:nvSpPr>
        <p:spPr>
          <a:xfrm>
            <a:off x="2404416" y="3083461"/>
            <a:ext cx="1038699" cy="91495"/>
          </a:xfrm>
          <a:prstGeom prst="rect">
            <a:avLst/>
          </a:prstGeom>
          <a:noFill/>
        </p:spPr>
        <p:txBody>
          <a:bodyPr wrap="square" lIns="0" tIns="0" rIns="0" bIns="0" rtlCol="0">
            <a:noAutofit/>
          </a:bodyPr>
          <a:lstStyle/>
          <a:p>
            <a:pPr>
              <a:lnSpc>
                <a:spcPct val="90000"/>
              </a:lnSpc>
              <a:spcAft>
                <a:spcPts val="100"/>
              </a:spcAft>
            </a:pPr>
            <a:r>
              <a:rPr lang="en-US" sz="500" dirty="0" smtClean="0">
                <a:solidFill>
                  <a:srgbClr val="9A9B9D"/>
                </a:solidFill>
                <a:latin typeface="Arial"/>
                <a:cs typeface="Arial"/>
              </a:rPr>
              <a:t>Sales Stage</a:t>
            </a:r>
            <a:r>
              <a:rPr lang="en-US" sz="600" dirty="0" smtClean="0">
                <a:solidFill>
                  <a:srgbClr val="9A9B9D"/>
                </a:solidFill>
                <a:latin typeface="Arial"/>
                <a:cs typeface="Arial"/>
              </a:rPr>
              <a:t> </a:t>
            </a:r>
          </a:p>
        </p:txBody>
      </p:sp>
      <p:sp>
        <p:nvSpPr>
          <p:cNvPr id="65" name="TextBox 64"/>
          <p:cNvSpPr txBox="1"/>
          <p:nvPr/>
        </p:nvSpPr>
        <p:spPr>
          <a:xfrm>
            <a:off x="2404416" y="3429482"/>
            <a:ext cx="1038699" cy="194455"/>
          </a:xfrm>
          <a:prstGeom prst="rect">
            <a:avLst/>
          </a:prstGeom>
          <a:noFill/>
        </p:spPr>
        <p:txBody>
          <a:bodyPr wrap="square" lIns="0" tIns="0" rIns="0" bIns="0" rtlCol="0">
            <a:noAutofit/>
          </a:bodyPr>
          <a:lstStyle/>
          <a:p>
            <a:pPr>
              <a:lnSpc>
                <a:spcPct val="90000"/>
              </a:lnSpc>
              <a:spcAft>
                <a:spcPts val="200"/>
              </a:spcAft>
            </a:pPr>
            <a:r>
              <a:rPr lang="en-US" sz="500" dirty="0" smtClean="0">
                <a:solidFill>
                  <a:srgbClr val="9A9B9D"/>
                </a:solidFill>
                <a:latin typeface="Arial"/>
                <a:cs typeface="Arial"/>
              </a:rPr>
              <a:t>Primary Contact</a:t>
            </a:r>
          </a:p>
          <a:p>
            <a:pPr>
              <a:lnSpc>
                <a:spcPct val="90000"/>
              </a:lnSpc>
              <a:spcAft>
                <a:spcPts val="200"/>
              </a:spcAft>
            </a:pPr>
            <a:r>
              <a:rPr lang="en-US" sz="600" dirty="0" smtClean="0">
                <a:solidFill>
                  <a:srgbClr val="494949"/>
                </a:solidFill>
                <a:latin typeface="Arial"/>
                <a:cs typeface="Arial"/>
              </a:rPr>
              <a:t>Jen Tsai</a:t>
            </a:r>
          </a:p>
          <a:p>
            <a:pPr>
              <a:lnSpc>
                <a:spcPct val="90000"/>
              </a:lnSpc>
              <a:spcAft>
                <a:spcPts val="200"/>
              </a:spcAft>
            </a:pPr>
            <a:r>
              <a:rPr lang="en-US" sz="600" dirty="0" smtClean="0">
                <a:solidFill>
                  <a:srgbClr val="9A9B9D"/>
                </a:solidFill>
                <a:latin typeface="Arial"/>
                <a:cs typeface="Arial"/>
              </a:rPr>
              <a:t> </a:t>
            </a:r>
          </a:p>
        </p:txBody>
      </p:sp>
      <p:sp>
        <p:nvSpPr>
          <p:cNvPr id="66" name="TextBox 65"/>
          <p:cNvSpPr txBox="1"/>
          <p:nvPr/>
        </p:nvSpPr>
        <p:spPr>
          <a:xfrm>
            <a:off x="2404416" y="3695954"/>
            <a:ext cx="1038699" cy="194455"/>
          </a:xfrm>
          <a:prstGeom prst="rect">
            <a:avLst/>
          </a:prstGeom>
          <a:noFill/>
        </p:spPr>
        <p:txBody>
          <a:bodyPr wrap="square" lIns="0" tIns="0" rIns="0" bIns="0" rtlCol="0">
            <a:noAutofit/>
          </a:bodyPr>
          <a:lstStyle/>
          <a:p>
            <a:pPr>
              <a:lnSpc>
                <a:spcPct val="90000"/>
              </a:lnSpc>
              <a:spcAft>
                <a:spcPts val="200"/>
              </a:spcAft>
            </a:pPr>
            <a:r>
              <a:rPr lang="en-US" sz="500" dirty="0" smtClean="0">
                <a:solidFill>
                  <a:srgbClr val="9A9B9D"/>
                </a:solidFill>
                <a:latin typeface="Arial"/>
                <a:cs typeface="Arial"/>
              </a:rPr>
              <a:t>Status </a:t>
            </a:r>
          </a:p>
          <a:p>
            <a:pPr>
              <a:lnSpc>
                <a:spcPct val="90000"/>
              </a:lnSpc>
              <a:spcAft>
                <a:spcPts val="200"/>
              </a:spcAft>
            </a:pPr>
            <a:r>
              <a:rPr lang="en-US" sz="600" dirty="0" smtClean="0">
                <a:solidFill>
                  <a:srgbClr val="494949"/>
                </a:solidFill>
                <a:latin typeface="Arial"/>
                <a:cs typeface="Arial"/>
              </a:rPr>
              <a:t>Open</a:t>
            </a:r>
          </a:p>
          <a:p>
            <a:pPr>
              <a:lnSpc>
                <a:spcPct val="90000"/>
              </a:lnSpc>
              <a:spcAft>
                <a:spcPts val="200"/>
              </a:spcAft>
            </a:pPr>
            <a:r>
              <a:rPr lang="en-US" sz="600" dirty="0" smtClean="0">
                <a:solidFill>
                  <a:srgbClr val="9A9B9D"/>
                </a:solidFill>
                <a:latin typeface="Arial"/>
                <a:cs typeface="Arial"/>
              </a:rPr>
              <a:t> </a:t>
            </a:r>
          </a:p>
        </p:txBody>
      </p:sp>
      <p:sp>
        <p:nvSpPr>
          <p:cNvPr id="67" name="TextBox 66"/>
          <p:cNvSpPr txBox="1"/>
          <p:nvPr/>
        </p:nvSpPr>
        <p:spPr>
          <a:xfrm>
            <a:off x="2404416" y="3932004"/>
            <a:ext cx="1215949" cy="194455"/>
          </a:xfrm>
          <a:prstGeom prst="rect">
            <a:avLst/>
          </a:prstGeom>
          <a:noFill/>
        </p:spPr>
        <p:txBody>
          <a:bodyPr wrap="square" lIns="0" tIns="0" rIns="0" bIns="0" rtlCol="0">
            <a:noAutofit/>
          </a:bodyPr>
          <a:lstStyle/>
          <a:p>
            <a:pPr>
              <a:lnSpc>
                <a:spcPct val="90000"/>
              </a:lnSpc>
              <a:spcAft>
                <a:spcPts val="200"/>
              </a:spcAft>
            </a:pPr>
            <a:r>
              <a:rPr lang="en-US" sz="500" dirty="0" smtClean="0">
                <a:solidFill>
                  <a:srgbClr val="9A9B9D"/>
                </a:solidFill>
                <a:latin typeface="Arial"/>
                <a:cs typeface="Arial"/>
              </a:rPr>
              <a:t>Include in Forecast </a:t>
            </a:r>
          </a:p>
          <a:p>
            <a:pPr>
              <a:lnSpc>
                <a:spcPct val="90000"/>
              </a:lnSpc>
              <a:spcAft>
                <a:spcPts val="200"/>
              </a:spcAft>
            </a:pPr>
            <a:r>
              <a:rPr lang="en-US" sz="600" dirty="0" smtClean="0">
                <a:solidFill>
                  <a:srgbClr val="494949"/>
                </a:solidFill>
                <a:latin typeface="Arial"/>
                <a:cs typeface="Arial"/>
              </a:rPr>
              <a:t>When matches forecast criteria</a:t>
            </a:r>
          </a:p>
          <a:p>
            <a:pPr>
              <a:lnSpc>
                <a:spcPct val="90000"/>
              </a:lnSpc>
              <a:spcAft>
                <a:spcPts val="200"/>
              </a:spcAft>
            </a:pPr>
            <a:r>
              <a:rPr lang="en-US" sz="600" dirty="0" smtClean="0">
                <a:solidFill>
                  <a:srgbClr val="9A9B9D"/>
                </a:solidFill>
                <a:latin typeface="Arial"/>
                <a:cs typeface="Arial"/>
              </a:rPr>
              <a:t> </a:t>
            </a:r>
          </a:p>
        </p:txBody>
      </p:sp>
      <p:sp>
        <p:nvSpPr>
          <p:cNvPr id="68" name="TextBox 67"/>
          <p:cNvSpPr txBox="1"/>
          <p:nvPr/>
        </p:nvSpPr>
        <p:spPr>
          <a:xfrm>
            <a:off x="2404416" y="4202275"/>
            <a:ext cx="1215949" cy="194455"/>
          </a:xfrm>
          <a:prstGeom prst="rect">
            <a:avLst/>
          </a:prstGeom>
          <a:noFill/>
        </p:spPr>
        <p:txBody>
          <a:bodyPr wrap="square" lIns="0" tIns="0" rIns="0" bIns="0" rtlCol="0">
            <a:noAutofit/>
          </a:bodyPr>
          <a:lstStyle/>
          <a:p>
            <a:pPr>
              <a:lnSpc>
                <a:spcPct val="90000"/>
              </a:lnSpc>
              <a:spcAft>
                <a:spcPts val="200"/>
              </a:spcAft>
            </a:pPr>
            <a:r>
              <a:rPr lang="en-US" sz="500" dirty="0" smtClean="0">
                <a:solidFill>
                  <a:srgbClr val="9A9B9D"/>
                </a:solidFill>
                <a:latin typeface="Arial"/>
                <a:cs typeface="Arial"/>
              </a:rPr>
              <a:t>Owner </a:t>
            </a:r>
          </a:p>
          <a:p>
            <a:pPr>
              <a:lnSpc>
                <a:spcPct val="90000"/>
              </a:lnSpc>
              <a:spcAft>
                <a:spcPts val="200"/>
              </a:spcAft>
            </a:pPr>
            <a:r>
              <a:rPr lang="en-US" sz="600" dirty="0" smtClean="0">
                <a:solidFill>
                  <a:srgbClr val="494949"/>
                </a:solidFill>
                <a:latin typeface="Arial"/>
                <a:cs typeface="Arial"/>
              </a:rPr>
              <a:t>Lisa Jones</a:t>
            </a:r>
          </a:p>
          <a:p>
            <a:pPr>
              <a:lnSpc>
                <a:spcPct val="90000"/>
              </a:lnSpc>
              <a:spcAft>
                <a:spcPts val="200"/>
              </a:spcAft>
            </a:pPr>
            <a:r>
              <a:rPr lang="en-US" sz="600" dirty="0" smtClean="0">
                <a:solidFill>
                  <a:srgbClr val="9A9B9D"/>
                </a:solidFill>
                <a:latin typeface="Arial"/>
                <a:cs typeface="Arial"/>
              </a:rPr>
              <a:t> </a:t>
            </a:r>
          </a:p>
        </p:txBody>
      </p:sp>
      <p:sp>
        <p:nvSpPr>
          <p:cNvPr id="69" name="TextBox 68"/>
          <p:cNvSpPr txBox="1"/>
          <p:nvPr/>
        </p:nvSpPr>
        <p:spPr>
          <a:xfrm>
            <a:off x="2404416" y="4468744"/>
            <a:ext cx="1215949" cy="194455"/>
          </a:xfrm>
          <a:prstGeom prst="rect">
            <a:avLst/>
          </a:prstGeom>
          <a:noFill/>
        </p:spPr>
        <p:txBody>
          <a:bodyPr wrap="square" lIns="0" tIns="0" rIns="0" bIns="0" rtlCol="0">
            <a:noAutofit/>
          </a:bodyPr>
          <a:lstStyle/>
          <a:p>
            <a:pPr>
              <a:lnSpc>
                <a:spcPct val="90000"/>
              </a:lnSpc>
              <a:spcAft>
                <a:spcPts val="200"/>
              </a:spcAft>
            </a:pPr>
            <a:r>
              <a:rPr lang="en-US" sz="500" dirty="0" smtClean="0">
                <a:solidFill>
                  <a:srgbClr val="9A9B9D"/>
                </a:solidFill>
                <a:latin typeface="Arial"/>
                <a:cs typeface="Arial"/>
              </a:rPr>
              <a:t>Primary Competitor</a:t>
            </a:r>
          </a:p>
          <a:p>
            <a:pPr>
              <a:lnSpc>
                <a:spcPct val="90000"/>
              </a:lnSpc>
              <a:spcAft>
                <a:spcPts val="200"/>
              </a:spcAft>
            </a:pPr>
            <a:r>
              <a:rPr lang="en-US" sz="600" dirty="0" smtClean="0">
                <a:solidFill>
                  <a:srgbClr val="494949"/>
                </a:solidFill>
                <a:latin typeface="Arial"/>
                <a:cs typeface="Arial"/>
              </a:rPr>
              <a:t>Superior Servers</a:t>
            </a:r>
          </a:p>
          <a:p>
            <a:pPr>
              <a:lnSpc>
                <a:spcPct val="90000"/>
              </a:lnSpc>
              <a:spcAft>
                <a:spcPts val="200"/>
              </a:spcAft>
            </a:pPr>
            <a:r>
              <a:rPr lang="en-US" sz="600" dirty="0" smtClean="0">
                <a:solidFill>
                  <a:srgbClr val="9A9B9D"/>
                </a:solidFill>
                <a:latin typeface="Arial"/>
                <a:cs typeface="Arial"/>
              </a:rPr>
              <a:t> </a:t>
            </a:r>
          </a:p>
        </p:txBody>
      </p:sp>
      <p:sp>
        <p:nvSpPr>
          <p:cNvPr id="70" name="TextBox 69"/>
          <p:cNvSpPr txBox="1"/>
          <p:nvPr/>
        </p:nvSpPr>
        <p:spPr>
          <a:xfrm>
            <a:off x="2378497" y="4678179"/>
            <a:ext cx="1716628" cy="188819"/>
          </a:xfrm>
          <a:prstGeom prst="rect">
            <a:avLst/>
          </a:prstGeom>
          <a:solidFill>
            <a:srgbClr val="EFEFEF"/>
          </a:solidFill>
        </p:spPr>
        <p:txBody>
          <a:bodyPr wrap="square" lIns="0" tIns="0" rIns="0" bIns="0" rtlCol="0" anchor="ctr" anchorCtr="0">
            <a:noAutofit/>
          </a:bodyPr>
          <a:lstStyle/>
          <a:p>
            <a:pPr>
              <a:lnSpc>
                <a:spcPct val="90000"/>
              </a:lnSpc>
              <a:spcAft>
                <a:spcPts val="200"/>
              </a:spcAft>
            </a:pPr>
            <a:r>
              <a:rPr lang="en-US" sz="700" b="1" dirty="0" smtClean="0">
                <a:solidFill>
                  <a:srgbClr val="7F7F7F"/>
                </a:solidFill>
                <a:latin typeface="Arial"/>
                <a:cs typeface="Arial"/>
              </a:rPr>
              <a:t>  Products </a:t>
            </a:r>
          </a:p>
        </p:txBody>
      </p:sp>
      <p:sp>
        <p:nvSpPr>
          <p:cNvPr id="71" name="TextBox 70"/>
          <p:cNvSpPr txBox="1"/>
          <p:nvPr/>
        </p:nvSpPr>
        <p:spPr>
          <a:xfrm>
            <a:off x="2404416" y="4902327"/>
            <a:ext cx="1215949" cy="149641"/>
          </a:xfrm>
          <a:prstGeom prst="rect">
            <a:avLst/>
          </a:prstGeom>
          <a:noFill/>
        </p:spPr>
        <p:txBody>
          <a:bodyPr wrap="square" lIns="0" tIns="0" rIns="0" bIns="0" rtlCol="0">
            <a:noAutofit/>
          </a:bodyPr>
          <a:lstStyle/>
          <a:p>
            <a:pPr>
              <a:lnSpc>
                <a:spcPct val="90000"/>
              </a:lnSpc>
              <a:spcAft>
                <a:spcPts val="200"/>
              </a:spcAft>
            </a:pPr>
            <a:r>
              <a:rPr lang="en-US" sz="500" b="1" dirty="0" smtClean="0">
                <a:solidFill>
                  <a:srgbClr val="7F7F7F"/>
                </a:solidFill>
                <a:latin typeface="Arial"/>
                <a:cs typeface="Arial"/>
              </a:rPr>
              <a:t>Green Server</a:t>
            </a:r>
            <a:endParaRPr lang="en-US" sz="600" b="1" dirty="0" smtClean="0">
              <a:solidFill>
                <a:srgbClr val="7F7F7F"/>
              </a:solidFill>
              <a:latin typeface="Arial"/>
              <a:cs typeface="Arial"/>
            </a:endParaRPr>
          </a:p>
          <a:p>
            <a:pPr>
              <a:lnSpc>
                <a:spcPct val="90000"/>
              </a:lnSpc>
              <a:spcAft>
                <a:spcPts val="200"/>
              </a:spcAft>
            </a:pPr>
            <a:r>
              <a:rPr lang="en-US" sz="600" b="1" dirty="0" smtClean="0">
                <a:solidFill>
                  <a:srgbClr val="7F7F7F"/>
                </a:solidFill>
                <a:latin typeface="Arial"/>
                <a:cs typeface="Arial"/>
              </a:rPr>
              <a:t> </a:t>
            </a:r>
          </a:p>
        </p:txBody>
      </p:sp>
      <p:sp>
        <p:nvSpPr>
          <p:cNvPr id="72" name="TextBox 71"/>
          <p:cNvSpPr txBox="1"/>
          <p:nvPr/>
        </p:nvSpPr>
        <p:spPr>
          <a:xfrm>
            <a:off x="2378965" y="5036561"/>
            <a:ext cx="1744317" cy="230762"/>
          </a:xfrm>
          <a:prstGeom prst="rect">
            <a:avLst/>
          </a:prstGeom>
          <a:solidFill>
            <a:srgbClr val="4D4C4E"/>
          </a:solidFill>
        </p:spPr>
        <p:txBody>
          <a:bodyPr wrap="square" lIns="0" tIns="0" rIns="0" bIns="0" rtlCol="0" anchor="ctr" anchorCtr="0">
            <a:noAutofit/>
          </a:bodyPr>
          <a:lstStyle/>
          <a:p>
            <a:pPr>
              <a:lnSpc>
                <a:spcPct val="90000"/>
              </a:lnSpc>
              <a:spcAft>
                <a:spcPts val="200"/>
              </a:spcAft>
            </a:pPr>
            <a:endParaRPr lang="en-US" sz="700" dirty="0" smtClean="0">
              <a:solidFill>
                <a:srgbClr val="9A9B9D"/>
              </a:solidFill>
              <a:latin typeface="Arial"/>
              <a:cs typeface="Arial"/>
            </a:endParaRPr>
          </a:p>
        </p:txBody>
      </p:sp>
      <p:pic>
        <p:nvPicPr>
          <p:cNvPr id="74" name="Picture 73"/>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2471801" y="5053758"/>
            <a:ext cx="146166" cy="146166"/>
          </a:xfrm>
          <a:prstGeom prst="rect">
            <a:avLst/>
          </a:prstGeom>
        </p:spPr>
      </p:pic>
      <p:pic>
        <p:nvPicPr>
          <p:cNvPr id="76" name="Picture 75"/>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2829755" y="5053768"/>
            <a:ext cx="146147" cy="146147"/>
          </a:xfrm>
          <a:prstGeom prst="rect">
            <a:avLst/>
          </a:prstGeom>
        </p:spPr>
      </p:pic>
      <p:pic>
        <p:nvPicPr>
          <p:cNvPr id="104" name="Picture 103"/>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3196875" y="5055026"/>
            <a:ext cx="143631" cy="143631"/>
          </a:xfrm>
          <a:prstGeom prst="rect">
            <a:avLst/>
          </a:prstGeom>
        </p:spPr>
      </p:pic>
      <p:pic>
        <p:nvPicPr>
          <p:cNvPr id="105" name="Picture 104"/>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3561762" y="5056477"/>
            <a:ext cx="140729" cy="140729"/>
          </a:xfrm>
          <a:prstGeom prst="rect">
            <a:avLst/>
          </a:prstGeom>
        </p:spPr>
      </p:pic>
      <p:pic>
        <p:nvPicPr>
          <p:cNvPr id="111" name="Picture 110"/>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3922377" y="5054083"/>
            <a:ext cx="145516" cy="145516"/>
          </a:xfrm>
          <a:prstGeom prst="rect">
            <a:avLst/>
          </a:prstGeom>
        </p:spPr>
      </p:pic>
      <p:sp>
        <p:nvSpPr>
          <p:cNvPr id="112" name="TextBox 111"/>
          <p:cNvSpPr txBox="1"/>
          <p:nvPr/>
        </p:nvSpPr>
        <p:spPr>
          <a:xfrm>
            <a:off x="2392773" y="5178821"/>
            <a:ext cx="313612" cy="88539"/>
          </a:xfrm>
          <a:prstGeom prst="rect">
            <a:avLst/>
          </a:prstGeom>
          <a:noFill/>
        </p:spPr>
        <p:txBody>
          <a:bodyPr wrap="square" lIns="0" tIns="0" rIns="0" bIns="0" rtlCol="0">
            <a:noAutofit/>
          </a:bodyPr>
          <a:lstStyle/>
          <a:p>
            <a:pPr algn="ctr">
              <a:lnSpc>
                <a:spcPct val="90000"/>
              </a:lnSpc>
              <a:spcAft>
                <a:spcPts val="200"/>
              </a:spcAft>
            </a:pPr>
            <a:r>
              <a:rPr lang="en-US" sz="500" dirty="0" smtClean="0">
                <a:solidFill>
                  <a:srgbClr val="9A9B9D"/>
                </a:solidFill>
                <a:latin typeface="Arial"/>
                <a:cs typeface="Arial"/>
              </a:rPr>
              <a:t>Summary</a:t>
            </a:r>
            <a:endParaRPr lang="en-US" sz="600" dirty="0" smtClean="0">
              <a:solidFill>
                <a:srgbClr val="9A9B9D"/>
              </a:solidFill>
              <a:latin typeface="Arial"/>
              <a:cs typeface="Arial"/>
            </a:endParaRPr>
          </a:p>
          <a:p>
            <a:pPr algn="ctr">
              <a:lnSpc>
                <a:spcPct val="90000"/>
              </a:lnSpc>
              <a:spcAft>
                <a:spcPts val="200"/>
              </a:spcAft>
            </a:pPr>
            <a:r>
              <a:rPr lang="en-US" sz="600" dirty="0" smtClean="0">
                <a:solidFill>
                  <a:srgbClr val="9A9B9D"/>
                </a:solidFill>
                <a:latin typeface="Arial"/>
                <a:cs typeface="Arial"/>
              </a:rPr>
              <a:t> </a:t>
            </a:r>
          </a:p>
        </p:txBody>
      </p:sp>
      <p:sp>
        <p:nvSpPr>
          <p:cNvPr id="113" name="TextBox 112"/>
          <p:cNvSpPr txBox="1"/>
          <p:nvPr/>
        </p:nvSpPr>
        <p:spPr>
          <a:xfrm>
            <a:off x="2756837" y="5178965"/>
            <a:ext cx="313612" cy="88539"/>
          </a:xfrm>
          <a:prstGeom prst="rect">
            <a:avLst/>
          </a:prstGeom>
          <a:noFill/>
        </p:spPr>
        <p:txBody>
          <a:bodyPr wrap="square" lIns="0" tIns="0" rIns="0" bIns="0" rtlCol="0">
            <a:noAutofit/>
          </a:bodyPr>
          <a:lstStyle/>
          <a:p>
            <a:pPr algn="ctr">
              <a:lnSpc>
                <a:spcPct val="90000"/>
              </a:lnSpc>
              <a:spcAft>
                <a:spcPts val="200"/>
              </a:spcAft>
            </a:pPr>
            <a:r>
              <a:rPr lang="en-US" sz="500" dirty="0" smtClean="0">
                <a:solidFill>
                  <a:srgbClr val="9A9B9D"/>
                </a:solidFill>
                <a:latin typeface="Arial"/>
                <a:cs typeface="Arial"/>
              </a:rPr>
              <a:t>Contacts</a:t>
            </a:r>
            <a:endParaRPr lang="en-US" sz="600" dirty="0" smtClean="0">
              <a:solidFill>
                <a:srgbClr val="9A9B9D"/>
              </a:solidFill>
              <a:latin typeface="Arial"/>
              <a:cs typeface="Arial"/>
            </a:endParaRPr>
          </a:p>
          <a:p>
            <a:pPr algn="ctr">
              <a:lnSpc>
                <a:spcPct val="90000"/>
              </a:lnSpc>
              <a:spcAft>
                <a:spcPts val="200"/>
              </a:spcAft>
            </a:pPr>
            <a:r>
              <a:rPr lang="en-US" sz="600" dirty="0" smtClean="0">
                <a:solidFill>
                  <a:srgbClr val="9A9B9D"/>
                </a:solidFill>
                <a:latin typeface="Arial"/>
                <a:cs typeface="Arial"/>
              </a:rPr>
              <a:t> </a:t>
            </a:r>
          </a:p>
        </p:txBody>
      </p:sp>
      <p:sp>
        <p:nvSpPr>
          <p:cNvPr id="114" name="TextBox 113"/>
          <p:cNvSpPr txBox="1"/>
          <p:nvPr/>
        </p:nvSpPr>
        <p:spPr>
          <a:xfrm>
            <a:off x="3120902" y="5179110"/>
            <a:ext cx="313612" cy="88539"/>
          </a:xfrm>
          <a:prstGeom prst="rect">
            <a:avLst/>
          </a:prstGeom>
          <a:noFill/>
        </p:spPr>
        <p:txBody>
          <a:bodyPr wrap="square" lIns="0" tIns="0" rIns="0" bIns="0" rtlCol="0">
            <a:noAutofit/>
          </a:bodyPr>
          <a:lstStyle/>
          <a:p>
            <a:pPr algn="ctr">
              <a:lnSpc>
                <a:spcPct val="90000"/>
              </a:lnSpc>
              <a:spcAft>
                <a:spcPts val="200"/>
              </a:spcAft>
            </a:pPr>
            <a:r>
              <a:rPr lang="en-US" sz="500" dirty="0" smtClean="0">
                <a:solidFill>
                  <a:srgbClr val="9A9B9D"/>
                </a:solidFill>
                <a:latin typeface="Arial"/>
                <a:cs typeface="Arial"/>
              </a:rPr>
              <a:t>Team</a:t>
            </a:r>
            <a:endParaRPr lang="en-US" sz="600" dirty="0" smtClean="0">
              <a:solidFill>
                <a:srgbClr val="9A9B9D"/>
              </a:solidFill>
              <a:latin typeface="Arial"/>
              <a:cs typeface="Arial"/>
            </a:endParaRPr>
          </a:p>
          <a:p>
            <a:pPr algn="ctr">
              <a:lnSpc>
                <a:spcPct val="90000"/>
              </a:lnSpc>
              <a:spcAft>
                <a:spcPts val="200"/>
              </a:spcAft>
            </a:pPr>
            <a:r>
              <a:rPr lang="en-US" sz="600" dirty="0" smtClean="0">
                <a:solidFill>
                  <a:srgbClr val="9A9B9D"/>
                </a:solidFill>
                <a:latin typeface="Arial"/>
                <a:cs typeface="Arial"/>
              </a:rPr>
              <a:t> </a:t>
            </a:r>
          </a:p>
        </p:txBody>
      </p:sp>
      <p:sp>
        <p:nvSpPr>
          <p:cNvPr id="115" name="TextBox 114"/>
          <p:cNvSpPr txBox="1"/>
          <p:nvPr/>
        </p:nvSpPr>
        <p:spPr>
          <a:xfrm>
            <a:off x="3484967" y="5179255"/>
            <a:ext cx="313612" cy="88539"/>
          </a:xfrm>
          <a:prstGeom prst="rect">
            <a:avLst/>
          </a:prstGeom>
          <a:noFill/>
        </p:spPr>
        <p:txBody>
          <a:bodyPr wrap="square" lIns="0" tIns="0" rIns="0" bIns="0" rtlCol="0">
            <a:noAutofit/>
          </a:bodyPr>
          <a:lstStyle/>
          <a:p>
            <a:pPr algn="ctr">
              <a:lnSpc>
                <a:spcPct val="90000"/>
              </a:lnSpc>
              <a:spcAft>
                <a:spcPts val="200"/>
              </a:spcAft>
            </a:pPr>
            <a:r>
              <a:rPr lang="en-US" sz="500" dirty="0" smtClean="0">
                <a:solidFill>
                  <a:srgbClr val="9A9B9D"/>
                </a:solidFill>
                <a:latin typeface="Arial"/>
                <a:cs typeface="Arial"/>
              </a:rPr>
              <a:t>Activities</a:t>
            </a:r>
            <a:endParaRPr lang="en-US" sz="600" dirty="0" smtClean="0">
              <a:solidFill>
                <a:srgbClr val="9A9B9D"/>
              </a:solidFill>
              <a:latin typeface="Arial"/>
              <a:cs typeface="Arial"/>
            </a:endParaRPr>
          </a:p>
          <a:p>
            <a:pPr algn="ctr">
              <a:lnSpc>
                <a:spcPct val="90000"/>
              </a:lnSpc>
              <a:spcAft>
                <a:spcPts val="200"/>
              </a:spcAft>
            </a:pPr>
            <a:r>
              <a:rPr lang="en-US" sz="600" dirty="0" smtClean="0">
                <a:solidFill>
                  <a:srgbClr val="9A9B9D"/>
                </a:solidFill>
                <a:latin typeface="Arial"/>
                <a:cs typeface="Arial"/>
              </a:rPr>
              <a:t> </a:t>
            </a:r>
          </a:p>
        </p:txBody>
      </p:sp>
      <p:sp>
        <p:nvSpPr>
          <p:cNvPr id="116" name="TextBox 115"/>
          <p:cNvSpPr txBox="1"/>
          <p:nvPr/>
        </p:nvSpPr>
        <p:spPr>
          <a:xfrm>
            <a:off x="3849032" y="5190542"/>
            <a:ext cx="313612" cy="88539"/>
          </a:xfrm>
          <a:prstGeom prst="rect">
            <a:avLst/>
          </a:prstGeom>
          <a:noFill/>
        </p:spPr>
        <p:txBody>
          <a:bodyPr wrap="square" lIns="0" tIns="0" rIns="0" bIns="0" rtlCol="0">
            <a:noAutofit/>
          </a:bodyPr>
          <a:lstStyle/>
          <a:p>
            <a:pPr algn="ctr">
              <a:lnSpc>
                <a:spcPct val="90000"/>
              </a:lnSpc>
              <a:spcAft>
                <a:spcPts val="200"/>
              </a:spcAft>
            </a:pPr>
            <a:r>
              <a:rPr lang="en-US" sz="500" dirty="0" smtClean="0">
                <a:solidFill>
                  <a:srgbClr val="9A9B9D"/>
                </a:solidFill>
                <a:latin typeface="Arial"/>
                <a:cs typeface="Arial"/>
              </a:rPr>
              <a:t>Notes</a:t>
            </a:r>
            <a:endParaRPr lang="en-US" sz="600" dirty="0" smtClean="0">
              <a:solidFill>
                <a:srgbClr val="9A9B9D"/>
              </a:solidFill>
              <a:latin typeface="Arial"/>
              <a:cs typeface="Arial"/>
            </a:endParaRPr>
          </a:p>
        </p:txBody>
      </p:sp>
      <p:grpSp>
        <p:nvGrpSpPr>
          <p:cNvPr id="118" name="Group 117"/>
          <p:cNvGrpSpPr/>
          <p:nvPr/>
        </p:nvGrpSpPr>
        <p:grpSpPr>
          <a:xfrm>
            <a:off x="3839042" y="4782035"/>
            <a:ext cx="224842" cy="224842"/>
            <a:chOff x="3844620" y="4807955"/>
            <a:chExt cx="224842" cy="224842"/>
          </a:xfrm>
        </p:grpSpPr>
        <p:sp>
          <p:nvSpPr>
            <p:cNvPr id="62" name="Annotation"/>
            <p:cNvSpPr>
              <a:spLocks noChangeAspect="1"/>
            </p:cNvSpPr>
            <p:nvPr/>
          </p:nvSpPr>
          <p:spPr>
            <a:xfrm>
              <a:off x="3844620" y="4807955"/>
              <a:ext cx="224842" cy="224842"/>
            </a:xfrm>
            <a:prstGeom prst="ellipse">
              <a:avLst/>
            </a:prstGeom>
            <a:solidFill>
              <a:srgbClr val="D12C23">
                <a:alpha val="67000"/>
              </a:srgbClr>
            </a:solidFill>
            <a:ln w="9525" cmpd="sng">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endParaRPr lang="en-US" sz="1400" b="1" dirty="0">
                <a:solidFill>
                  <a:schemeClr val="tx1"/>
                </a:solidFill>
                <a:latin typeface="Arial Narrow" pitchFamily="34" charset="0"/>
                <a:cs typeface="Arial" pitchFamily="34" charset="0"/>
              </a:endParaRPr>
            </a:p>
          </p:txBody>
        </p:sp>
        <p:pic>
          <p:nvPicPr>
            <p:cNvPr id="63" name="Picture 62"/>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3870685" y="4838658"/>
              <a:ext cx="165631" cy="165631"/>
            </a:xfrm>
            <a:prstGeom prst="rect">
              <a:avLst/>
            </a:prstGeom>
          </p:spPr>
        </p:pic>
      </p:grpSp>
      <p:pic>
        <p:nvPicPr>
          <p:cNvPr id="117" name="Picture 11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990183" y="4238253"/>
            <a:ext cx="101573" cy="101573"/>
          </a:xfrm>
          <a:prstGeom prst="rect">
            <a:avLst/>
          </a:prstGeom>
        </p:spPr>
      </p:pic>
      <p:pic>
        <p:nvPicPr>
          <p:cNvPr id="121" name="Picture 120"/>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3743583" y="4173981"/>
            <a:ext cx="241328" cy="241328"/>
          </a:xfrm>
          <a:prstGeom prst="rect">
            <a:avLst/>
          </a:prstGeom>
        </p:spPr>
      </p:pic>
      <p:pic>
        <p:nvPicPr>
          <p:cNvPr id="122" name="Picture 121"/>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3743584" y="3377524"/>
            <a:ext cx="241327" cy="241327"/>
          </a:xfrm>
          <a:prstGeom prst="rect">
            <a:avLst/>
          </a:prstGeom>
        </p:spPr>
      </p:pic>
      <p:sp>
        <p:nvSpPr>
          <p:cNvPr id="58" name="Content Placeholder 3"/>
          <p:cNvSpPr txBox="1">
            <a:spLocks/>
          </p:cNvSpPr>
          <p:nvPr/>
        </p:nvSpPr>
        <p:spPr>
          <a:xfrm>
            <a:off x="6258094" y="1429483"/>
            <a:ext cx="5410198" cy="4419600"/>
          </a:xfrm>
          <a:prstGeom prst="rect">
            <a:avLst/>
          </a:prstGeom>
        </p:spPr>
        <p:txBody>
          <a:bodyPr vert="horz" lIns="0" tIns="0" rIns="0" bIns="0" rtlCol="0">
            <a:noAutofit/>
          </a:bodyPr>
          <a:lstStyle>
            <a:lvl1pPr marL="228600" indent="-228600" algn="l" defTabSz="914400" rtl="0" eaLnBrk="1" latinLnBrk="0" hangingPunct="1">
              <a:lnSpc>
                <a:spcPct val="90000"/>
              </a:lnSpc>
              <a:spcBef>
                <a:spcPts val="1200"/>
              </a:spcBef>
              <a:buClr>
                <a:schemeClr val="tx1">
                  <a:lumMod val="60000"/>
                  <a:lumOff val="40000"/>
                </a:schemeClr>
              </a:buClr>
              <a:buFont typeface="Arial" panose="020B0604020202020204" pitchFamily="34" charset="0"/>
              <a:buChar char="•"/>
              <a:defRPr sz="2800" kern="1200">
                <a:solidFill>
                  <a:schemeClr val="tx1"/>
                </a:solidFill>
                <a:latin typeface="+mn-lt"/>
                <a:ea typeface="+mn-ea"/>
                <a:cs typeface="+mn-cs"/>
              </a:defRPr>
            </a:lvl1pPr>
            <a:lvl2pPr marL="502920" indent="-228600" algn="l" defTabSz="914400" rtl="0" eaLnBrk="1" latinLnBrk="0" hangingPunct="1">
              <a:lnSpc>
                <a:spcPct val="90000"/>
              </a:lnSpc>
              <a:spcBef>
                <a:spcPts val="800"/>
              </a:spcBef>
              <a:buClr>
                <a:schemeClr val="tx1">
                  <a:lumMod val="60000"/>
                  <a:lumOff val="40000"/>
                </a:schemeClr>
              </a:buClr>
              <a:buFont typeface="Arial" panose="020B0604020202020204" pitchFamily="34" charset="0"/>
              <a:buChar char="–"/>
              <a:defRPr sz="2400" kern="1200">
                <a:solidFill>
                  <a:schemeClr val="tx1"/>
                </a:solidFill>
                <a:latin typeface="+mn-lt"/>
                <a:ea typeface="+mn-ea"/>
                <a:cs typeface="+mn-cs"/>
              </a:defRPr>
            </a:lvl2pPr>
            <a:lvl3pPr marL="7315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2000" kern="1200">
                <a:solidFill>
                  <a:schemeClr val="tx1"/>
                </a:solidFill>
                <a:latin typeface="+mn-lt"/>
                <a:ea typeface="+mn-ea"/>
                <a:cs typeface="+mn-cs"/>
              </a:defRPr>
            </a:lvl3pPr>
            <a:lvl4pPr marL="9601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800" kern="1200">
                <a:solidFill>
                  <a:schemeClr val="tx1"/>
                </a:solidFill>
                <a:latin typeface="+mn-lt"/>
                <a:ea typeface="+mn-ea"/>
                <a:cs typeface="+mn-cs"/>
              </a:defRPr>
            </a:lvl4pPr>
            <a:lvl5pPr marL="11887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5pPr>
            <a:lvl6pPr marL="14173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6pPr>
            <a:lvl7pPr marL="16459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7pPr>
            <a:lvl8pPr marL="18745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8pPr>
            <a:lvl9pPr marL="21031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9pPr>
          </a:lstStyle>
          <a:p>
            <a:pPr marL="0" indent="0">
              <a:buNone/>
              <a:defRPr/>
            </a:pPr>
            <a:r>
              <a:rPr lang="en-US" sz="2000" b="1" dirty="0" smtClean="0">
                <a:solidFill>
                  <a:srgbClr val="5F5F5F"/>
                </a:solidFill>
              </a:rPr>
              <a:t>Component type: Detail page </a:t>
            </a:r>
          </a:p>
          <a:p>
            <a:pPr>
              <a:defRPr/>
            </a:pPr>
            <a:r>
              <a:rPr lang="en-US" sz="2000" dirty="0" smtClean="0">
                <a:solidFill>
                  <a:srgbClr val="5F5F5F"/>
                </a:solidFill>
              </a:rPr>
              <a:t>Consideration: This page is read-only until the user taps an edit function.</a:t>
            </a:r>
          </a:p>
          <a:p>
            <a:pPr marL="457200" indent="-457200">
              <a:buFont typeface="+mj-lt"/>
              <a:buAutoNum type="arabicPeriod"/>
              <a:defRPr/>
            </a:pPr>
            <a:r>
              <a:rPr lang="en-US" sz="2000" dirty="0" smtClean="0">
                <a:solidFill>
                  <a:srgbClr val="5F5F5F"/>
                </a:solidFill>
              </a:rPr>
              <a:t>Edit icon</a:t>
            </a:r>
            <a:endParaRPr lang="en-US" sz="2000" dirty="0">
              <a:solidFill>
                <a:srgbClr val="5F5F5F"/>
              </a:solidFill>
            </a:endParaRPr>
          </a:p>
        </p:txBody>
      </p:sp>
      <p:pic>
        <p:nvPicPr>
          <p:cNvPr id="57" name="Picture 56"/>
          <p:cNvPicPr>
            <a:picLocks noChangeAspect="1"/>
          </p:cNvPicPr>
          <p:nvPr/>
        </p:nvPicPr>
        <p:blipFill>
          <a:blip r:embed="rId15" cstate="screen">
            <a:extLst>
              <a:ext uri="{28A0092B-C50C-407E-A947-70E740481C1C}">
                <a14:useLocalDpi xmlns:a14="http://schemas.microsoft.com/office/drawing/2010/main"/>
              </a:ext>
            </a:extLst>
          </a:blip>
          <a:stretch>
            <a:fillRect/>
          </a:stretch>
        </p:blipFill>
        <p:spPr>
          <a:xfrm>
            <a:off x="3932439" y="2316077"/>
            <a:ext cx="146998" cy="146998"/>
          </a:xfrm>
          <a:prstGeom prst="rect">
            <a:avLst/>
          </a:prstGeom>
        </p:spPr>
      </p:pic>
      <p:sp>
        <p:nvSpPr>
          <p:cNvPr id="59" name="Annotation"/>
          <p:cNvSpPr>
            <a:spLocks noChangeAspect="1"/>
          </p:cNvSpPr>
          <p:nvPr/>
        </p:nvSpPr>
        <p:spPr>
          <a:xfrm>
            <a:off x="4608143" y="2087434"/>
            <a:ext cx="419556" cy="419556"/>
          </a:xfrm>
          <a:prstGeom prst="ellipse">
            <a:avLst/>
          </a:prstGeom>
          <a:solidFill>
            <a:schemeClr val="bg1"/>
          </a:solidFill>
          <a:ln w="28575" cmpd="sng">
            <a:solidFill>
              <a:srgbClr val="FDAE0A"/>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endParaRPr lang="en-US" sz="1400" b="1" dirty="0">
              <a:solidFill>
                <a:schemeClr val="tx1"/>
              </a:solidFill>
              <a:latin typeface="Arial Narrow" pitchFamily="34" charset="0"/>
              <a:cs typeface="Arial" pitchFamily="34" charset="0"/>
            </a:endParaRPr>
          </a:p>
        </p:txBody>
      </p:sp>
      <p:sp>
        <p:nvSpPr>
          <p:cNvPr id="60" name="TextBox 59"/>
          <p:cNvSpPr txBox="1"/>
          <p:nvPr/>
        </p:nvSpPr>
        <p:spPr>
          <a:xfrm>
            <a:off x="4612855" y="2155300"/>
            <a:ext cx="407147" cy="259713"/>
          </a:xfrm>
          <a:prstGeom prst="rect">
            <a:avLst/>
          </a:prstGeom>
          <a:noFill/>
        </p:spPr>
        <p:txBody>
          <a:bodyPr wrap="square" lIns="0" tIns="0" rIns="0" bIns="0" rtlCol="0">
            <a:noAutofit/>
          </a:bodyPr>
          <a:lstStyle/>
          <a:p>
            <a:pPr algn="ctr">
              <a:lnSpc>
                <a:spcPct val="90000"/>
              </a:lnSpc>
            </a:pPr>
            <a:r>
              <a:rPr lang="en-US" b="1" dirty="0" smtClean="0"/>
              <a:t>1</a:t>
            </a:r>
          </a:p>
        </p:txBody>
      </p:sp>
      <p:cxnSp>
        <p:nvCxnSpPr>
          <p:cNvPr id="61" name="Straight Arrow Connector 60"/>
          <p:cNvCxnSpPr>
            <a:stCxn id="59" idx="2"/>
          </p:cNvCxnSpPr>
          <p:nvPr/>
        </p:nvCxnSpPr>
        <p:spPr>
          <a:xfrm flipH="1">
            <a:off x="4040886" y="2297212"/>
            <a:ext cx="567257" cy="117301"/>
          </a:xfrm>
          <a:prstGeom prst="straightConnector1">
            <a:avLst/>
          </a:prstGeom>
          <a:ln w="28575" cmpd="sng">
            <a:solidFill>
              <a:srgbClr val="FDB507"/>
            </a:solidFill>
            <a:miter lim="800000"/>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993190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 name="Content Placeholder 72"/>
          <p:cNvPicPr>
            <a:picLocks noGrp="1" noChangeAspect="1"/>
          </p:cNvPicPr>
          <p:nvPr>
            <p:ph sz="half" idx="2"/>
          </p:nvPr>
        </p:nvPicPr>
        <p:blipFill>
          <a:blip r:embed="rId2" cstate="screen">
            <a:extLst>
              <a:ext uri="{28A0092B-C50C-407E-A947-70E740481C1C}">
                <a14:useLocalDpi xmlns:a14="http://schemas.microsoft.com/office/drawing/2010/main"/>
              </a:ext>
            </a:extLst>
          </a:blip>
          <a:srcRect/>
          <a:stretch>
            <a:fillRect/>
          </a:stretch>
        </p:blipFill>
        <p:spPr/>
      </p:pic>
      <p:sp>
        <p:nvSpPr>
          <p:cNvPr id="4" name="Slide Number Placeholder 3"/>
          <p:cNvSpPr>
            <a:spLocks noGrp="1"/>
          </p:cNvSpPr>
          <p:nvPr>
            <p:ph type="sldNum" sz="quarter" idx="12"/>
          </p:nvPr>
        </p:nvSpPr>
        <p:spPr/>
        <p:txBody>
          <a:bodyPr/>
          <a:lstStyle/>
          <a:p>
            <a:fld id="{C51EAA63-D034-42AE-91FA-B13B9518C7BE}" type="slidenum">
              <a:rPr lang="uk-UA" smtClean="0"/>
              <a:t>18</a:t>
            </a:fld>
            <a:endParaRPr lang="uk-UA" dirty="0"/>
          </a:p>
        </p:txBody>
      </p:sp>
      <p:sp>
        <p:nvSpPr>
          <p:cNvPr id="28" name="Title 27"/>
          <p:cNvSpPr>
            <a:spLocks noGrp="1"/>
          </p:cNvSpPr>
          <p:nvPr>
            <p:ph type="title"/>
          </p:nvPr>
        </p:nvSpPr>
        <p:spPr/>
        <p:txBody>
          <a:bodyPr/>
          <a:lstStyle/>
          <a:p>
            <a:r>
              <a:rPr lang="en-US" dirty="0" smtClean="0"/>
              <a:t>Opportunity Action Sheet</a:t>
            </a:r>
            <a:endParaRPr lang="en-US" dirty="0"/>
          </a:p>
        </p:txBody>
      </p:sp>
      <p:grpSp>
        <p:nvGrpSpPr>
          <p:cNvPr id="2" name="Group 1"/>
          <p:cNvGrpSpPr/>
          <p:nvPr/>
        </p:nvGrpSpPr>
        <p:grpSpPr>
          <a:xfrm>
            <a:off x="2325100" y="2181868"/>
            <a:ext cx="1837544" cy="3097213"/>
            <a:chOff x="2325100" y="2181868"/>
            <a:chExt cx="1837544" cy="3097213"/>
          </a:xfrm>
        </p:grpSpPr>
        <p:pic>
          <p:nvPicPr>
            <p:cNvPr id="119" name="Picture 11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992106" y="4914009"/>
              <a:ext cx="101573" cy="101573"/>
            </a:xfrm>
            <a:prstGeom prst="rect">
              <a:avLst/>
            </a:prstGeom>
          </p:spPr>
        </p:pic>
        <p:pic>
          <p:nvPicPr>
            <p:cNvPr id="31" name="Picture 3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990298" y="2599974"/>
              <a:ext cx="101573" cy="101573"/>
            </a:xfrm>
            <a:prstGeom prst="rect">
              <a:avLst/>
            </a:prstGeom>
          </p:spPr>
        </p:pic>
        <p:cxnSp>
          <p:nvCxnSpPr>
            <p:cNvPr id="32" name="Straight Connector 31"/>
            <p:cNvCxnSpPr/>
            <p:nvPr/>
          </p:nvCxnSpPr>
          <p:spPr>
            <a:xfrm flipV="1">
              <a:off x="2403324" y="3631269"/>
              <a:ext cx="1664503" cy="7514"/>
            </a:xfrm>
            <a:prstGeom prst="line">
              <a:avLst/>
            </a:prstGeom>
            <a:ln w="3175">
              <a:solidFill>
                <a:srgbClr val="E4E4EE"/>
              </a:solidFill>
              <a:miter lim="800000"/>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3440528" y="2606009"/>
              <a:ext cx="528737" cy="187992"/>
            </a:xfrm>
            <a:prstGeom prst="rect">
              <a:avLst/>
            </a:prstGeom>
            <a:noFill/>
          </p:spPr>
          <p:txBody>
            <a:bodyPr wrap="square" lIns="0" tIns="0" rIns="0" bIns="0" rtlCol="0">
              <a:noAutofit/>
            </a:bodyPr>
            <a:lstStyle/>
            <a:p>
              <a:pPr algn="r">
                <a:lnSpc>
                  <a:spcPct val="90000"/>
                </a:lnSpc>
                <a:spcAft>
                  <a:spcPts val="60"/>
                </a:spcAft>
              </a:pPr>
              <a:r>
                <a:rPr lang="en-US" sz="550" dirty="0" smtClean="0">
                  <a:solidFill>
                    <a:schemeClr val="tx1">
                      <a:lumMod val="60000"/>
                      <a:lumOff val="40000"/>
                    </a:schemeClr>
                  </a:solidFill>
                  <a:latin typeface="Arial"/>
                  <a:cs typeface="Arial"/>
                </a:rPr>
                <a:t>09/25/16</a:t>
              </a:r>
            </a:p>
            <a:p>
              <a:pPr algn="r">
                <a:lnSpc>
                  <a:spcPct val="90000"/>
                </a:lnSpc>
                <a:spcAft>
                  <a:spcPts val="60"/>
                </a:spcAft>
              </a:pPr>
              <a:r>
                <a:rPr lang="en-US" sz="550" dirty="0" smtClean="0">
                  <a:solidFill>
                    <a:schemeClr val="tx1">
                      <a:lumMod val="60000"/>
                      <a:lumOff val="40000"/>
                    </a:schemeClr>
                  </a:solidFill>
                  <a:latin typeface="Arial"/>
                  <a:cs typeface="Arial"/>
                </a:rPr>
                <a:t>05-Agreement</a:t>
              </a:r>
            </a:p>
            <a:p>
              <a:pPr algn="r">
                <a:lnSpc>
                  <a:spcPct val="90000"/>
                </a:lnSpc>
                <a:spcAft>
                  <a:spcPts val="60"/>
                </a:spcAft>
              </a:pPr>
              <a:r>
                <a:rPr lang="en-US" sz="550" dirty="0" smtClean="0">
                  <a:solidFill>
                    <a:schemeClr val="bg1">
                      <a:lumMod val="65000"/>
                    </a:schemeClr>
                  </a:solidFill>
                  <a:latin typeface="Arial"/>
                  <a:cs typeface="Arial"/>
                </a:rPr>
                <a:t> </a:t>
              </a:r>
            </a:p>
          </p:txBody>
        </p:sp>
        <p:sp>
          <p:nvSpPr>
            <p:cNvPr id="34" name="TextBox 33"/>
            <p:cNvSpPr txBox="1"/>
            <p:nvPr/>
          </p:nvSpPr>
          <p:spPr>
            <a:xfrm>
              <a:off x="2798215" y="2324628"/>
              <a:ext cx="918859" cy="128827"/>
            </a:xfrm>
            <a:prstGeom prst="rect">
              <a:avLst/>
            </a:prstGeom>
            <a:noFill/>
          </p:spPr>
          <p:txBody>
            <a:bodyPr wrap="square" lIns="0" tIns="0" rIns="0" bIns="0" rtlCol="0">
              <a:noAutofit/>
            </a:bodyPr>
            <a:lstStyle/>
            <a:p>
              <a:pPr>
                <a:lnSpc>
                  <a:spcPct val="90000"/>
                </a:lnSpc>
                <a:spcAft>
                  <a:spcPts val="50"/>
                </a:spcAft>
              </a:pPr>
              <a:r>
                <a:rPr lang="en-US" sz="650" dirty="0" smtClean="0">
                  <a:solidFill>
                    <a:schemeClr val="bg1">
                      <a:lumMod val="85000"/>
                    </a:schemeClr>
                  </a:solidFill>
                  <a:latin typeface="Arial"/>
                  <a:cs typeface="Arial"/>
                </a:rPr>
                <a:t>My Open Opportunities</a:t>
              </a:r>
            </a:p>
          </p:txBody>
        </p:sp>
        <p:graphicFrame>
          <p:nvGraphicFramePr>
            <p:cNvPr id="35" name="Content Placeholder 24"/>
            <p:cNvGraphicFramePr>
              <a:graphicFrameLocks/>
            </p:cNvGraphicFramePr>
            <p:nvPr>
              <p:extLst>
                <p:ext uri="{D42A27DB-BD31-4B8C-83A1-F6EECF244321}">
                  <p14:modId xmlns:p14="http://schemas.microsoft.com/office/powerpoint/2010/main" val="3069669753"/>
                </p:ext>
              </p:extLst>
            </p:nvPr>
          </p:nvGraphicFramePr>
          <p:xfrm>
            <a:off x="2325100" y="2523454"/>
            <a:ext cx="325638" cy="253280"/>
          </p:xfrm>
          <a:graphic>
            <a:graphicData uri="http://schemas.openxmlformats.org/drawingml/2006/chart">
              <c:chart xmlns:c="http://schemas.openxmlformats.org/drawingml/2006/chart" xmlns:r="http://schemas.openxmlformats.org/officeDocument/2006/relationships" r:id="rId4"/>
            </a:graphicData>
          </a:graphic>
        </p:graphicFrame>
        <p:pic>
          <p:nvPicPr>
            <p:cNvPr id="36" name="Picture 3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399290" y="2305676"/>
              <a:ext cx="141520" cy="141520"/>
            </a:xfrm>
            <a:prstGeom prst="rect">
              <a:avLst/>
            </a:prstGeom>
          </p:spPr>
        </p:pic>
        <p:pic>
          <p:nvPicPr>
            <p:cNvPr id="37" name="Picture 36"/>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flipV="1">
              <a:off x="3783882" y="2302800"/>
              <a:ext cx="146130" cy="146130"/>
            </a:xfrm>
            <a:prstGeom prst="rect">
              <a:avLst/>
            </a:prstGeom>
          </p:spPr>
        </p:pic>
        <p:pic>
          <p:nvPicPr>
            <p:cNvPr id="38" name="Picture 37"/>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924677" y="2315700"/>
              <a:ext cx="147688" cy="147688"/>
            </a:xfrm>
            <a:prstGeom prst="rect">
              <a:avLst/>
            </a:prstGeom>
          </p:spPr>
        </p:pic>
        <p:sp>
          <p:nvSpPr>
            <p:cNvPr id="39" name="TextBox 38"/>
            <p:cNvSpPr txBox="1"/>
            <p:nvPr/>
          </p:nvSpPr>
          <p:spPr>
            <a:xfrm>
              <a:off x="2656593" y="2512709"/>
              <a:ext cx="1038699" cy="276108"/>
            </a:xfrm>
            <a:prstGeom prst="rect">
              <a:avLst/>
            </a:prstGeom>
            <a:noFill/>
          </p:spPr>
          <p:txBody>
            <a:bodyPr wrap="square" lIns="0" tIns="0" rIns="0" bIns="0" rtlCol="0">
              <a:noAutofit/>
            </a:bodyPr>
            <a:lstStyle/>
            <a:p>
              <a:pPr>
                <a:lnSpc>
                  <a:spcPct val="90000"/>
                </a:lnSpc>
                <a:spcAft>
                  <a:spcPts val="60"/>
                </a:spcAft>
              </a:pPr>
              <a:r>
                <a:rPr lang="en-US" sz="600" b="1" dirty="0" smtClean="0">
                  <a:solidFill>
                    <a:schemeClr val="tx1">
                      <a:lumMod val="75000"/>
                    </a:schemeClr>
                  </a:solidFill>
                  <a:latin typeface="Arial"/>
                  <a:cs typeface="Arial"/>
                </a:rPr>
                <a:t>Big Data Statistical Server</a:t>
              </a:r>
            </a:p>
            <a:p>
              <a:pPr>
                <a:lnSpc>
                  <a:spcPct val="90000"/>
                </a:lnSpc>
                <a:spcAft>
                  <a:spcPts val="60"/>
                </a:spcAft>
              </a:pPr>
              <a:r>
                <a:rPr lang="en-US" sz="600" dirty="0" smtClean="0">
                  <a:solidFill>
                    <a:srgbClr val="9A9B9D"/>
                  </a:solidFill>
                  <a:latin typeface="Arial"/>
                  <a:cs typeface="Arial"/>
                </a:rPr>
                <a:t>Tech Data Corporation</a:t>
              </a:r>
            </a:p>
            <a:p>
              <a:pPr>
                <a:lnSpc>
                  <a:spcPct val="90000"/>
                </a:lnSpc>
                <a:spcAft>
                  <a:spcPts val="60"/>
                </a:spcAft>
              </a:pPr>
              <a:r>
                <a:rPr lang="en-US" sz="600" b="1" dirty="0" smtClean="0">
                  <a:solidFill>
                    <a:srgbClr val="9A9B9D"/>
                  </a:solidFill>
                  <a:latin typeface="Arial"/>
                  <a:cs typeface="Arial"/>
                </a:rPr>
                <a:t>$</a:t>
              </a:r>
              <a:r>
                <a:rPr lang="en-US" sz="600" dirty="0" smtClean="0">
                  <a:solidFill>
                    <a:srgbClr val="9A9B9D"/>
                  </a:solidFill>
                  <a:latin typeface="Arial"/>
                  <a:cs typeface="Arial"/>
                </a:rPr>
                <a:t>63,849,000</a:t>
              </a:r>
            </a:p>
          </p:txBody>
        </p:sp>
        <p:pic>
          <p:nvPicPr>
            <p:cNvPr id="40" name="Picture 39"/>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rot="5400000">
              <a:off x="3698645" y="2348499"/>
              <a:ext cx="65693" cy="65693"/>
            </a:xfrm>
            <a:prstGeom prst="rect">
              <a:avLst/>
            </a:prstGeom>
          </p:spPr>
        </p:pic>
        <p:sp>
          <p:nvSpPr>
            <p:cNvPr id="41" name="TextBox 40"/>
            <p:cNvSpPr txBox="1"/>
            <p:nvPr/>
          </p:nvSpPr>
          <p:spPr>
            <a:xfrm>
              <a:off x="2448642" y="2603429"/>
              <a:ext cx="164224" cy="73234"/>
            </a:xfrm>
            <a:prstGeom prst="rect">
              <a:avLst/>
            </a:prstGeom>
            <a:noFill/>
          </p:spPr>
          <p:txBody>
            <a:bodyPr wrap="square" lIns="0" tIns="0" rIns="0" bIns="0" rtlCol="0">
              <a:noAutofit/>
            </a:bodyPr>
            <a:lstStyle/>
            <a:p>
              <a:pPr algn="ctr">
                <a:lnSpc>
                  <a:spcPct val="90000"/>
                </a:lnSpc>
              </a:pPr>
              <a:r>
                <a:rPr lang="en-US" sz="400" b="1" dirty="0" smtClean="0">
                  <a:solidFill>
                    <a:schemeClr val="bg1">
                      <a:lumMod val="65000"/>
                    </a:schemeClr>
                  </a:solidFill>
                  <a:latin typeface="Arial"/>
                  <a:cs typeface="Arial"/>
                </a:rPr>
                <a:t>40%</a:t>
              </a:r>
            </a:p>
          </p:txBody>
        </p:sp>
        <p:sp>
          <p:nvSpPr>
            <p:cNvPr id="42" name="Chevron 41"/>
            <p:cNvSpPr/>
            <p:nvPr/>
          </p:nvSpPr>
          <p:spPr>
            <a:xfrm>
              <a:off x="2922034" y="3194018"/>
              <a:ext cx="602928" cy="125818"/>
            </a:xfrm>
            <a:prstGeom prst="chevron">
              <a:avLst/>
            </a:prstGeom>
            <a:noFill/>
            <a:ln w="9525">
              <a:solidFill>
                <a:srgbClr val="5B5B5B"/>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lnSpc>
                  <a:spcPct val="90000"/>
                </a:lnSpc>
              </a:pPr>
              <a:r>
                <a:rPr lang="en-US" sz="500" b="1" dirty="0" smtClean="0">
                  <a:solidFill>
                    <a:schemeClr val="bg1">
                      <a:lumMod val="65000"/>
                    </a:schemeClr>
                  </a:solidFill>
                  <a:latin typeface="Arial"/>
                  <a:cs typeface="Arial"/>
                </a:rPr>
                <a:t>05 -Agreement</a:t>
              </a:r>
              <a:endParaRPr lang="en-US" sz="500" b="1" dirty="0">
                <a:solidFill>
                  <a:schemeClr val="bg1">
                    <a:lumMod val="65000"/>
                  </a:schemeClr>
                </a:solidFill>
                <a:latin typeface="Arial"/>
                <a:cs typeface="Arial"/>
              </a:endParaRPr>
            </a:p>
          </p:txBody>
        </p:sp>
        <p:sp>
          <p:nvSpPr>
            <p:cNvPr id="43" name="Chevron 42"/>
            <p:cNvSpPr/>
            <p:nvPr/>
          </p:nvSpPr>
          <p:spPr>
            <a:xfrm>
              <a:off x="3470443" y="3194018"/>
              <a:ext cx="590097" cy="125818"/>
            </a:xfrm>
            <a:prstGeom prst="chevron">
              <a:avLst/>
            </a:prstGeom>
            <a:solidFill>
              <a:srgbClr val="CDCDCD"/>
            </a:solidFill>
            <a:ln w="9525">
              <a:solidFill>
                <a:srgbClr val="CDCDCD"/>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lnSpc>
                  <a:spcPct val="90000"/>
                </a:lnSpc>
              </a:pPr>
              <a:r>
                <a:rPr lang="en-US" sz="500" dirty="0" smtClean="0">
                  <a:solidFill>
                    <a:srgbClr val="FFFFFF"/>
                  </a:solidFill>
                  <a:latin typeface="Arial"/>
                  <a:cs typeface="Arial"/>
                </a:rPr>
                <a:t>06-Negotiation</a:t>
              </a:r>
              <a:endParaRPr lang="en-US" sz="500" dirty="0">
                <a:solidFill>
                  <a:srgbClr val="FFFFFF"/>
                </a:solidFill>
                <a:latin typeface="Arial"/>
                <a:cs typeface="Arial"/>
              </a:endParaRPr>
            </a:p>
          </p:txBody>
        </p:sp>
        <p:sp>
          <p:nvSpPr>
            <p:cNvPr id="44" name="Chevron 43"/>
            <p:cNvSpPr/>
            <p:nvPr/>
          </p:nvSpPr>
          <p:spPr>
            <a:xfrm>
              <a:off x="2404416" y="3194018"/>
              <a:ext cx="572525" cy="125818"/>
            </a:xfrm>
            <a:prstGeom prst="chevron">
              <a:avLst/>
            </a:prstGeom>
            <a:solidFill>
              <a:srgbClr val="CDCDCD"/>
            </a:solidFill>
            <a:ln w="9525">
              <a:solidFill>
                <a:srgbClr val="CDCDCD"/>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lnSpc>
                  <a:spcPct val="90000"/>
                </a:lnSpc>
              </a:pPr>
              <a:r>
                <a:rPr lang="en-US" sz="500" dirty="0" smtClean="0">
                  <a:solidFill>
                    <a:srgbClr val="FFFFFF"/>
                  </a:solidFill>
                  <a:latin typeface="Arial"/>
                  <a:cs typeface="Arial"/>
                </a:rPr>
                <a:t>04-Presentation</a:t>
              </a:r>
              <a:endParaRPr lang="en-US" sz="500" dirty="0">
                <a:solidFill>
                  <a:srgbClr val="FFFFFF"/>
                </a:solidFill>
                <a:latin typeface="Arial"/>
                <a:cs typeface="Arial"/>
              </a:endParaRPr>
            </a:p>
          </p:txBody>
        </p:sp>
        <p:pic>
          <p:nvPicPr>
            <p:cNvPr id="46" name="Picture 4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990033" y="3465690"/>
              <a:ext cx="101573" cy="101573"/>
            </a:xfrm>
            <a:prstGeom prst="rect">
              <a:avLst/>
            </a:prstGeom>
          </p:spPr>
        </p:pic>
        <p:sp>
          <p:nvSpPr>
            <p:cNvPr id="47" name="TextBox 46"/>
            <p:cNvSpPr txBox="1"/>
            <p:nvPr/>
          </p:nvSpPr>
          <p:spPr>
            <a:xfrm>
              <a:off x="2404416" y="2832207"/>
              <a:ext cx="1038699" cy="194455"/>
            </a:xfrm>
            <a:prstGeom prst="rect">
              <a:avLst/>
            </a:prstGeom>
            <a:noFill/>
          </p:spPr>
          <p:txBody>
            <a:bodyPr wrap="square" lIns="0" tIns="0" rIns="0" bIns="0" rtlCol="0">
              <a:noAutofit/>
            </a:bodyPr>
            <a:lstStyle/>
            <a:p>
              <a:pPr>
                <a:lnSpc>
                  <a:spcPct val="90000"/>
                </a:lnSpc>
                <a:spcAft>
                  <a:spcPts val="100"/>
                </a:spcAft>
              </a:pPr>
              <a:r>
                <a:rPr lang="en-US" sz="500" dirty="0" smtClean="0">
                  <a:solidFill>
                    <a:srgbClr val="9A9B9D"/>
                  </a:solidFill>
                  <a:latin typeface="Arial"/>
                  <a:cs typeface="Arial"/>
                </a:rPr>
                <a:t>Account</a:t>
              </a:r>
            </a:p>
            <a:p>
              <a:pPr>
                <a:lnSpc>
                  <a:spcPct val="90000"/>
                </a:lnSpc>
                <a:spcAft>
                  <a:spcPts val="60"/>
                </a:spcAft>
              </a:pPr>
              <a:r>
                <a:rPr lang="en-US" sz="600" dirty="0" smtClean="0">
                  <a:solidFill>
                    <a:srgbClr val="494949"/>
                  </a:solidFill>
                  <a:latin typeface="Arial"/>
                  <a:cs typeface="Arial"/>
                </a:rPr>
                <a:t>Tech Data Corporation</a:t>
              </a:r>
            </a:p>
            <a:p>
              <a:pPr>
                <a:lnSpc>
                  <a:spcPct val="90000"/>
                </a:lnSpc>
                <a:spcAft>
                  <a:spcPts val="60"/>
                </a:spcAft>
              </a:pPr>
              <a:r>
                <a:rPr lang="en-US" sz="600" dirty="0" smtClean="0">
                  <a:solidFill>
                    <a:srgbClr val="9A9B9D"/>
                  </a:solidFill>
                  <a:latin typeface="Arial"/>
                  <a:cs typeface="Arial"/>
                </a:rPr>
                <a:t> </a:t>
              </a:r>
            </a:p>
          </p:txBody>
        </p:sp>
        <p:cxnSp>
          <p:nvCxnSpPr>
            <p:cNvPr id="49" name="Straight Connector 48"/>
            <p:cNvCxnSpPr/>
            <p:nvPr/>
          </p:nvCxnSpPr>
          <p:spPr>
            <a:xfrm flipV="1">
              <a:off x="2404416" y="2794547"/>
              <a:ext cx="1664503" cy="7514"/>
            </a:xfrm>
            <a:prstGeom prst="line">
              <a:avLst/>
            </a:prstGeom>
            <a:ln w="3175">
              <a:solidFill>
                <a:srgbClr val="E4E4EE"/>
              </a:solidFill>
              <a:miter lim="800000"/>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flipV="1">
              <a:off x="2404416" y="3031788"/>
              <a:ext cx="1664503" cy="7514"/>
            </a:xfrm>
            <a:prstGeom prst="line">
              <a:avLst/>
            </a:prstGeom>
            <a:ln w="3175">
              <a:solidFill>
                <a:srgbClr val="E4E4EE"/>
              </a:solidFill>
              <a:miter lim="800000"/>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flipV="1">
              <a:off x="2422231" y="3362548"/>
              <a:ext cx="1664503" cy="7514"/>
            </a:xfrm>
            <a:prstGeom prst="line">
              <a:avLst/>
            </a:prstGeom>
            <a:ln w="3175">
              <a:solidFill>
                <a:srgbClr val="E4E4EE"/>
              </a:solidFill>
              <a:miter lim="800000"/>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a:off x="2404416" y="3906814"/>
              <a:ext cx="1673713" cy="1994"/>
            </a:xfrm>
            <a:prstGeom prst="line">
              <a:avLst/>
            </a:prstGeom>
            <a:ln w="3175">
              <a:solidFill>
                <a:srgbClr val="E4E4EE"/>
              </a:solidFill>
              <a:miter lim="800000"/>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flipV="1">
              <a:off x="2404416" y="4140751"/>
              <a:ext cx="1673409" cy="2123"/>
            </a:xfrm>
            <a:prstGeom prst="line">
              <a:avLst/>
            </a:prstGeom>
            <a:ln w="3175">
              <a:solidFill>
                <a:srgbClr val="E4E4EE"/>
              </a:solidFill>
              <a:miter lim="800000"/>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a:off x="2404416" y="4432158"/>
              <a:ext cx="1673101" cy="1373"/>
            </a:xfrm>
            <a:prstGeom prst="line">
              <a:avLst/>
            </a:prstGeom>
            <a:ln w="3175">
              <a:solidFill>
                <a:srgbClr val="E4E4EE"/>
              </a:solidFill>
              <a:miter lim="800000"/>
            </a:ln>
          </p:spPr>
          <p:style>
            <a:lnRef idx="1">
              <a:schemeClr val="accent1"/>
            </a:lnRef>
            <a:fillRef idx="0">
              <a:schemeClr val="accent1"/>
            </a:fillRef>
            <a:effectRef idx="0">
              <a:schemeClr val="accent1"/>
            </a:effectRef>
            <a:fontRef idx="minor">
              <a:schemeClr val="tx1"/>
            </a:fontRef>
          </p:style>
        </p:cxnSp>
        <p:sp>
          <p:nvSpPr>
            <p:cNvPr id="64" name="TextBox 63"/>
            <p:cNvSpPr txBox="1"/>
            <p:nvPr/>
          </p:nvSpPr>
          <p:spPr>
            <a:xfrm>
              <a:off x="2404416" y="3083461"/>
              <a:ext cx="1038699" cy="91495"/>
            </a:xfrm>
            <a:prstGeom prst="rect">
              <a:avLst/>
            </a:prstGeom>
            <a:noFill/>
          </p:spPr>
          <p:txBody>
            <a:bodyPr wrap="square" lIns="0" tIns="0" rIns="0" bIns="0" rtlCol="0">
              <a:noAutofit/>
            </a:bodyPr>
            <a:lstStyle/>
            <a:p>
              <a:pPr>
                <a:lnSpc>
                  <a:spcPct val="90000"/>
                </a:lnSpc>
                <a:spcAft>
                  <a:spcPts val="100"/>
                </a:spcAft>
              </a:pPr>
              <a:r>
                <a:rPr lang="en-US" sz="500" dirty="0" smtClean="0">
                  <a:solidFill>
                    <a:srgbClr val="9A9B9D"/>
                  </a:solidFill>
                  <a:latin typeface="Arial"/>
                  <a:cs typeface="Arial"/>
                </a:rPr>
                <a:t>Sales Stage</a:t>
              </a:r>
              <a:r>
                <a:rPr lang="en-US" sz="600" dirty="0" smtClean="0">
                  <a:solidFill>
                    <a:srgbClr val="9A9B9D"/>
                  </a:solidFill>
                  <a:latin typeface="Arial"/>
                  <a:cs typeface="Arial"/>
                </a:rPr>
                <a:t> </a:t>
              </a:r>
            </a:p>
          </p:txBody>
        </p:sp>
        <p:sp>
          <p:nvSpPr>
            <p:cNvPr id="65" name="TextBox 64"/>
            <p:cNvSpPr txBox="1"/>
            <p:nvPr/>
          </p:nvSpPr>
          <p:spPr>
            <a:xfrm>
              <a:off x="2404416" y="3429482"/>
              <a:ext cx="1038699" cy="194455"/>
            </a:xfrm>
            <a:prstGeom prst="rect">
              <a:avLst/>
            </a:prstGeom>
            <a:noFill/>
          </p:spPr>
          <p:txBody>
            <a:bodyPr wrap="square" lIns="0" tIns="0" rIns="0" bIns="0" rtlCol="0">
              <a:noAutofit/>
            </a:bodyPr>
            <a:lstStyle/>
            <a:p>
              <a:pPr>
                <a:lnSpc>
                  <a:spcPct val="90000"/>
                </a:lnSpc>
                <a:spcAft>
                  <a:spcPts val="200"/>
                </a:spcAft>
              </a:pPr>
              <a:r>
                <a:rPr lang="en-US" sz="500" dirty="0" smtClean="0">
                  <a:solidFill>
                    <a:srgbClr val="9A9B9D"/>
                  </a:solidFill>
                  <a:latin typeface="Arial"/>
                  <a:cs typeface="Arial"/>
                </a:rPr>
                <a:t>Primary Contact</a:t>
              </a:r>
            </a:p>
            <a:p>
              <a:pPr>
                <a:lnSpc>
                  <a:spcPct val="90000"/>
                </a:lnSpc>
                <a:spcAft>
                  <a:spcPts val="200"/>
                </a:spcAft>
              </a:pPr>
              <a:r>
                <a:rPr lang="en-US" sz="600" dirty="0" smtClean="0">
                  <a:solidFill>
                    <a:srgbClr val="494949"/>
                  </a:solidFill>
                  <a:latin typeface="Arial"/>
                  <a:cs typeface="Arial"/>
                </a:rPr>
                <a:t>Jen Tsai</a:t>
              </a:r>
            </a:p>
            <a:p>
              <a:pPr>
                <a:lnSpc>
                  <a:spcPct val="90000"/>
                </a:lnSpc>
                <a:spcAft>
                  <a:spcPts val="200"/>
                </a:spcAft>
              </a:pPr>
              <a:r>
                <a:rPr lang="en-US" sz="600" dirty="0" smtClean="0">
                  <a:solidFill>
                    <a:srgbClr val="9A9B9D"/>
                  </a:solidFill>
                  <a:latin typeface="Arial"/>
                  <a:cs typeface="Arial"/>
                </a:rPr>
                <a:t> </a:t>
              </a:r>
            </a:p>
          </p:txBody>
        </p:sp>
        <p:sp>
          <p:nvSpPr>
            <p:cNvPr id="66" name="TextBox 65"/>
            <p:cNvSpPr txBox="1"/>
            <p:nvPr/>
          </p:nvSpPr>
          <p:spPr>
            <a:xfrm>
              <a:off x="2404416" y="3695954"/>
              <a:ext cx="1038699" cy="194455"/>
            </a:xfrm>
            <a:prstGeom prst="rect">
              <a:avLst/>
            </a:prstGeom>
            <a:noFill/>
          </p:spPr>
          <p:txBody>
            <a:bodyPr wrap="square" lIns="0" tIns="0" rIns="0" bIns="0" rtlCol="0">
              <a:noAutofit/>
            </a:bodyPr>
            <a:lstStyle/>
            <a:p>
              <a:pPr>
                <a:lnSpc>
                  <a:spcPct val="90000"/>
                </a:lnSpc>
                <a:spcAft>
                  <a:spcPts val="200"/>
                </a:spcAft>
              </a:pPr>
              <a:r>
                <a:rPr lang="en-US" sz="500" dirty="0" smtClean="0">
                  <a:solidFill>
                    <a:srgbClr val="9A9B9D"/>
                  </a:solidFill>
                  <a:latin typeface="Arial"/>
                  <a:cs typeface="Arial"/>
                </a:rPr>
                <a:t>Status </a:t>
              </a:r>
            </a:p>
            <a:p>
              <a:pPr>
                <a:lnSpc>
                  <a:spcPct val="90000"/>
                </a:lnSpc>
                <a:spcAft>
                  <a:spcPts val="200"/>
                </a:spcAft>
              </a:pPr>
              <a:r>
                <a:rPr lang="en-US" sz="600" dirty="0" smtClean="0">
                  <a:solidFill>
                    <a:srgbClr val="494949"/>
                  </a:solidFill>
                  <a:latin typeface="Arial"/>
                  <a:cs typeface="Arial"/>
                </a:rPr>
                <a:t>Open</a:t>
              </a:r>
            </a:p>
            <a:p>
              <a:pPr>
                <a:lnSpc>
                  <a:spcPct val="90000"/>
                </a:lnSpc>
                <a:spcAft>
                  <a:spcPts val="200"/>
                </a:spcAft>
              </a:pPr>
              <a:r>
                <a:rPr lang="en-US" sz="600" dirty="0" smtClean="0">
                  <a:solidFill>
                    <a:srgbClr val="9A9B9D"/>
                  </a:solidFill>
                  <a:latin typeface="Arial"/>
                  <a:cs typeface="Arial"/>
                </a:rPr>
                <a:t> </a:t>
              </a:r>
            </a:p>
          </p:txBody>
        </p:sp>
        <p:sp>
          <p:nvSpPr>
            <p:cNvPr id="67" name="TextBox 66"/>
            <p:cNvSpPr txBox="1"/>
            <p:nvPr/>
          </p:nvSpPr>
          <p:spPr>
            <a:xfrm>
              <a:off x="2404416" y="3932004"/>
              <a:ext cx="1215949" cy="194455"/>
            </a:xfrm>
            <a:prstGeom prst="rect">
              <a:avLst/>
            </a:prstGeom>
            <a:noFill/>
          </p:spPr>
          <p:txBody>
            <a:bodyPr wrap="square" lIns="0" tIns="0" rIns="0" bIns="0" rtlCol="0">
              <a:noAutofit/>
            </a:bodyPr>
            <a:lstStyle/>
            <a:p>
              <a:pPr>
                <a:lnSpc>
                  <a:spcPct val="90000"/>
                </a:lnSpc>
                <a:spcAft>
                  <a:spcPts val="200"/>
                </a:spcAft>
              </a:pPr>
              <a:r>
                <a:rPr lang="en-US" sz="500" dirty="0" smtClean="0">
                  <a:solidFill>
                    <a:srgbClr val="9A9B9D"/>
                  </a:solidFill>
                  <a:latin typeface="Arial"/>
                  <a:cs typeface="Arial"/>
                </a:rPr>
                <a:t>Include in Forecast </a:t>
              </a:r>
            </a:p>
            <a:p>
              <a:pPr>
                <a:lnSpc>
                  <a:spcPct val="90000"/>
                </a:lnSpc>
                <a:spcAft>
                  <a:spcPts val="200"/>
                </a:spcAft>
              </a:pPr>
              <a:r>
                <a:rPr lang="en-US" sz="600" dirty="0" smtClean="0">
                  <a:solidFill>
                    <a:srgbClr val="494949"/>
                  </a:solidFill>
                  <a:latin typeface="Arial"/>
                  <a:cs typeface="Arial"/>
                </a:rPr>
                <a:t>When matches forecast criteria</a:t>
              </a:r>
            </a:p>
            <a:p>
              <a:pPr>
                <a:lnSpc>
                  <a:spcPct val="90000"/>
                </a:lnSpc>
                <a:spcAft>
                  <a:spcPts val="200"/>
                </a:spcAft>
              </a:pPr>
              <a:r>
                <a:rPr lang="en-US" sz="600" dirty="0" smtClean="0">
                  <a:solidFill>
                    <a:srgbClr val="9A9B9D"/>
                  </a:solidFill>
                  <a:latin typeface="Arial"/>
                  <a:cs typeface="Arial"/>
                </a:rPr>
                <a:t> </a:t>
              </a:r>
            </a:p>
          </p:txBody>
        </p:sp>
        <p:sp>
          <p:nvSpPr>
            <p:cNvPr id="68" name="TextBox 67"/>
            <p:cNvSpPr txBox="1"/>
            <p:nvPr/>
          </p:nvSpPr>
          <p:spPr>
            <a:xfrm>
              <a:off x="2404416" y="4202275"/>
              <a:ext cx="1215949" cy="194455"/>
            </a:xfrm>
            <a:prstGeom prst="rect">
              <a:avLst/>
            </a:prstGeom>
            <a:noFill/>
          </p:spPr>
          <p:txBody>
            <a:bodyPr wrap="square" lIns="0" tIns="0" rIns="0" bIns="0" rtlCol="0">
              <a:noAutofit/>
            </a:bodyPr>
            <a:lstStyle/>
            <a:p>
              <a:pPr>
                <a:lnSpc>
                  <a:spcPct val="90000"/>
                </a:lnSpc>
                <a:spcAft>
                  <a:spcPts val="200"/>
                </a:spcAft>
              </a:pPr>
              <a:r>
                <a:rPr lang="en-US" sz="500" dirty="0" smtClean="0">
                  <a:solidFill>
                    <a:srgbClr val="9A9B9D"/>
                  </a:solidFill>
                  <a:latin typeface="Arial"/>
                  <a:cs typeface="Arial"/>
                </a:rPr>
                <a:t>Owner </a:t>
              </a:r>
            </a:p>
            <a:p>
              <a:pPr>
                <a:lnSpc>
                  <a:spcPct val="90000"/>
                </a:lnSpc>
                <a:spcAft>
                  <a:spcPts val="200"/>
                </a:spcAft>
              </a:pPr>
              <a:r>
                <a:rPr lang="en-US" sz="600" dirty="0" smtClean="0">
                  <a:solidFill>
                    <a:srgbClr val="494949"/>
                  </a:solidFill>
                  <a:latin typeface="Arial"/>
                  <a:cs typeface="Arial"/>
                </a:rPr>
                <a:t>Lisa Jones</a:t>
              </a:r>
            </a:p>
            <a:p>
              <a:pPr>
                <a:lnSpc>
                  <a:spcPct val="90000"/>
                </a:lnSpc>
                <a:spcAft>
                  <a:spcPts val="200"/>
                </a:spcAft>
              </a:pPr>
              <a:r>
                <a:rPr lang="en-US" sz="600" dirty="0" smtClean="0">
                  <a:solidFill>
                    <a:srgbClr val="9A9B9D"/>
                  </a:solidFill>
                  <a:latin typeface="Arial"/>
                  <a:cs typeface="Arial"/>
                </a:rPr>
                <a:t> </a:t>
              </a:r>
            </a:p>
          </p:txBody>
        </p:sp>
        <p:sp>
          <p:nvSpPr>
            <p:cNvPr id="69" name="TextBox 68"/>
            <p:cNvSpPr txBox="1"/>
            <p:nvPr/>
          </p:nvSpPr>
          <p:spPr>
            <a:xfrm>
              <a:off x="2404416" y="4468744"/>
              <a:ext cx="1215949" cy="194455"/>
            </a:xfrm>
            <a:prstGeom prst="rect">
              <a:avLst/>
            </a:prstGeom>
            <a:noFill/>
          </p:spPr>
          <p:txBody>
            <a:bodyPr wrap="square" lIns="0" tIns="0" rIns="0" bIns="0" rtlCol="0">
              <a:noAutofit/>
            </a:bodyPr>
            <a:lstStyle/>
            <a:p>
              <a:pPr>
                <a:lnSpc>
                  <a:spcPct val="90000"/>
                </a:lnSpc>
                <a:spcAft>
                  <a:spcPts val="200"/>
                </a:spcAft>
              </a:pPr>
              <a:r>
                <a:rPr lang="en-US" sz="500" dirty="0" smtClean="0">
                  <a:solidFill>
                    <a:srgbClr val="9A9B9D"/>
                  </a:solidFill>
                  <a:latin typeface="Arial"/>
                  <a:cs typeface="Arial"/>
                </a:rPr>
                <a:t>Primary Competitor</a:t>
              </a:r>
            </a:p>
            <a:p>
              <a:pPr>
                <a:lnSpc>
                  <a:spcPct val="90000"/>
                </a:lnSpc>
                <a:spcAft>
                  <a:spcPts val="200"/>
                </a:spcAft>
              </a:pPr>
              <a:r>
                <a:rPr lang="en-US" sz="600" dirty="0" smtClean="0">
                  <a:solidFill>
                    <a:srgbClr val="494949"/>
                  </a:solidFill>
                  <a:latin typeface="Arial"/>
                  <a:cs typeface="Arial"/>
                </a:rPr>
                <a:t>Superior Servers</a:t>
              </a:r>
            </a:p>
            <a:p>
              <a:pPr>
                <a:lnSpc>
                  <a:spcPct val="90000"/>
                </a:lnSpc>
                <a:spcAft>
                  <a:spcPts val="200"/>
                </a:spcAft>
              </a:pPr>
              <a:r>
                <a:rPr lang="en-US" sz="600" dirty="0" smtClean="0">
                  <a:solidFill>
                    <a:srgbClr val="9A9B9D"/>
                  </a:solidFill>
                  <a:latin typeface="Arial"/>
                  <a:cs typeface="Arial"/>
                </a:rPr>
                <a:t> </a:t>
              </a:r>
            </a:p>
          </p:txBody>
        </p:sp>
        <p:sp>
          <p:nvSpPr>
            <p:cNvPr id="70" name="TextBox 69"/>
            <p:cNvSpPr txBox="1"/>
            <p:nvPr/>
          </p:nvSpPr>
          <p:spPr>
            <a:xfrm>
              <a:off x="2378497" y="4678179"/>
              <a:ext cx="1716628" cy="188819"/>
            </a:xfrm>
            <a:prstGeom prst="rect">
              <a:avLst/>
            </a:prstGeom>
            <a:solidFill>
              <a:srgbClr val="EFEFEF"/>
            </a:solidFill>
          </p:spPr>
          <p:txBody>
            <a:bodyPr wrap="square" lIns="0" tIns="0" rIns="0" bIns="0" rtlCol="0" anchor="ctr" anchorCtr="0">
              <a:noAutofit/>
            </a:bodyPr>
            <a:lstStyle/>
            <a:p>
              <a:pPr>
                <a:lnSpc>
                  <a:spcPct val="90000"/>
                </a:lnSpc>
                <a:spcAft>
                  <a:spcPts val="200"/>
                </a:spcAft>
              </a:pPr>
              <a:r>
                <a:rPr lang="en-US" sz="700" b="1" dirty="0" smtClean="0">
                  <a:solidFill>
                    <a:srgbClr val="7F7F7F"/>
                  </a:solidFill>
                  <a:latin typeface="Arial"/>
                  <a:cs typeface="Arial"/>
                </a:rPr>
                <a:t>  Products </a:t>
              </a:r>
            </a:p>
          </p:txBody>
        </p:sp>
        <p:sp>
          <p:nvSpPr>
            <p:cNvPr id="71" name="TextBox 70"/>
            <p:cNvSpPr txBox="1"/>
            <p:nvPr/>
          </p:nvSpPr>
          <p:spPr>
            <a:xfrm>
              <a:off x="2404416" y="4902327"/>
              <a:ext cx="1215949" cy="149641"/>
            </a:xfrm>
            <a:prstGeom prst="rect">
              <a:avLst/>
            </a:prstGeom>
            <a:noFill/>
          </p:spPr>
          <p:txBody>
            <a:bodyPr wrap="square" lIns="0" tIns="0" rIns="0" bIns="0" rtlCol="0">
              <a:noAutofit/>
            </a:bodyPr>
            <a:lstStyle/>
            <a:p>
              <a:pPr>
                <a:lnSpc>
                  <a:spcPct val="90000"/>
                </a:lnSpc>
                <a:spcAft>
                  <a:spcPts val="200"/>
                </a:spcAft>
              </a:pPr>
              <a:r>
                <a:rPr lang="en-US" sz="500" b="1" dirty="0" smtClean="0">
                  <a:solidFill>
                    <a:srgbClr val="7F7F7F"/>
                  </a:solidFill>
                  <a:latin typeface="Arial"/>
                  <a:cs typeface="Arial"/>
                </a:rPr>
                <a:t>Green Server</a:t>
              </a:r>
              <a:endParaRPr lang="en-US" sz="600" b="1" dirty="0" smtClean="0">
                <a:solidFill>
                  <a:srgbClr val="7F7F7F"/>
                </a:solidFill>
                <a:latin typeface="Arial"/>
                <a:cs typeface="Arial"/>
              </a:endParaRPr>
            </a:p>
            <a:p>
              <a:pPr>
                <a:lnSpc>
                  <a:spcPct val="90000"/>
                </a:lnSpc>
                <a:spcAft>
                  <a:spcPts val="200"/>
                </a:spcAft>
              </a:pPr>
              <a:r>
                <a:rPr lang="en-US" sz="600" b="1" dirty="0" smtClean="0">
                  <a:solidFill>
                    <a:srgbClr val="7F7F7F"/>
                  </a:solidFill>
                  <a:latin typeface="Arial"/>
                  <a:cs typeface="Arial"/>
                </a:rPr>
                <a:t> </a:t>
              </a:r>
            </a:p>
          </p:txBody>
        </p:sp>
        <p:sp>
          <p:nvSpPr>
            <p:cNvPr id="72" name="TextBox 71"/>
            <p:cNvSpPr txBox="1"/>
            <p:nvPr/>
          </p:nvSpPr>
          <p:spPr>
            <a:xfrm>
              <a:off x="2378965" y="5036561"/>
              <a:ext cx="1744317" cy="230762"/>
            </a:xfrm>
            <a:prstGeom prst="rect">
              <a:avLst/>
            </a:prstGeom>
            <a:solidFill>
              <a:srgbClr val="4D4C4E"/>
            </a:solidFill>
          </p:spPr>
          <p:txBody>
            <a:bodyPr wrap="square" lIns="0" tIns="0" rIns="0" bIns="0" rtlCol="0" anchor="ctr" anchorCtr="0">
              <a:noAutofit/>
            </a:bodyPr>
            <a:lstStyle/>
            <a:p>
              <a:pPr>
                <a:lnSpc>
                  <a:spcPct val="90000"/>
                </a:lnSpc>
                <a:spcAft>
                  <a:spcPts val="200"/>
                </a:spcAft>
              </a:pPr>
              <a:endParaRPr lang="en-US" sz="700" dirty="0" smtClean="0">
                <a:solidFill>
                  <a:srgbClr val="9A9B9D"/>
                </a:solidFill>
                <a:latin typeface="Arial"/>
                <a:cs typeface="Arial"/>
              </a:endParaRPr>
            </a:p>
          </p:txBody>
        </p:sp>
        <p:pic>
          <p:nvPicPr>
            <p:cNvPr id="74" name="Picture 73"/>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2471801" y="5053758"/>
              <a:ext cx="146166" cy="146166"/>
            </a:xfrm>
            <a:prstGeom prst="rect">
              <a:avLst/>
            </a:prstGeom>
          </p:spPr>
        </p:pic>
        <p:pic>
          <p:nvPicPr>
            <p:cNvPr id="76" name="Picture 75"/>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2829755" y="5053768"/>
              <a:ext cx="146147" cy="146147"/>
            </a:xfrm>
            <a:prstGeom prst="rect">
              <a:avLst/>
            </a:prstGeom>
          </p:spPr>
        </p:pic>
        <p:pic>
          <p:nvPicPr>
            <p:cNvPr id="104" name="Picture 103"/>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3196875" y="5055026"/>
              <a:ext cx="143631" cy="143631"/>
            </a:xfrm>
            <a:prstGeom prst="rect">
              <a:avLst/>
            </a:prstGeom>
          </p:spPr>
        </p:pic>
        <p:pic>
          <p:nvPicPr>
            <p:cNvPr id="105" name="Picture 104"/>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3561762" y="5056477"/>
              <a:ext cx="140729" cy="140729"/>
            </a:xfrm>
            <a:prstGeom prst="rect">
              <a:avLst/>
            </a:prstGeom>
          </p:spPr>
        </p:pic>
        <p:pic>
          <p:nvPicPr>
            <p:cNvPr id="111" name="Picture 110"/>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3922377" y="5054083"/>
              <a:ext cx="145516" cy="145516"/>
            </a:xfrm>
            <a:prstGeom prst="rect">
              <a:avLst/>
            </a:prstGeom>
          </p:spPr>
        </p:pic>
        <p:sp>
          <p:nvSpPr>
            <p:cNvPr id="112" name="TextBox 111"/>
            <p:cNvSpPr txBox="1"/>
            <p:nvPr/>
          </p:nvSpPr>
          <p:spPr>
            <a:xfrm>
              <a:off x="2392773" y="5178821"/>
              <a:ext cx="313612" cy="88539"/>
            </a:xfrm>
            <a:prstGeom prst="rect">
              <a:avLst/>
            </a:prstGeom>
            <a:noFill/>
          </p:spPr>
          <p:txBody>
            <a:bodyPr wrap="square" lIns="0" tIns="0" rIns="0" bIns="0" rtlCol="0">
              <a:noAutofit/>
            </a:bodyPr>
            <a:lstStyle/>
            <a:p>
              <a:pPr algn="ctr">
                <a:lnSpc>
                  <a:spcPct val="90000"/>
                </a:lnSpc>
                <a:spcAft>
                  <a:spcPts val="200"/>
                </a:spcAft>
              </a:pPr>
              <a:r>
                <a:rPr lang="en-US" sz="500" dirty="0" smtClean="0">
                  <a:solidFill>
                    <a:srgbClr val="9A9B9D"/>
                  </a:solidFill>
                  <a:latin typeface="Arial"/>
                  <a:cs typeface="Arial"/>
                </a:rPr>
                <a:t>Summary</a:t>
              </a:r>
              <a:endParaRPr lang="en-US" sz="600" dirty="0" smtClean="0">
                <a:solidFill>
                  <a:srgbClr val="9A9B9D"/>
                </a:solidFill>
                <a:latin typeface="Arial"/>
                <a:cs typeface="Arial"/>
              </a:endParaRPr>
            </a:p>
            <a:p>
              <a:pPr algn="ctr">
                <a:lnSpc>
                  <a:spcPct val="90000"/>
                </a:lnSpc>
                <a:spcAft>
                  <a:spcPts val="200"/>
                </a:spcAft>
              </a:pPr>
              <a:r>
                <a:rPr lang="en-US" sz="600" dirty="0" smtClean="0">
                  <a:solidFill>
                    <a:srgbClr val="9A9B9D"/>
                  </a:solidFill>
                  <a:latin typeface="Arial"/>
                  <a:cs typeface="Arial"/>
                </a:rPr>
                <a:t> </a:t>
              </a:r>
            </a:p>
          </p:txBody>
        </p:sp>
        <p:sp>
          <p:nvSpPr>
            <p:cNvPr id="113" name="TextBox 112"/>
            <p:cNvSpPr txBox="1"/>
            <p:nvPr/>
          </p:nvSpPr>
          <p:spPr>
            <a:xfrm>
              <a:off x="2756837" y="5178965"/>
              <a:ext cx="313612" cy="88539"/>
            </a:xfrm>
            <a:prstGeom prst="rect">
              <a:avLst/>
            </a:prstGeom>
            <a:noFill/>
          </p:spPr>
          <p:txBody>
            <a:bodyPr wrap="square" lIns="0" tIns="0" rIns="0" bIns="0" rtlCol="0">
              <a:noAutofit/>
            </a:bodyPr>
            <a:lstStyle/>
            <a:p>
              <a:pPr algn="ctr">
                <a:lnSpc>
                  <a:spcPct val="90000"/>
                </a:lnSpc>
                <a:spcAft>
                  <a:spcPts val="200"/>
                </a:spcAft>
              </a:pPr>
              <a:r>
                <a:rPr lang="en-US" sz="500" dirty="0" smtClean="0">
                  <a:solidFill>
                    <a:srgbClr val="9A9B9D"/>
                  </a:solidFill>
                  <a:latin typeface="Arial"/>
                  <a:cs typeface="Arial"/>
                </a:rPr>
                <a:t>Contacts</a:t>
              </a:r>
              <a:endParaRPr lang="en-US" sz="600" dirty="0" smtClean="0">
                <a:solidFill>
                  <a:srgbClr val="9A9B9D"/>
                </a:solidFill>
                <a:latin typeface="Arial"/>
                <a:cs typeface="Arial"/>
              </a:endParaRPr>
            </a:p>
            <a:p>
              <a:pPr algn="ctr">
                <a:lnSpc>
                  <a:spcPct val="90000"/>
                </a:lnSpc>
                <a:spcAft>
                  <a:spcPts val="200"/>
                </a:spcAft>
              </a:pPr>
              <a:r>
                <a:rPr lang="en-US" sz="600" dirty="0" smtClean="0">
                  <a:solidFill>
                    <a:srgbClr val="9A9B9D"/>
                  </a:solidFill>
                  <a:latin typeface="Arial"/>
                  <a:cs typeface="Arial"/>
                </a:rPr>
                <a:t> </a:t>
              </a:r>
            </a:p>
          </p:txBody>
        </p:sp>
        <p:sp>
          <p:nvSpPr>
            <p:cNvPr id="114" name="TextBox 113"/>
            <p:cNvSpPr txBox="1"/>
            <p:nvPr/>
          </p:nvSpPr>
          <p:spPr>
            <a:xfrm>
              <a:off x="3120902" y="5179110"/>
              <a:ext cx="313612" cy="88539"/>
            </a:xfrm>
            <a:prstGeom prst="rect">
              <a:avLst/>
            </a:prstGeom>
            <a:noFill/>
          </p:spPr>
          <p:txBody>
            <a:bodyPr wrap="square" lIns="0" tIns="0" rIns="0" bIns="0" rtlCol="0">
              <a:noAutofit/>
            </a:bodyPr>
            <a:lstStyle/>
            <a:p>
              <a:pPr algn="ctr">
                <a:lnSpc>
                  <a:spcPct val="90000"/>
                </a:lnSpc>
                <a:spcAft>
                  <a:spcPts val="200"/>
                </a:spcAft>
              </a:pPr>
              <a:r>
                <a:rPr lang="en-US" sz="500" dirty="0" smtClean="0">
                  <a:solidFill>
                    <a:srgbClr val="9A9B9D"/>
                  </a:solidFill>
                  <a:latin typeface="Arial"/>
                  <a:cs typeface="Arial"/>
                </a:rPr>
                <a:t>Team</a:t>
              </a:r>
              <a:endParaRPr lang="en-US" sz="600" dirty="0" smtClean="0">
                <a:solidFill>
                  <a:srgbClr val="9A9B9D"/>
                </a:solidFill>
                <a:latin typeface="Arial"/>
                <a:cs typeface="Arial"/>
              </a:endParaRPr>
            </a:p>
            <a:p>
              <a:pPr algn="ctr">
                <a:lnSpc>
                  <a:spcPct val="90000"/>
                </a:lnSpc>
                <a:spcAft>
                  <a:spcPts val="200"/>
                </a:spcAft>
              </a:pPr>
              <a:r>
                <a:rPr lang="en-US" sz="600" dirty="0" smtClean="0">
                  <a:solidFill>
                    <a:srgbClr val="9A9B9D"/>
                  </a:solidFill>
                  <a:latin typeface="Arial"/>
                  <a:cs typeface="Arial"/>
                </a:rPr>
                <a:t> </a:t>
              </a:r>
            </a:p>
          </p:txBody>
        </p:sp>
        <p:sp>
          <p:nvSpPr>
            <p:cNvPr id="115" name="TextBox 114"/>
            <p:cNvSpPr txBox="1"/>
            <p:nvPr/>
          </p:nvSpPr>
          <p:spPr>
            <a:xfrm>
              <a:off x="3484967" y="5179255"/>
              <a:ext cx="313612" cy="88539"/>
            </a:xfrm>
            <a:prstGeom prst="rect">
              <a:avLst/>
            </a:prstGeom>
            <a:noFill/>
          </p:spPr>
          <p:txBody>
            <a:bodyPr wrap="square" lIns="0" tIns="0" rIns="0" bIns="0" rtlCol="0">
              <a:noAutofit/>
            </a:bodyPr>
            <a:lstStyle/>
            <a:p>
              <a:pPr algn="ctr">
                <a:lnSpc>
                  <a:spcPct val="90000"/>
                </a:lnSpc>
                <a:spcAft>
                  <a:spcPts val="200"/>
                </a:spcAft>
              </a:pPr>
              <a:r>
                <a:rPr lang="en-US" sz="500" dirty="0" smtClean="0">
                  <a:solidFill>
                    <a:srgbClr val="9A9B9D"/>
                  </a:solidFill>
                  <a:latin typeface="Arial"/>
                  <a:cs typeface="Arial"/>
                </a:rPr>
                <a:t>Activities</a:t>
              </a:r>
              <a:endParaRPr lang="en-US" sz="600" dirty="0" smtClean="0">
                <a:solidFill>
                  <a:srgbClr val="9A9B9D"/>
                </a:solidFill>
                <a:latin typeface="Arial"/>
                <a:cs typeface="Arial"/>
              </a:endParaRPr>
            </a:p>
            <a:p>
              <a:pPr algn="ctr">
                <a:lnSpc>
                  <a:spcPct val="90000"/>
                </a:lnSpc>
                <a:spcAft>
                  <a:spcPts val="200"/>
                </a:spcAft>
              </a:pPr>
              <a:r>
                <a:rPr lang="en-US" sz="600" dirty="0" smtClean="0">
                  <a:solidFill>
                    <a:srgbClr val="9A9B9D"/>
                  </a:solidFill>
                  <a:latin typeface="Arial"/>
                  <a:cs typeface="Arial"/>
                </a:rPr>
                <a:t> </a:t>
              </a:r>
            </a:p>
          </p:txBody>
        </p:sp>
        <p:sp>
          <p:nvSpPr>
            <p:cNvPr id="116" name="TextBox 115"/>
            <p:cNvSpPr txBox="1"/>
            <p:nvPr/>
          </p:nvSpPr>
          <p:spPr>
            <a:xfrm>
              <a:off x="3849032" y="5190542"/>
              <a:ext cx="313612" cy="88539"/>
            </a:xfrm>
            <a:prstGeom prst="rect">
              <a:avLst/>
            </a:prstGeom>
            <a:noFill/>
          </p:spPr>
          <p:txBody>
            <a:bodyPr wrap="square" lIns="0" tIns="0" rIns="0" bIns="0" rtlCol="0">
              <a:noAutofit/>
            </a:bodyPr>
            <a:lstStyle/>
            <a:p>
              <a:pPr algn="ctr">
                <a:lnSpc>
                  <a:spcPct val="90000"/>
                </a:lnSpc>
                <a:spcAft>
                  <a:spcPts val="200"/>
                </a:spcAft>
              </a:pPr>
              <a:r>
                <a:rPr lang="en-US" sz="500" dirty="0" smtClean="0">
                  <a:solidFill>
                    <a:srgbClr val="9A9B9D"/>
                  </a:solidFill>
                  <a:latin typeface="Arial"/>
                  <a:cs typeface="Arial"/>
                </a:rPr>
                <a:t>Notes</a:t>
              </a:r>
              <a:endParaRPr lang="en-US" sz="600" dirty="0" smtClean="0">
                <a:solidFill>
                  <a:srgbClr val="9A9B9D"/>
                </a:solidFill>
                <a:latin typeface="Arial"/>
                <a:cs typeface="Arial"/>
              </a:endParaRPr>
            </a:p>
          </p:txBody>
        </p:sp>
        <p:grpSp>
          <p:nvGrpSpPr>
            <p:cNvPr id="118" name="Group 117"/>
            <p:cNvGrpSpPr/>
            <p:nvPr/>
          </p:nvGrpSpPr>
          <p:grpSpPr>
            <a:xfrm>
              <a:off x="3839042" y="4782035"/>
              <a:ext cx="224842" cy="224842"/>
              <a:chOff x="3844620" y="4807955"/>
              <a:chExt cx="224842" cy="224842"/>
            </a:xfrm>
          </p:grpSpPr>
          <p:sp>
            <p:nvSpPr>
              <p:cNvPr id="62" name="Annotation"/>
              <p:cNvSpPr>
                <a:spLocks noChangeAspect="1"/>
              </p:cNvSpPr>
              <p:nvPr/>
            </p:nvSpPr>
            <p:spPr>
              <a:xfrm>
                <a:off x="3844620" y="4807955"/>
                <a:ext cx="224842" cy="224842"/>
              </a:xfrm>
              <a:prstGeom prst="ellipse">
                <a:avLst/>
              </a:prstGeom>
              <a:solidFill>
                <a:srgbClr val="D12C23">
                  <a:alpha val="67000"/>
                </a:srgbClr>
              </a:solidFill>
              <a:ln w="9525" cmpd="sng">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endParaRPr lang="en-US" sz="1400" b="1" dirty="0">
                  <a:solidFill>
                    <a:schemeClr val="tx1"/>
                  </a:solidFill>
                  <a:latin typeface="Arial Narrow" pitchFamily="34" charset="0"/>
                  <a:cs typeface="Arial" pitchFamily="34" charset="0"/>
                </a:endParaRPr>
              </a:p>
            </p:txBody>
          </p:sp>
          <p:pic>
            <p:nvPicPr>
              <p:cNvPr id="63" name="Picture 62"/>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3870685" y="4838658"/>
                <a:ext cx="165631" cy="165631"/>
              </a:xfrm>
              <a:prstGeom prst="rect">
                <a:avLst/>
              </a:prstGeom>
            </p:spPr>
          </p:pic>
        </p:grpSp>
        <p:pic>
          <p:nvPicPr>
            <p:cNvPr id="117" name="Picture 11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990183" y="4238253"/>
              <a:ext cx="101573" cy="101573"/>
            </a:xfrm>
            <a:prstGeom prst="rect">
              <a:avLst/>
            </a:prstGeom>
          </p:spPr>
        </p:pic>
        <p:pic>
          <p:nvPicPr>
            <p:cNvPr id="121" name="Picture 120"/>
            <p:cNvPicPr>
              <a:picLocks noChangeAspect="1"/>
            </p:cNvPicPr>
            <p:nvPr/>
          </p:nvPicPr>
          <p:blipFill>
            <a:blip r:embed="rId15" cstate="screen">
              <a:extLst>
                <a:ext uri="{28A0092B-C50C-407E-A947-70E740481C1C}">
                  <a14:useLocalDpi xmlns:a14="http://schemas.microsoft.com/office/drawing/2010/main"/>
                </a:ext>
              </a:extLst>
            </a:blip>
            <a:stretch>
              <a:fillRect/>
            </a:stretch>
          </p:blipFill>
          <p:spPr>
            <a:xfrm>
              <a:off x="3743583" y="4173981"/>
              <a:ext cx="241328" cy="241328"/>
            </a:xfrm>
            <a:prstGeom prst="rect">
              <a:avLst/>
            </a:prstGeom>
          </p:spPr>
        </p:pic>
        <p:pic>
          <p:nvPicPr>
            <p:cNvPr id="122" name="Picture 121"/>
            <p:cNvPicPr>
              <a:picLocks noChangeAspect="1"/>
            </p:cNvPicPr>
            <p:nvPr/>
          </p:nvPicPr>
          <p:blipFill>
            <a:blip r:embed="rId16" cstate="screen">
              <a:extLst>
                <a:ext uri="{28A0092B-C50C-407E-A947-70E740481C1C}">
                  <a14:useLocalDpi xmlns:a14="http://schemas.microsoft.com/office/drawing/2010/main"/>
                </a:ext>
              </a:extLst>
            </a:blip>
            <a:stretch>
              <a:fillRect/>
            </a:stretch>
          </p:blipFill>
          <p:spPr>
            <a:xfrm>
              <a:off x="3743584" y="3377524"/>
              <a:ext cx="241327" cy="241327"/>
            </a:xfrm>
            <a:prstGeom prst="rect">
              <a:avLst/>
            </a:prstGeom>
          </p:spPr>
        </p:pic>
        <p:sp>
          <p:nvSpPr>
            <p:cNvPr id="123" name="Rectangle 122"/>
            <p:cNvSpPr/>
            <p:nvPr/>
          </p:nvSpPr>
          <p:spPr>
            <a:xfrm>
              <a:off x="2378400" y="2181868"/>
              <a:ext cx="1732136" cy="3075932"/>
            </a:xfrm>
            <a:prstGeom prst="rect">
              <a:avLst/>
            </a:prstGeom>
            <a:solidFill>
              <a:srgbClr val="17191A">
                <a:alpha val="67000"/>
              </a:srgbClr>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lang="en-US"/>
            </a:p>
          </p:txBody>
        </p:sp>
      </p:grpSp>
      <p:cxnSp>
        <p:nvCxnSpPr>
          <p:cNvPr id="124" name="Straight Connector 123"/>
          <p:cNvCxnSpPr/>
          <p:nvPr/>
        </p:nvCxnSpPr>
        <p:spPr>
          <a:xfrm>
            <a:off x="2501804" y="4124213"/>
            <a:ext cx="1483209" cy="712"/>
          </a:xfrm>
          <a:prstGeom prst="line">
            <a:avLst/>
          </a:prstGeom>
          <a:ln w="3175">
            <a:solidFill>
              <a:srgbClr val="EAEFF1"/>
            </a:solidFill>
            <a:miter lim="800000"/>
          </a:ln>
        </p:spPr>
        <p:style>
          <a:lnRef idx="1">
            <a:schemeClr val="accent1"/>
          </a:lnRef>
          <a:fillRef idx="0">
            <a:schemeClr val="accent1"/>
          </a:fillRef>
          <a:effectRef idx="0">
            <a:schemeClr val="accent1"/>
          </a:effectRef>
          <a:fontRef idx="minor">
            <a:schemeClr val="tx1"/>
          </a:fontRef>
        </p:style>
      </p:cxnSp>
      <p:sp>
        <p:nvSpPr>
          <p:cNvPr id="5" name="Rounded Rectangle 4"/>
          <p:cNvSpPr/>
          <p:nvPr/>
        </p:nvSpPr>
        <p:spPr>
          <a:xfrm>
            <a:off x="2502557" y="3929928"/>
            <a:ext cx="1530186" cy="1047145"/>
          </a:xfrm>
          <a:prstGeom prst="roundRect">
            <a:avLst>
              <a:gd name="adj" fmla="val 2962"/>
            </a:avLst>
          </a:prstGeom>
          <a:solidFill>
            <a:schemeClr val="bg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0" numCol="1" spcCol="0" rtlCol="0" fromWordArt="0" anchor="t" anchorCtr="0" forceAA="0" compatLnSpc="1">
            <a:prstTxWarp prst="textNoShape">
              <a:avLst/>
            </a:prstTxWarp>
            <a:noAutofit/>
          </a:bodyPr>
          <a:lstStyle/>
          <a:p>
            <a:pPr algn="ctr">
              <a:lnSpc>
                <a:spcPct val="150000"/>
              </a:lnSpc>
            </a:pPr>
            <a:r>
              <a:rPr lang="en-US" sz="700" dirty="0" smtClean="0">
                <a:solidFill>
                  <a:srgbClr val="4E90D6"/>
                </a:solidFill>
              </a:rPr>
              <a:t>Log a Call</a:t>
            </a:r>
          </a:p>
          <a:p>
            <a:pPr algn="ctr">
              <a:lnSpc>
                <a:spcPct val="150000"/>
              </a:lnSpc>
            </a:pPr>
            <a:r>
              <a:rPr lang="en-US" sz="700" dirty="0" smtClean="0">
                <a:solidFill>
                  <a:srgbClr val="4E90D6"/>
                </a:solidFill>
              </a:rPr>
              <a:t>Create Note</a:t>
            </a:r>
          </a:p>
          <a:p>
            <a:pPr algn="ctr">
              <a:lnSpc>
                <a:spcPct val="150000"/>
              </a:lnSpc>
            </a:pPr>
            <a:r>
              <a:rPr lang="en-US" sz="700" dirty="0" smtClean="0">
                <a:solidFill>
                  <a:srgbClr val="4E90D6"/>
                </a:solidFill>
              </a:rPr>
              <a:t>Create Appointment</a:t>
            </a:r>
          </a:p>
          <a:p>
            <a:pPr algn="ctr">
              <a:lnSpc>
                <a:spcPct val="150000"/>
              </a:lnSpc>
            </a:pPr>
            <a:r>
              <a:rPr lang="en-US" sz="700" dirty="0" smtClean="0">
                <a:solidFill>
                  <a:srgbClr val="4E90D6"/>
                </a:solidFill>
              </a:rPr>
              <a:t>Create Task</a:t>
            </a:r>
          </a:p>
          <a:p>
            <a:pPr algn="ctr">
              <a:lnSpc>
                <a:spcPct val="150000"/>
              </a:lnSpc>
            </a:pPr>
            <a:r>
              <a:rPr lang="en-US" sz="700" dirty="0" smtClean="0">
                <a:solidFill>
                  <a:srgbClr val="4E90D6"/>
                </a:solidFill>
              </a:rPr>
              <a:t>Share</a:t>
            </a:r>
          </a:p>
          <a:p>
            <a:pPr algn="ctr">
              <a:lnSpc>
                <a:spcPct val="150000"/>
              </a:lnSpc>
            </a:pPr>
            <a:r>
              <a:rPr lang="en-US" sz="700" dirty="0" smtClean="0">
                <a:solidFill>
                  <a:srgbClr val="4E90D6"/>
                </a:solidFill>
              </a:rPr>
              <a:t>Estimate Compensation</a:t>
            </a:r>
            <a:endParaRPr lang="en-US" sz="700" dirty="0">
              <a:solidFill>
                <a:srgbClr val="4E90D6"/>
              </a:solidFill>
            </a:endParaRPr>
          </a:p>
        </p:txBody>
      </p:sp>
      <p:sp>
        <p:nvSpPr>
          <p:cNvPr id="125" name="Rounded Rectangle 124"/>
          <p:cNvSpPr/>
          <p:nvPr/>
        </p:nvSpPr>
        <p:spPr>
          <a:xfrm>
            <a:off x="2514957" y="5029909"/>
            <a:ext cx="1530186" cy="164993"/>
          </a:xfrm>
          <a:prstGeom prst="roundRect">
            <a:avLst>
              <a:gd name="adj" fmla="val 2962"/>
            </a:avLst>
          </a:prstGeom>
          <a:solidFill>
            <a:schemeClr val="bg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sz="800" dirty="0" smtClean="0">
                <a:solidFill>
                  <a:srgbClr val="4E90D6"/>
                </a:solidFill>
              </a:rPr>
              <a:t>Cancel</a:t>
            </a:r>
            <a:endParaRPr lang="en-US" sz="800" dirty="0">
              <a:solidFill>
                <a:srgbClr val="4E90D6"/>
              </a:solidFill>
            </a:endParaRPr>
          </a:p>
        </p:txBody>
      </p:sp>
      <p:cxnSp>
        <p:nvCxnSpPr>
          <p:cNvPr id="126" name="Straight Connector 125"/>
          <p:cNvCxnSpPr/>
          <p:nvPr/>
        </p:nvCxnSpPr>
        <p:spPr>
          <a:xfrm>
            <a:off x="2526399" y="4286613"/>
            <a:ext cx="1483209" cy="712"/>
          </a:xfrm>
          <a:prstGeom prst="line">
            <a:avLst/>
          </a:prstGeom>
          <a:ln w="3175">
            <a:solidFill>
              <a:srgbClr val="EAEFF1"/>
            </a:solidFill>
            <a:miter lim="800000"/>
          </a:ln>
        </p:spPr>
        <p:style>
          <a:lnRef idx="1">
            <a:schemeClr val="accent1"/>
          </a:lnRef>
          <a:fillRef idx="0">
            <a:schemeClr val="accent1"/>
          </a:fillRef>
          <a:effectRef idx="0">
            <a:schemeClr val="accent1"/>
          </a:effectRef>
          <a:fontRef idx="minor">
            <a:schemeClr val="tx1"/>
          </a:fontRef>
        </p:style>
      </p:cxnSp>
      <p:cxnSp>
        <p:nvCxnSpPr>
          <p:cNvPr id="127" name="Straight Connector 126"/>
          <p:cNvCxnSpPr/>
          <p:nvPr/>
        </p:nvCxnSpPr>
        <p:spPr>
          <a:xfrm>
            <a:off x="2526399" y="4439013"/>
            <a:ext cx="1483209" cy="712"/>
          </a:xfrm>
          <a:prstGeom prst="line">
            <a:avLst/>
          </a:prstGeom>
          <a:ln w="3175">
            <a:solidFill>
              <a:srgbClr val="EAEFF1"/>
            </a:solidFill>
            <a:miter lim="800000"/>
          </a:ln>
        </p:spPr>
        <p:style>
          <a:lnRef idx="1">
            <a:schemeClr val="accent1"/>
          </a:lnRef>
          <a:fillRef idx="0">
            <a:schemeClr val="accent1"/>
          </a:fillRef>
          <a:effectRef idx="0">
            <a:schemeClr val="accent1"/>
          </a:effectRef>
          <a:fontRef idx="minor">
            <a:schemeClr val="tx1"/>
          </a:fontRef>
        </p:style>
      </p:cxnSp>
      <p:cxnSp>
        <p:nvCxnSpPr>
          <p:cNvPr id="128" name="Straight Connector 127"/>
          <p:cNvCxnSpPr/>
          <p:nvPr/>
        </p:nvCxnSpPr>
        <p:spPr>
          <a:xfrm>
            <a:off x="2526399" y="4601413"/>
            <a:ext cx="1483209" cy="712"/>
          </a:xfrm>
          <a:prstGeom prst="line">
            <a:avLst/>
          </a:prstGeom>
          <a:ln w="3175">
            <a:solidFill>
              <a:srgbClr val="EAEFF1"/>
            </a:solidFill>
            <a:miter lim="800000"/>
          </a:ln>
        </p:spPr>
        <p:style>
          <a:lnRef idx="1">
            <a:schemeClr val="accent1"/>
          </a:lnRef>
          <a:fillRef idx="0">
            <a:schemeClr val="accent1"/>
          </a:fillRef>
          <a:effectRef idx="0">
            <a:schemeClr val="accent1"/>
          </a:effectRef>
          <a:fontRef idx="minor">
            <a:schemeClr val="tx1"/>
          </a:fontRef>
        </p:style>
      </p:cxnSp>
      <p:cxnSp>
        <p:nvCxnSpPr>
          <p:cNvPr id="129" name="Straight Connector 128"/>
          <p:cNvCxnSpPr/>
          <p:nvPr/>
        </p:nvCxnSpPr>
        <p:spPr>
          <a:xfrm>
            <a:off x="2526399" y="4763813"/>
            <a:ext cx="1483209" cy="712"/>
          </a:xfrm>
          <a:prstGeom prst="line">
            <a:avLst/>
          </a:prstGeom>
          <a:ln w="3175">
            <a:solidFill>
              <a:srgbClr val="EAEFF1"/>
            </a:solidFill>
            <a:miter lim="800000"/>
          </a:ln>
        </p:spPr>
        <p:style>
          <a:lnRef idx="1">
            <a:schemeClr val="accent1"/>
          </a:lnRef>
          <a:fillRef idx="0">
            <a:schemeClr val="accent1"/>
          </a:fillRef>
          <a:effectRef idx="0">
            <a:schemeClr val="accent1"/>
          </a:effectRef>
          <a:fontRef idx="minor">
            <a:schemeClr val="tx1"/>
          </a:fontRef>
        </p:style>
      </p:cxnSp>
      <p:cxnSp>
        <p:nvCxnSpPr>
          <p:cNvPr id="130" name="Straight Connector 129"/>
          <p:cNvCxnSpPr/>
          <p:nvPr/>
        </p:nvCxnSpPr>
        <p:spPr>
          <a:xfrm>
            <a:off x="2526399" y="4119019"/>
            <a:ext cx="1483209" cy="712"/>
          </a:xfrm>
          <a:prstGeom prst="line">
            <a:avLst/>
          </a:prstGeom>
          <a:ln w="3175">
            <a:solidFill>
              <a:srgbClr val="EAEFF1"/>
            </a:solidFill>
            <a:miter lim="800000"/>
          </a:ln>
        </p:spPr>
        <p:style>
          <a:lnRef idx="1">
            <a:schemeClr val="accent1"/>
          </a:lnRef>
          <a:fillRef idx="0">
            <a:schemeClr val="accent1"/>
          </a:fillRef>
          <a:effectRef idx="0">
            <a:schemeClr val="accent1"/>
          </a:effectRef>
          <a:fontRef idx="minor">
            <a:schemeClr val="tx1"/>
          </a:fontRef>
        </p:style>
      </p:cxnSp>
      <p:sp>
        <p:nvSpPr>
          <p:cNvPr id="75" name="Content Placeholder 3"/>
          <p:cNvSpPr txBox="1">
            <a:spLocks/>
          </p:cNvSpPr>
          <p:nvPr/>
        </p:nvSpPr>
        <p:spPr>
          <a:xfrm>
            <a:off x="6258094" y="1429483"/>
            <a:ext cx="5410198" cy="4419600"/>
          </a:xfrm>
          <a:prstGeom prst="rect">
            <a:avLst/>
          </a:prstGeom>
        </p:spPr>
        <p:txBody>
          <a:bodyPr vert="horz" lIns="0" tIns="0" rIns="0" bIns="0" rtlCol="0">
            <a:noAutofit/>
          </a:bodyPr>
          <a:lstStyle>
            <a:lvl1pPr marL="228600" indent="-228600" algn="l" defTabSz="914400" rtl="0" eaLnBrk="1" latinLnBrk="0" hangingPunct="1">
              <a:lnSpc>
                <a:spcPct val="90000"/>
              </a:lnSpc>
              <a:spcBef>
                <a:spcPts val="1200"/>
              </a:spcBef>
              <a:buClr>
                <a:schemeClr val="tx1">
                  <a:lumMod val="60000"/>
                  <a:lumOff val="40000"/>
                </a:schemeClr>
              </a:buClr>
              <a:buFont typeface="Arial" panose="020B0604020202020204" pitchFamily="34" charset="0"/>
              <a:buChar char="•"/>
              <a:defRPr sz="2800" kern="1200">
                <a:solidFill>
                  <a:schemeClr val="tx1"/>
                </a:solidFill>
                <a:latin typeface="+mn-lt"/>
                <a:ea typeface="+mn-ea"/>
                <a:cs typeface="+mn-cs"/>
              </a:defRPr>
            </a:lvl1pPr>
            <a:lvl2pPr marL="502920" indent="-228600" algn="l" defTabSz="914400" rtl="0" eaLnBrk="1" latinLnBrk="0" hangingPunct="1">
              <a:lnSpc>
                <a:spcPct val="90000"/>
              </a:lnSpc>
              <a:spcBef>
                <a:spcPts val="800"/>
              </a:spcBef>
              <a:buClr>
                <a:schemeClr val="tx1">
                  <a:lumMod val="60000"/>
                  <a:lumOff val="40000"/>
                </a:schemeClr>
              </a:buClr>
              <a:buFont typeface="Arial" panose="020B0604020202020204" pitchFamily="34" charset="0"/>
              <a:buChar char="–"/>
              <a:defRPr sz="2400" kern="1200">
                <a:solidFill>
                  <a:schemeClr val="tx1"/>
                </a:solidFill>
                <a:latin typeface="+mn-lt"/>
                <a:ea typeface="+mn-ea"/>
                <a:cs typeface="+mn-cs"/>
              </a:defRPr>
            </a:lvl2pPr>
            <a:lvl3pPr marL="7315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2000" kern="1200">
                <a:solidFill>
                  <a:schemeClr val="tx1"/>
                </a:solidFill>
                <a:latin typeface="+mn-lt"/>
                <a:ea typeface="+mn-ea"/>
                <a:cs typeface="+mn-cs"/>
              </a:defRPr>
            </a:lvl3pPr>
            <a:lvl4pPr marL="9601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800" kern="1200">
                <a:solidFill>
                  <a:schemeClr val="tx1"/>
                </a:solidFill>
                <a:latin typeface="+mn-lt"/>
                <a:ea typeface="+mn-ea"/>
                <a:cs typeface="+mn-cs"/>
              </a:defRPr>
            </a:lvl4pPr>
            <a:lvl5pPr marL="11887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5pPr>
            <a:lvl6pPr marL="14173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6pPr>
            <a:lvl7pPr marL="16459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7pPr>
            <a:lvl8pPr marL="18745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8pPr>
            <a:lvl9pPr marL="21031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9pPr>
          </a:lstStyle>
          <a:p>
            <a:pPr marL="0" indent="0">
              <a:buNone/>
              <a:defRPr/>
            </a:pPr>
            <a:r>
              <a:rPr lang="en-US" sz="2000" b="1" dirty="0" smtClean="0">
                <a:solidFill>
                  <a:srgbClr val="5F5F5F"/>
                </a:solidFill>
              </a:rPr>
              <a:t>Component type: Action sheet</a:t>
            </a:r>
            <a:endParaRPr lang="en-US" sz="2000" dirty="0" smtClean="0">
              <a:solidFill>
                <a:srgbClr val="5F5F5F"/>
              </a:solidFill>
            </a:endParaRPr>
          </a:p>
          <a:p>
            <a:pPr>
              <a:defRPr/>
            </a:pPr>
            <a:r>
              <a:rPr lang="en-US" sz="2000" dirty="0" smtClean="0">
                <a:solidFill>
                  <a:srgbClr val="5F5F5F"/>
                </a:solidFill>
              </a:rPr>
              <a:t>Consideration:</a:t>
            </a:r>
          </a:p>
          <a:p>
            <a:pPr lvl="1">
              <a:defRPr/>
            </a:pPr>
            <a:r>
              <a:rPr lang="en-US" sz="1600" dirty="0" smtClean="0">
                <a:solidFill>
                  <a:srgbClr val="5F5F5F"/>
                </a:solidFill>
              </a:rPr>
              <a:t>An action sheet is used when access to two or more actions is required from a page.</a:t>
            </a:r>
          </a:p>
          <a:p>
            <a:pPr lvl="1">
              <a:defRPr/>
            </a:pPr>
            <a:r>
              <a:rPr lang="en-US" sz="1600" dirty="0" smtClean="0">
                <a:solidFill>
                  <a:srgbClr val="5F5F5F"/>
                </a:solidFill>
              </a:rPr>
              <a:t>The action sheet lists actions that relate to the page content.</a:t>
            </a:r>
          </a:p>
          <a:p>
            <a:pPr lvl="1">
              <a:defRPr/>
            </a:pPr>
            <a:r>
              <a:rPr lang="en-US" sz="1600" dirty="0" smtClean="0">
                <a:solidFill>
                  <a:srgbClr val="5F5F5F"/>
                </a:solidFill>
              </a:rPr>
              <a:t>The action sheet is displayed at the bottom of the page.</a:t>
            </a:r>
          </a:p>
          <a:p>
            <a:pPr marL="342900" indent="-342900">
              <a:buFont typeface="+mj-lt"/>
              <a:buAutoNum type="arabicPeriod"/>
              <a:defRPr/>
            </a:pPr>
            <a:r>
              <a:rPr lang="en-US" sz="2000" dirty="0" smtClean="0">
                <a:solidFill>
                  <a:srgbClr val="5F5F5F"/>
                </a:solidFill>
              </a:rPr>
              <a:t>Actions menu </a:t>
            </a:r>
            <a:r>
              <a:rPr lang="is-IS" sz="2000" dirty="0" smtClean="0">
                <a:solidFill>
                  <a:srgbClr val="5F5F5F"/>
                </a:solidFill>
              </a:rPr>
              <a:t>icon</a:t>
            </a:r>
          </a:p>
        </p:txBody>
      </p:sp>
      <p:sp>
        <p:nvSpPr>
          <p:cNvPr id="77" name="Annotation"/>
          <p:cNvSpPr>
            <a:spLocks noChangeAspect="1"/>
          </p:cNvSpPr>
          <p:nvPr/>
        </p:nvSpPr>
        <p:spPr>
          <a:xfrm>
            <a:off x="4447693" y="2196364"/>
            <a:ext cx="419556" cy="419556"/>
          </a:xfrm>
          <a:prstGeom prst="ellipse">
            <a:avLst/>
          </a:prstGeom>
          <a:solidFill>
            <a:schemeClr val="bg1"/>
          </a:solidFill>
          <a:ln w="28575" cmpd="sng">
            <a:solidFill>
              <a:srgbClr val="FDAE0A"/>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endParaRPr lang="en-US" sz="1400" b="1" dirty="0">
              <a:solidFill>
                <a:schemeClr val="tx1"/>
              </a:solidFill>
              <a:latin typeface="Arial Narrow" pitchFamily="34" charset="0"/>
              <a:cs typeface="Arial" pitchFamily="34" charset="0"/>
            </a:endParaRPr>
          </a:p>
        </p:txBody>
      </p:sp>
      <p:sp>
        <p:nvSpPr>
          <p:cNvPr id="78" name="TextBox 77"/>
          <p:cNvSpPr txBox="1"/>
          <p:nvPr/>
        </p:nvSpPr>
        <p:spPr>
          <a:xfrm>
            <a:off x="4453898" y="2264230"/>
            <a:ext cx="407147" cy="259713"/>
          </a:xfrm>
          <a:prstGeom prst="rect">
            <a:avLst/>
          </a:prstGeom>
          <a:noFill/>
        </p:spPr>
        <p:txBody>
          <a:bodyPr wrap="square" lIns="0" tIns="0" rIns="0" bIns="0" rtlCol="0">
            <a:noAutofit/>
          </a:bodyPr>
          <a:lstStyle/>
          <a:p>
            <a:pPr algn="ctr">
              <a:lnSpc>
                <a:spcPct val="90000"/>
              </a:lnSpc>
            </a:pPr>
            <a:r>
              <a:rPr lang="en-US" b="1" dirty="0" smtClean="0"/>
              <a:t>1</a:t>
            </a:r>
          </a:p>
        </p:txBody>
      </p:sp>
      <p:cxnSp>
        <p:nvCxnSpPr>
          <p:cNvPr id="79" name="Straight Arrow Connector 78"/>
          <p:cNvCxnSpPr>
            <a:stCxn id="78" idx="1"/>
          </p:cNvCxnSpPr>
          <p:nvPr/>
        </p:nvCxnSpPr>
        <p:spPr>
          <a:xfrm flipH="1" flipV="1">
            <a:off x="3986511" y="2390814"/>
            <a:ext cx="467387" cy="3273"/>
          </a:xfrm>
          <a:prstGeom prst="straightConnector1">
            <a:avLst/>
          </a:prstGeom>
          <a:ln w="28575" cmpd="sng">
            <a:solidFill>
              <a:srgbClr val="FDB507"/>
            </a:solidFill>
            <a:miter lim="800000"/>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008248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 name="Content Placeholder 72"/>
          <p:cNvPicPr>
            <a:picLocks noGrp="1" noChangeAspect="1"/>
          </p:cNvPicPr>
          <p:nvPr>
            <p:ph sz="half" idx="2"/>
          </p:nvPr>
        </p:nvPicPr>
        <p:blipFill>
          <a:blip r:embed="rId2" cstate="screen">
            <a:extLst>
              <a:ext uri="{28A0092B-C50C-407E-A947-70E740481C1C}">
                <a14:useLocalDpi xmlns:a14="http://schemas.microsoft.com/office/drawing/2010/main"/>
              </a:ext>
            </a:extLst>
          </a:blip>
          <a:srcRect/>
          <a:stretch>
            <a:fillRect/>
          </a:stretch>
        </p:blipFill>
        <p:spPr/>
      </p:pic>
      <p:sp>
        <p:nvSpPr>
          <p:cNvPr id="4" name="Slide Number Placeholder 3"/>
          <p:cNvSpPr>
            <a:spLocks noGrp="1"/>
          </p:cNvSpPr>
          <p:nvPr>
            <p:ph type="sldNum" sz="quarter" idx="12"/>
          </p:nvPr>
        </p:nvSpPr>
        <p:spPr/>
        <p:txBody>
          <a:bodyPr/>
          <a:lstStyle/>
          <a:p>
            <a:fld id="{C51EAA63-D034-42AE-91FA-B13B9518C7BE}" type="slidenum">
              <a:rPr lang="uk-UA" smtClean="0"/>
              <a:t>19</a:t>
            </a:fld>
            <a:endParaRPr lang="uk-UA" dirty="0"/>
          </a:p>
        </p:txBody>
      </p:sp>
      <p:sp>
        <p:nvSpPr>
          <p:cNvPr id="28" name="Title 27"/>
          <p:cNvSpPr>
            <a:spLocks noGrp="1"/>
          </p:cNvSpPr>
          <p:nvPr>
            <p:ph type="title"/>
          </p:nvPr>
        </p:nvSpPr>
        <p:spPr/>
        <p:txBody>
          <a:bodyPr/>
          <a:lstStyle/>
          <a:p>
            <a:r>
              <a:rPr lang="en-US" dirty="0" smtClean="0"/>
              <a:t>Edit Opportunity</a:t>
            </a:r>
            <a:endParaRPr lang="en-US" dirty="0"/>
          </a:p>
        </p:txBody>
      </p:sp>
      <p:pic>
        <p:nvPicPr>
          <p:cNvPr id="119" name="Picture 11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989741" y="5144647"/>
            <a:ext cx="101573" cy="101573"/>
          </a:xfrm>
          <a:prstGeom prst="rect">
            <a:avLst/>
          </a:prstGeom>
        </p:spPr>
      </p:pic>
      <p:cxnSp>
        <p:nvCxnSpPr>
          <p:cNvPr id="32" name="Straight Connector 31"/>
          <p:cNvCxnSpPr/>
          <p:nvPr/>
        </p:nvCxnSpPr>
        <p:spPr>
          <a:xfrm flipV="1">
            <a:off x="2400959" y="4096207"/>
            <a:ext cx="1664503" cy="7514"/>
          </a:xfrm>
          <a:prstGeom prst="line">
            <a:avLst/>
          </a:prstGeom>
          <a:ln w="3175">
            <a:solidFill>
              <a:srgbClr val="E4E4EE"/>
            </a:solidFill>
            <a:miter lim="800000"/>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3838190" y="2349083"/>
            <a:ext cx="237376" cy="128827"/>
          </a:xfrm>
          <a:prstGeom prst="rect">
            <a:avLst/>
          </a:prstGeom>
          <a:noFill/>
        </p:spPr>
        <p:txBody>
          <a:bodyPr wrap="square" lIns="0" tIns="0" rIns="0" bIns="0" rtlCol="0">
            <a:noAutofit/>
          </a:bodyPr>
          <a:lstStyle/>
          <a:p>
            <a:pPr>
              <a:lnSpc>
                <a:spcPct val="90000"/>
              </a:lnSpc>
              <a:spcAft>
                <a:spcPts val="50"/>
              </a:spcAft>
            </a:pPr>
            <a:r>
              <a:rPr lang="en-US" sz="650" dirty="0" smtClean="0">
                <a:solidFill>
                  <a:schemeClr val="bg1">
                    <a:lumMod val="85000"/>
                  </a:schemeClr>
                </a:solidFill>
                <a:latin typeface="Arial"/>
                <a:cs typeface="Arial"/>
              </a:rPr>
              <a:t>Save</a:t>
            </a:r>
          </a:p>
        </p:txBody>
      </p:sp>
      <p:sp>
        <p:nvSpPr>
          <p:cNvPr id="42" name="Chevron 41"/>
          <p:cNvSpPr/>
          <p:nvPr/>
        </p:nvSpPr>
        <p:spPr>
          <a:xfrm>
            <a:off x="2388144" y="3407015"/>
            <a:ext cx="602928" cy="125818"/>
          </a:xfrm>
          <a:prstGeom prst="chevron">
            <a:avLst/>
          </a:prstGeom>
          <a:solidFill>
            <a:srgbClr val="CDCDCD"/>
          </a:solidFill>
          <a:ln w="9525">
            <a:solidFill>
              <a:srgbClr val="CDCDCD"/>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lnSpc>
                <a:spcPct val="90000"/>
              </a:lnSpc>
            </a:pPr>
            <a:r>
              <a:rPr lang="en-US" sz="500" dirty="0" smtClean="0">
                <a:solidFill>
                  <a:schemeClr val="bg1"/>
                </a:solidFill>
                <a:latin typeface="Arial"/>
                <a:cs typeface="Arial"/>
              </a:rPr>
              <a:t>05 -Agreement</a:t>
            </a:r>
            <a:endParaRPr lang="en-US" sz="500" dirty="0">
              <a:solidFill>
                <a:schemeClr val="bg1"/>
              </a:solidFill>
              <a:latin typeface="Arial"/>
              <a:cs typeface="Arial"/>
            </a:endParaRPr>
          </a:p>
        </p:txBody>
      </p:sp>
      <p:sp>
        <p:nvSpPr>
          <p:cNvPr id="43" name="Chevron 42"/>
          <p:cNvSpPr/>
          <p:nvPr/>
        </p:nvSpPr>
        <p:spPr>
          <a:xfrm>
            <a:off x="2936553" y="3407015"/>
            <a:ext cx="590097" cy="125818"/>
          </a:xfrm>
          <a:prstGeom prst="chevron">
            <a:avLst/>
          </a:prstGeom>
          <a:solidFill>
            <a:srgbClr val="335EAA"/>
          </a:solidFill>
          <a:ln w="9525">
            <a:solidFill>
              <a:srgbClr val="335EAA"/>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lnSpc>
                <a:spcPct val="90000"/>
              </a:lnSpc>
            </a:pPr>
            <a:r>
              <a:rPr lang="en-US" sz="500" b="1" dirty="0" smtClean="0">
                <a:solidFill>
                  <a:schemeClr val="tx1">
                    <a:lumMod val="20000"/>
                    <a:lumOff val="80000"/>
                  </a:schemeClr>
                </a:solidFill>
                <a:latin typeface="Arial"/>
                <a:cs typeface="Arial"/>
              </a:rPr>
              <a:t>06-Negotiation</a:t>
            </a:r>
            <a:endParaRPr lang="en-US" sz="500" b="1" dirty="0">
              <a:solidFill>
                <a:schemeClr val="tx1">
                  <a:lumMod val="20000"/>
                  <a:lumOff val="80000"/>
                </a:schemeClr>
              </a:solidFill>
              <a:latin typeface="Arial"/>
              <a:cs typeface="Arial"/>
            </a:endParaRPr>
          </a:p>
        </p:txBody>
      </p:sp>
      <p:pic>
        <p:nvPicPr>
          <p:cNvPr id="46" name="Picture 4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5400000">
            <a:off x="3945494" y="3700992"/>
            <a:ext cx="101573" cy="101573"/>
          </a:xfrm>
          <a:prstGeom prst="rect">
            <a:avLst/>
          </a:prstGeom>
        </p:spPr>
      </p:pic>
      <p:sp>
        <p:nvSpPr>
          <p:cNvPr id="47" name="TextBox 46"/>
          <p:cNvSpPr txBox="1"/>
          <p:nvPr/>
        </p:nvSpPr>
        <p:spPr>
          <a:xfrm>
            <a:off x="2402051" y="2828545"/>
            <a:ext cx="1038699" cy="194455"/>
          </a:xfrm>
          <a:prstGeom prst="rect">
            <a:avLst/>
          </a:prstGeom>
          <a:noFill/>
        </p:spPr>
        <p:txBody>
          <a:bodyPr wrap="square" lIns="0" tIns="0" rIns="0" bIns="0" rtlCol="0">
            <a:noAutofit/>
          </a:bodyPr>
          <a:lstStyle/>
          <a:p>
            <a:pPr>
              <a:lnSpc>
                <a:spcPct val="90000"/>
              </a:lnSpc>
              <a:spcAft>
                <a:spcPts val="100"/>
              </a:spcAft>
            </a:pPr>
            <a:r>
              <a:rPr lang="en-US" sz="500" dirty="0" smtClean="0">
                <a:solidFill>
                  <a:srgbClr val="9A9B9D"/>
                </a:solidFill>
                <a:latin typeface="Arial"/>
                <a:cs typeface="Arial"/>
              </a:rPr>
              <a:t>Account</a:t>
            </a:r>
          </a:p>
          <a:p>
            <a:pPr>
              <a:lnSpc>
                <a:spcPct val="90000"/>
              </a:lnSpc>
              <a:spcAft>
                <a:spcPts val="60"/>
              </a:spcAft>
            </a:pPr>
            <a:r>
              <a:rPr lang="en-US" sz="600" dirty="0" smtClean="0">
                <a:solidFill>
                  <a:srgbClr val="494949"/>
                </a:solidFill>
                <a:latin typeface="Arial"/>
                <a:cs typeface="Arial"/>
              </a:rPr>
              <a:t>Tech Data Corporation</a:t>
            </a:r>
          </a:p>
          <a:p>
            <a:pPr>
              <a:lnSpc>
                <a:spcPct val="90000"/>
              </a:lnSpc>
              <a:spcAft>
                <a:spcPts val="60"/>
              </a:spcAft>
            </a:pPr>
            <a:r>
              <a:rPr lang="en-US" sz="600" dirty="0" smtClean="0">
                <a:solidFill>
                  <a:srgbClr val="9A9B9D"/>
                </a:solidFill>
                <a:latin typeface="Arial"/>
                <a:cs typeface="Arial"/>
              </a:rPr>
              <a:t> </a:t>
            </a:r>
          </a:p>
        </p:txBody>
      </p:sp>
      <p:cxnSp>
        <p:nvCxnSpPr>
          <p:cNvPr id="50" name="Straight Connector 49"/>
          <p:cNvCxnSpPr/>
          <p:nvPr/>
        </p:nvCxnSpPr>
        <p:spPr>
          <a:xfrm flipV="1">
            <a:off x="2402051" y="3028126"/>
            <a:ext cx="1664503" cy="7514"/>
          </a:xfrm>
          <a:prstGeom prst="line">
            <a:avLst/>
          </a:prstGeom>
          <a:ln w="3175">
            <a:solidFill>
              <a:srgbClr val="E4E4EE"/>
            </a:solidFill>
            <a:miter lim="800000"/>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flipV="1">
            <a:off x="2419866" y="3575545"/>
            <a:ext cx="1664503" cy="7514"/>
          </a:xfrm>
          <a:prstGeom prst="line">
            <a:avLst/>
          </a:prstGeom>
          <a:ln w="3175">
            <a:solidFill>
              <a:srgbClr val="E4E4EE"/>
            </a:solidFill>
            <a:miter lim="800000"/>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a:off x="2402051" y="4324892"/>
            <a:ext cx="1673713" cy="1994"/>
          </a:xfrm>
          <a:prstGeom prst="line">
            <a:avLst/>
          </a:prstGeom>
          <a:ln w="3175">
            <a:solidFill>
              <a:srgbClr val="E4E4EE"/>
            </a:solidFill>
            <a:miter lim="800000"/>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flipV="1">
            <a:off x="2402051" y="4465109"/>
            <a:ext cx="1673409" cy="2123"/>
          </a:xfrm>
          <a:prstGeom prst="line">
            <a:avLst/>
          </a:prstGeom>
          <a:ln w="3175">
            <a:solidFill>
              <a:srgbClr val="E4E4EE"/>
            </a:solidFill>
            <a:miter lim="800000"/>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a:off x="2402051" y="4690912"/>
            <a:ext cx="1673101" cy="1373"/>
          </a:xfrm>
          <a:prstGeom prst="line">
            <a:avLst/>
          </a:prstGeom>
          <a:ln w="3175">
            <a:solidFill>
              <a:srgbClr val="E4E4EE"/>
            </a:solidFill>
            <a:miter lim="800000"/>
          </a:ln>
        </p:spPr>
        <p:style>
          <a:lnRef idx="1">
            <a:schemeClr val="accent1"/>
          </a:lnRef>
          <a:fillRef idx="0">
            <a:schemeClr val="accent1"/>
          </a:fillRef>
          <a:effectRef idx="0">
            <a:schemeClr val="accent1"/>
          </a:effectRef>
          <a:fontRef idx="minor">
            <a:schemeClr val="tx1"/>
          </a:fontRef>
        </p:style>
      </p:cxnSp>
      <p:sp>
        <p:nvSpPr>
          <p:cNvPr id="64" name="TextBox 63"/>
          <p:cNvSpPr txBox="1"/>
          <p:nvPr/>
        </p:nvSpPr>
        <p:spPr>
          <a:xfrm>
            <a:off x="2402051" y="3296458"/>
            <a:ext cx="1038699" cy="91495"/>
          </a:xfrm>
          <a:prstGeom prst="rect">
            <a:avLst/>
          </a:prstGeom>
          <a:noFill/>
        </p:spPr>
        <p:txBody>
          <a:bodyPr wrap="square" lIns="0" tIns="0" rIns="0" bIns="0" rtlCol="0">
            <a:noAutofit/>
          </a:bodyPr>
          <a:lstStyle/>
          <a:p>
            <a:pPr>
              <a:lnSpc>
                <a:spcPct val="90000"/>
              </a:lnSpc>
              <a:spcAft>
                <a:spcPts val="100"/>
              </a:spcAft>
            </a:pPr>
            <a:r>
              <a:rPr lang="en-US" sz="500" dirty="0" smtClean="0">
                <a:solidFill>
                  <a:srgbClr val="9A9B9D"/>
                </a:solidFill>
                <a:latin typeface="Arial"/>
                <a:cs typeface="Arial"/>
              </a:rPr>
              <a:t>Sales Stage</a:t>
            </a:r>
            <a:r>
              <a:rPr lang="en-US" sz="600" dirty="0" smtClean="0">
                <a:solidFill>
                  <a:srgbClr val="9A9B9D"/>
                </a:solidFill>
                <a:latin typeface="Arial"/>
                <a:cs typeface="Arial"/>
              </a:rPr>
              <a:t> </a:t>
            </a:r>
          </a:p>
        </p:txBody>
      </p:sp>
      <p:sp>
        <p:nvSpPr>
          <p:cNvPr id="65" name="TextBox 64"/>
          <p:cNvSpPr txBox="1"/>
          <p:nvPr/>
        </p:nvSpPr>
        <p:spPr>
          <a:xfrm>
            <a:off x="2402051" y="3899106"/>
            <a:ext cx="1038699" cy="194455"/>
          </a:xfrm>
          <a:prstGeom prst="rect">
            <a:avLst/>
          </a:prstGeom>
          <a:noFill/>
        </p:spPr>
        <p:txBody>
          <a:bodyPr wrap="square" lIns="0" tIns="0" rIns="0" bIns="0" rtlCol="0">
            <a:noAutofit/>
          </a:bodyPr>
          <a:lstStyle/>
          <a:p>
            <a:pPr>
              <a:lnSpc>
                <a:spcPct val="90000"/>
              </a:lnSpc>
              <a:spcAft>
                <a:spcPts val="200"/>
              </a:spcAft>
            </a:pPr>
            <a:r>
              <a:rPr lang="en-US" sz="500" dirty="0" smtClean="0">
                <a:solidFill>
                  <a:srgbClr val="9A9B9D"/>
                </a:solidFill>
                <a:latin typeface="Arial"/>
                <a:cs typeface="Arial"/>
              </a:rPr>
              <a:t>Primary Contact</a:t>
            </a:r>
          </a:p>
          <a:p>
            <a:pPr>
              <a:lnSpc>
                <a:spcPct val="90000"/>
              </a:lnSpc>
              <a:spcAft>
                <a:spcPts val="200"/>
              </a:spcAft>
            </a:pPr>
            <a:r>
              <a:rPr lang="en-US" sz="600" dirty="0" smtClean="0">
                <a:solidFill>
                  <a:srgbClr val="494949"/>
                </a:solidFill>
                <a:latin typeface="Arial"/>
                <a:cs typeface="Arial"/>
              </a:rPr>
              <a:t>Jen Tsai</a:t>
            </a:r>
          </a:p>
          <a:p>
            <a:pPr>
              <a:lnSpc>
                <a:spcPct val="90000"/>
              </a:lnSpc>
              <a:spcAft>
                <a:spcPts val="200"/>
              </a:spcAft>
            </a:pPr>
            <a:r>
              <a:rPr lang="en-US" sz="600" dirty="0" smtClean="0">
                <a:solidFill>
                  <a:srgbClr val="9A9B9D"/>
                </a:solidFill>
                <a:latin typeface="Arial"/>
                <a:cs typeface="Arial"/>
              </a:rPr>
              <a:t> </a:t>
            </a:r>
          </a:p>
        </p:txBody>
      </p:sp>
      <p:sp>
        <p:nvSpPr>
          <p:cNvPr id="66" name="TextBox 65"/>
          <p:cNvSpPr txBox="1"/>
          <p:nvPr/>
        </p:nvSpPr>
        <p:spPr>
          <a:xfrm>
            <a:off x="2402051" y="4123404"/>
            <a:ext cx="1038699" cy="194455"/>
          </a:xfrm>
          <a:prstGeom prst="rect">
            <a:avLst/>
          </a:prstGeom>
          <a:noFill/>
        </p:spPr>
        <p:txBody>
          <a:bodyPr wrap="square" lIns="0" tIns="0" rIns="0" bIns="0" rtlCol="0">
            <a:noAutofit/>
          </a:bodyPr>
          <a:lstStyle/>
          <a:p>
            <a:pPr>
              <a:lnSpc>
                <a:spcPct val="90000"/>
              </a:lnSpc>
              <a:spcAft>
                <a:spcPts val="200"/>
              </a:spcAft>
            </a:pPr>
            <a:r>
              <a:rPr lang="en-US" sz="500" dirty="0" smtClean="0">
                <a:solidFill>
                  <a:srgbClr val="9A9B9D"/>
                </a:solidFill>
                <a:latin typeface="Arial"/>
                <a:cs typeface="Arial"/>
              </a:rPr>
              <a:t>Status </a:t>
            </a:r>
          </a:p>
          <a:p>
            <a:pPr>
              <a:lnSpc>
                <a:spcPct val="90000"/>
              </a:lnSpc>
              <a:spcAft>
                <a:spcPts val="200"/>
              </a:spcAft>
            </a:pPr>
            <a:r>
              <a:rPr lang="en-US" sz="600" dirty="0" smtClean="0">
                <a:solidFill>
                  <a:srgbClr val="494949"/>
                </a:solidFill>
                <a:latin typeface="Arial"/>
                <a:cs typeface="Arial"/>
              </a:rPr>
              <a:t>Open</a:t>
            </a:r>
          </a:p>
          <a:p>
            <a:pPr>
              <a:lnSpc>
                <a:spcPct val="90000"/>
              </a:lnSpc>
              <a:spcAft>
                <a:spcPts val="200"/>
              </a:spcAft>
            </a:pPr>
            <a:r>
              <a:rPr lang="en-US" sz="600" dirty="0" smtClean="0">
                <a:solidFill>
                  <a:srgbClr val="9A9B9D"/>
                </a:solidFill>
                <a:latin typeface="Arial"/>
                <a:cs typeface="Arial"/>
              </a:rPr>
              <a:t> </a:t>
            </a:r>
          </a:p>
        </p:txBody>
      </p:sp>
      <p:sp>
        <p:nvSpPr>
          <p:cNvPr id="67" name="TextBox 66"/>
          <p:cNvSpPr txBox="1"/>
          <p:nvPr/>
        </p:nvSpPr>
        <p:spPr>
          <a:xfrm>
            <a:off x="2402051" y="4364140"/>
            <a:ext cx="1215949" cy="125439"/>
          </a:xfrm>
          <a:prstGeom prst="rect">
            <a:avLst/>
          </a:prstGeom>
          <a:noFill/>
        </p:spPr>
        <p:txBody>
          <a:bodyPr wrap="square" lIns="0" tIns="0" rIns="0" bIns="0" rtlCol="0">
            <a:noAutofit/>
          </a:bodyPr>
          <a:lstStyle/>
          <a:p>
            <a:pPr>
              <a:lnSpc>
                <a:spcPct val="90000"/>
              </a:lnSpc>
              <a:spcAft>
                <a:spcPts val="200"/>
              </a:spcAft>
            </a:pPr>
            <a:r>
              <a:rPr lang="en-US" sz="600" dirty="0" smtClean="0">
                <a:solidFill>
                  <a:srgbClr val="494949"/>
                </a:solidFill>
                <a:latin typeface="Arial"/>
                <a:cs typeface="Arial"/>
              </a:rPr>
              <a:t>When matches forecast criteria</a:t>
            </a:r>
          </a:p>
          <a:p>
            <a:pPr>
              <a:lnSpc>
                <a:spcPct val="90000"/>
              </a:lnSpc>
              <a:spcAft>
                <a:spcPts val="200"/>
              </a:spcAft>
            </a:pPr>
            <a:r>
              <a:rPr lang="en-US" sz="600" dirty="0" smtClean="0">
                <a:solidFill>
                  <a:srgbClr val="9A9B9D"/>
                </a:solidFill>
                <a:latin typeface="Arial"/>
                <a:cs typeface="Arial"/>
              </a:rPr>
              <a:t> </a:t>
            </a:r>
          </a:p>
        </p:txBody>
      </p:sp>
      <p:sp>
        <p:nvSpPr>
          <p:cNvPr id="68" name="TextBox 67"/>
          <p:cNvSpPr txBox="1"/>
          <p:nvPr/>
        </p:nvSpPr>
        <p:spPr>
          <a:xfrm>
            <a:off x="2402051" y="4484459"/>
            <a:ext cx="1215949" cy="194455"/>
          </a:xfrm>
          <a:prstGeom prst="rect">
            <a:avLst/>
          </a:prstGeom>
          <a:noFill/>
        </p:spPr>
        <p:txBody>
          <a:bodyPr wrap="square" lIns="0" tIns="0" rIns="0" bIns="0" rtlCol="0">
            <a:noAutofit/>
          </a:bodyPr>
          <a:lstStyle/>
          <a:p>
            <a:pPr>
              <a:lnSpc>
                <a:spcPct val="90000"/>
              </a:lnSpc>
              <a:spcAft>
                <a:spcPts val="200"/>
              </a:spcAft>
            </a:pPr>
            <a:r>
              <a:rPr lang="en-US" sz="500" dirty="0" smtClean="0">
                <a:solidFill>
                  <a:srgbClr val="9A9B9D"/>
                </a:solidFill>
                <a:latin typeface="Arial"/>
                <a:cs typeface="Arial"/>
              </a:rPr>
              <a:t>Owner </a:t>
            </a:r>
          </a:p>
          <a:p>
            <a:pPr>
              <a:lnSpc>
                <a:spcPct val="90000"/>
              </a:lnSpc>
              <a:spcAft>
                <a:spcPts val="200"/>
              </a:spcAft>
            </a:pPr>
            <a:r>
              <a:rPr lang="en-US" sz="600" dirty="0" smtClean="0">
                <a:solidFill>
                  <a:srgbClr val="494949"/>
                </a:solidFill>
                <a:latin typeface="Arial"/>
                <a:cs typeface="Arial"/>
              </a:rPr>
              <a:t>Lisa Jones</a:t>
            </a:r>
          </a:p>
          <a:p>
            <a:pPr>
              <a:lnSpc>
                <a:spcPct val="90000"/>
              </a:lnSpc>
              <a:spcAft>
                <a:spcPts val="200"/>
              </a:spcAft>
            </a:pPr>
            <a:r>
              <a:rPr lang="en-US" sz="600" dirty="0" smtClean="0">
                <a:solidFill>
                  <a:srgbClr val="9A9B9D"/>
                </a:solidFill>
                <a:latin typeface="Arial"/>
                <a:cs typeface="Arial"/>
              </a:rPr>
              <a:t> </a:t>
            </a:r>
          </a:p>
        </p:txBody>
      </p:sp>
      <p:sp>
        <p:nvSpPr>
          <p:cNvPr id="69" name="TextBox 68"/>
          <p:cNvSpPr txBox="1"/>
          <p:nvPr/>
        </p:nvSpPr>
        <p:spPr>
          <a:xfrm>
            <a:off x="2402051" y="4727498"/>
            <a:ext cx="1215949" cy="194455"/>
          </a:xfrm>
          <a:prstGeom prst="rect">
            <a:avLst/>
          </a:prstGeom>
          <a:noFill/>
        </p:spPr>
        <p:txBody>
          <a:bodyPr wrap="square" lIns="0" tIns="0" rIns="0" bIns="0" rtlCol="0">
            <a:noAutofit/>
          </a:bodyPr>
          <a:lstStyle/>
          <a:p>
            <a:pPr>
              <a:lnSpc>
                <a:spcPct val="90000"/>
              </a:lnSpc>
              <a:spcAft>
                <a:spcPts val="200"/>
              </a:spcAft>
            </a:pPr>
            <a:r>
              <a:rPr lang="en-US" sz="500" dirty="0" smtClean="0">
                <a:solidFill>
                  <a:srgbClr val="9A9B9D"/>
                </a:solidFill>
                <a:latin typeface="Arial"/>
                <a:cs typeface="Arial"/>
              </a:rPr>
              <a:t>Primary Competitor</a:t>
            </a:r>
          </a:p>
          <a:p>
            <a:pPr>
              <a:lnSpc>
                <a:spcPct val="90000"/>
              </a:lnSpc>
              <a:spcAft>
                <a:spcPts val="200"/>
              </a:spcAft>
            </a:pPr>
            <a:r>
              <a:rPr lang="en-US" sz="600" dirty="0" smtClean="0">
                <a:solidFill>
                  <a:srgbClr val="494949"/>
                </a:solidFill>
                <a:latin typeface="Arial"/>
                <a:cs typeface="Arial"/>
              </a:rPr>
              <a:t>Superior Servers</a:t>
            </a:r>
          </a:p>
          <a:p>
            <a:pPr>
              <a:lnSpc>
                <a:spcPct val="90000"/>
              </a:lnSpc>
              <a:spcAft>
                <a:spcPts val="200"/>
              </a:spcAft>
            </a:pPr>
            <a:r>
              <a:rPr lang="en-US" sz="600" dirty="0" smtClean="0">
                <a:solidFill>
                  <a:srgbClr val="9A9B9D"/>
                </a:solidFill>
                <a:latin typeface="Arial"/>
                <a:cs typeface="Arial"/>
              </a:rPr>
              <a:t> </a:t>
            </a:r>
          </a:p>
        </p:txBody>
      </p:sp>
      <p:sp>
        <p:nvSpPr>
          <p:cNvPr id="70" name="TextBox 69"/>
          <p:cNvSpPr txBox="1"/>
          <p:nvPr/>
        </p:nvSpPr>
        <p:spPr>
          <a:xfrm>
            <a:off x="2376132" y="4934786"/>
            <a:ext cx="1716628" cy="162850"/>
          </a:xfrm>
          <a:prstGeom prst="rect">
            <a:avLst/>
          </a:prstGeom>
          <a:solidFill>
            <a:srgbClr val="EFEFEF"/>
          </a:solidFill>
        </p:spPr>
        <p:txBody>
          <a:bodyPr wrap="square" lIns="0" tIns="0" rIns="0" bIns="0" rtlCol="0" anchor="ctr" anchorCtr="0">
            <a:noAutofit/>
          </a:bodyPr>
          <a:lstStyle/>
          <a:p>
            <a:pPr>
              <a:lnSpc>
                <a:spcPct val="90000"/>
              </a:lnSpc>
              <a:spcAft>
                <a:spcPts val="200"/>
              </a:spcAft>
            </a:pPr>
            <a:r>
              <a:rPr lang="en-US" sz="700" b="1" dirty="0" smtClean="0">
                <a:solidFill>
                  <a:srgbClr val="7F7F7F"/>
                </a:solidFill>
                <a:latin typeface="Arial"/>
                <a:cs typeface="Arial"/>
              </a:rPr>
              <a:t>  Products </a:t>
            </a:r>
          </a:p>
        </p:txBody>
      </p:sp>
      <p:sp>
        <p:nvSpPr>
          <p:cNvPr id="71" name="TextBox 70"/>
          <p:cNvSpPr txBox="1"/>
          <p:nvPr/>
        </p:nvSpPr>
        <p:spPr>
          <a:xfrm>
            <a:off x="2424461" y="5132965"/>
            <a:ext cx="1215949" cy="149641"/>
          </a:xfrm>
          <a:prstGeom prst="rect">
            <a:avLst/>
          </a:prstGeom>
          <a:noFill/>
        </p:spPr>
        <p:txBody>
          <a:bodyPr wrap="square" lIns="0" tIns="0" rIns="0" bIns="0" rtlCol="0">
            <a:noAutofit/>
          </a:bodyPr>
          <a:lstStyle/>
          <a:p>
            <a:pPr>
              <a:lnSpc>
                <a:spcPct val="90000"/>
              </a:lnSpc>
              <a:spcAft>
                <a:spcPts val="200"/>
              </a:spcAft>
            </a:pPr>
            <a:r>
              <a:rPr lang="en-US" sz="500" b="1" dirty="0" smtClean="0">
                <a:solidFill>
                  <a:srgbClr val="7F7F7F"/>
                </a:solidFill>
                <a:latin typeface="Arial"/>
                <a:cs typeface="Arial"/>
              </a:rPr>
              <a:t>No Products </a:t>
            </a:r>
            <a:endParaRPr lang="en-US" sz="600" b="1" dirty="0" smtClean="0">
              <a:solidFill>
                <a:srgbClr val="7F7F7F"/>
              </a:solidFill>
              <a:latin typeface="Arial"/>
              <a:cs typeface="Arial"/>
            </a:endParaRPr>
          </a:p>
          <a:p>
            <a:pPr>
              <a:lnSpc>
                <a:spcPct val="90000"/>
              </a:lnSpc>
              <a:spcAft>
                <a:spcPts val="200"/>
              </a:spcAft>
            </a:pPr>
            <a:r>
              <a:rPr lang="en-US" sz="600" b="1" dirty="0" smtClean="0">
                <a:solidFill>
                  <a:srgbClr val="7F7F7F"/>
                </a:solidFill>
                <a:latin typeface="Arial"/>
                <a:cs typeface="Arial"/>
              </a:rPr>
              <a:t> </a:t>
            </a:r>
          </a:p>
        </p:txBody>
      </p:sp>
      <p:sp>
        <p:nvSpPr>
          <p:cNvPr id="132" name="TextBox 131"/>
          <p:cNvSpPr txBox="1"/>
          <p:nvPr/>
        </p:nvSpPr>
        <p:spPr>
          <a:xfrm>
            <a:off x="2481545" y="2346830"/>
            <a:ext cx="278756" cy="128827"/>
          </a:xfrm>
          <a:prstGeom prst="rect">
            <a:avLst/>
          </a:prstGeom>
          <a:noFill/>
        </p:spPr>
        <p:txBody>
          <a:bodyPr wrap="square" lIns="0" tIns="0" rIns="0" bIns="0" rtlCol="0">
            <a:noAutofit/>
          </a:bodyPr>
          <a:lstStyle/>
          <a:p>
            <a:pPr>
              <a:lnSpc>
                <a:spcPct val="90000"/>
              </a:lnSpc>
              <a:spcAft>
                <a:spcPts val="50"/>
              </a:spcAft>
            </a:pPr>
            <a:r>
              <a:rPr lang="en-US" sz="650" dirty="0" smtClean="0">
                <a:solidFill>
                  <a:schemeClr val="bg1">
                    <a:lumMod val="85000"/>
                  </a:schemeClr>
                </a:solidFill>
                <a:latin typeface="Arial"/>
                <a:cs typeface="Arial"/>
              </a:rPr>
              <a:t>Cancel</a:t>
            </a:r>
          </a:p>
        </p:txBody>
      </p:sp>
      <p:cxnSp>
        <p:nvCxnSpPr>
          <p:cNvPr id="133" name="Straight Connector 132"/>
          <p:cNvCxnSpPr/>
          <p:nvPr/>
        </p:nvCxnSpPr>
        <p:spPr>
          <a:xfrm flipV="1">
            <a:off x="2409172" y="2768129"/>
            <a:ext cx="1664503" cy="7514"/>
          </a:xfrm>
          <a:prstGeom prst="line">
            <a:avLst/>
          </a:prstGeom>
          <a:ln w="3175">
            <a:solidFill>
              <a:srgbClr val="E4E4EE"/>
            </a:solidFill>
            <a:miter lim="800000"/>
          </a:ln>
        </p:spPr>
        <p:style>
          <a:lnRef idx="1">
            <a:schemeClr val="accent1"/>
          </a:lnRef>
          <a:fillRef idx="0">
            <a:schemeClr val="accent1"/>
          </a:fillRef>
          <a:effectRef idx="0">
            <a:schemeClr val="accent1"/>
          </a:effectRef>
          <a:fontRef idx="minor">
            <a:schemeClr val="tx1"/>
          </a:fontRef>
        </p:style>
      </p:cxnSp>
      <p:sp>
        <p:nvSpPr>
          <p:cNvPr id="134" name="TextBox 133"/>
          <p:cNvSpPr txBox="1"/>
          <p:nvPr/>
        </p:nvSpPr>
        <p:spPr>
          <a:xfrm>
            <a:off x="2404485" y="2545107"/>
            <a:ext cx="1038699" cy="194455"/>
          </a:xfrm>
          <a:prstGeom prst="rect">
            <a:avLst/>
          </a:prstGeom>
          <a:noFill/>
        </p:spPr>
        <p:txBody>
          <a:bodyPr wrap="square" lIns="0" tIns="0" rIns="0" bIns="0" rtlCol="0">
            <a:noAutofit/>
          </a:bodyPr>
          <a:lstStyle/>
          <a:p>
            <a:pPr>
              <a:lnSpc>
                <a:spcPct val="90000"/>
              </a:lnSpc>
              <a:spcAft>
                <a:spcPts val="100"/>
              </a:spcAft>
            </a:pPr>
            <a:r>
              <a:rPr lang="en-US" sz="500" dirty="0" smtClean="0">
                <a:solidFill>
                  <a:srgbClr val="9A9B9D"/>
                </a:solidFill>
                <a:latin typeface="Arial"/>
                <a:cs typeface="Arial"/>
              </a:rPr>
              <a:t>Name </a:t>
            </a:r>
          </a:p>
          <a:p>
            <a:pPr>
              <a:lnSpc>
                <a:spcPct val="90000"/>
              </a:lnSpc>
              <a:spcAft>
                <a:spcPts val="60"/>
              </a:spcAft>
            </a:pPr>
            <a:r>
              <a:rPr lang="en-US" sz="600" dirty="0" smtClean="0">
                <a:solidFill>
                  <a:srgbClr val="4E90D6"/>
                </a:solidFill>
                <a:latin typeface="Arial"/>
                <a:cs typeface="Arial"/>
              </a:rPr>
              <a:t>Data Server</a:t>
            </a:r>
          </a:p>
          <a:p>
            <a:pPr>
              <a:lnSpc>
                <a:spcPct val="90000"/>
              </a:lnSpc>
              <a:spcAft>
                <a:spcPts val="60"/>
              </a:spcAft>
            </a:pPr>
            <a:r>
              <a:rPr lang="en-US" sz="600" dirty="0" smtClean="0">
                <a:solidFill>
                  <a:srgbClr val="9A9B9D"/>
                </a:solidFill>
                <a:latin typeface="Arial"/>
                <a:cs typeface="Arial"/>
              </a:rPr>
              <a:t> </a:t>
            </a:r>
          </a:p>
        </p:txBody>
      </p:sp>
      <p:cxnSp>
        <p:nvCxnSpPr>
          <p:cNvPr id="135" name="Straight Connector 134"/>
          <p:cNvCxnSpPr/>
          <p:nvPr/>
        </p:nvCxnSpPr>
        <p:spPr>
          <a:xfrm flipV="1">
            <a:off x="2408093" y="3865372"/>
            <a:ext cx="1664503" cy="7514"/>
          </a:xfrm>
          <a:prstGeom prst="line">
            <a:avLst/>
          </a:prstGeom>
          <a:ln w="3175">
            <a:solidFill>
              <a:srgbClr val="E4E4EE"/>
            </a:solidFill>
            <a:miter lim="800000"/>
          </a:ln>
        </p:spPr>
        <p:style>
          <a:lnRef idx="1">
            <a:schemeClr val="accent1"/>
          </a:lnRef>
          <a:fillRef idx="0">
            <a:schemeClr val="accent1"/>
          </a:fillRef>
          <a:effectRef idx="0">
            <a:schemeClr val="accent1"/>
          </a:effectRef>
          <a:fontRef idx="minor">
            <a:schemeClr val="tx1"/>
          </a:fontRef>
        </p:style>
      </p:cxnSp>
      <p:sp>
        <p:nvSpPr>
          <p:cNvPr id="137" name="TextBox 136"/>
          <p:cNvSpPr txBox="1"/>
          <p:nvPr/>
        </p:nvSpPr>
        <p:spPr>
          <a:xfrm>
            <a:off x="2409185" y="3629766"/>
            <a:ext cx="1038699" cy="194455"/>
          </a:xfrm>
          <a:prstGeom prst="rect">
            <a:avLst/>
          </a:prstGeom>
          <a:noFill/>
        </p:spPr>
        <p:txBody>
          <a:bodyPr wrap="square" lIns="0" tIns="0" rIns="0" bIns="0" rtlCol="0">
            <a:noAutofit/>
          </a:bodyPr>
          <a:lstStyle/>
          <a:p>
            <a:pPr>
              <a:lnSpc>
                <a:spcPct val="90000"/>
              </a:lnSpc>
              <a:spcAft>
                <a:spcPts val="200"/>
              </a:spcAft>
            </a:pPr>
            <a:r>
              <a:rPr lang="en-US" sz="500" dirty="0" smtClean="0">
                <a:solidFill>
                  <a:srgbClr val="9A9B9D"/>
                </a:solidFill>
                <a:latin typeface="Arial"/>
                <a:cs typeface="Arial"/>
              </a:rPr>
              <a:t>Close Date</a:t>
            </a:r>
          </a:p>
          <a:p>
            <a:pPr>
              <a:lnSpc>
                <a:spcPct val="90000"/>
              </a:lnSpc>
              <a:spcAft>
                <a:spcPts val="200"/>
              </a:spcAft>
            </a:pPr>
            <a:r>
              <a:rPr lang="en-US" sz="600" dirty="0" smtClean="0">
                <a:solidFill>
                  <a:srgbClr val="494949"/>
                </a:solidFill>
                <a:latin typeface="Arial"/>
                <a:cs typeface="Arial"/>
              </a:rPr>
              <a:t>Jun 22, 16</a:t>
            </a:r>
          </a:p>
          <a:p>
            <a:pPr>
              <a:lnSpc>
                <a:spcPct val="90000"/>
              </a:lnSpc>
              <a:spcAft>
                <a:spcPts val="200"/>
              </a:spcAft>
            </a:pPr>
            <a:r>
              <a:rPr lang="en-US" sz="600" dirty="0" smtClean="0">
                <a:solidFill>
                  <a:srgbClr val="9A9B9D"/>
                </a:solidFill>
                <a:latin typeface="Arial"/>
                <a:cs typeface="Arial"/>
              </a:rPr>
              <a:t> </a:t>
            </a:r>
          </a:p>
        </p:txBody>
      </p:sp>
      <p:pic>
        <p:nvPicPr>
          <p:cNvPr id="138" name="Picture 13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5400000">
            <a:off x="3947928" y="4176755"/>
            <a:ext cx="101573" cy="101573"/>
          </a:xfrm>
          <a:prstGeom prst="rect">
            <a:avLst/>
          </a:prstGeom>
        </p:spPr>
      </p:pic>
      <p:pic>
        <p:nvPicPr>
          <p:cNvPr id="139" name="Picture 13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5400000">
            <a:off x="3945676" y="4352586"/>
            <a:ext cx="101573" cy="101573"/>
          </a:xfrm>
          <a:prstGeom prst="rect">
            <a:avLst/>
          </a:prstGeom>
        </p:spPr>
      </p:pic>
      <p:pic>
        <p:nvPicPr>
          <p:cNvPr id="140" name="Picture 13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930336" y="3931954"/>
            <a:ext cx="141010" cy="141010"/>
          </a:xfrm>
          <a:prstGeom prst="rect">
            <a:avLst/>
          </a:prstGeom>
        </p:spPr>
      </p:pic>
      <p:pic>
        <p:nvPicPr>
          <p:cNvPr id="141" name="Picture 140"/>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925858" y="4517649"/>
            <a:ext cx="141010" cy="141010"/>
          </a:xfrm>
          <a:prstGeom prst="rect">
            <a:avLst/>
          </a:prstGeom>
        </p:spPr>
      </p:pic>
      <p:pic>
        <p:nvPicPr>
          <p:cNvPr id="142" name="Picture 14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928850" y="4759697"/>
            <a:ext cx="141010" cy="141010"/>
          </a:xfrm>
          <a:prstGeom prst="rect">
            <a:avLst/>
          </a:prstGeom>
        </p:spPr>
      </p:pic>
      <p:sp>
        <p:nvSpPr>
          <p:cNvPr id="143" name="TextBox 142"/>
          <p:cNvSpPr txBox="1"/>
          <p:nvPr/>
        </p:nvSpPr>
        <p:spPr>
          <a:xfrm>
            <a:off x="2419983" y="3057918"/>
            <a:ext cx="1038699" cy="194455"/>
          </a:xfrm>
          <a:prstGeom prst="rect">
            <a:avLst/>
          </a:prstGeom>
          <a:noFill/>
        </p:spPr>
        <p:txBody>
          <a:bodyPr wrap="square" lIns="0" tIns="0" rIns="0" bIns="0" rtlCol="0">
            <a:noAutofit/>
          </a:bodyPr>
          <a:lstStyle/>
          <a:p>
            <a:pPr>
              <a:lnSpc>
                <a:spcPct val="90000"/>
              </a:lnSpc>
              <a:spcAft>
                <a:spcPts val="200"/>
              </a:spcAft>
            </a:pPr>
            <a:r>
              <a:rPr lang="en-US" sz="500" dirty="0" smtClean="0">
                <a:solidFill>
                  <a:srgbClr val="9A9B9D"/>
                </a:solidFill>
                <a:latin typeface="Arial"/>
                <a:cs typeface="Arial"/>
              </a:rPr>
              <a:t>Amounts</a:t>
            </a:r>
          </a:p>
          <a:p>
            <a:pPr>
              <a:lnSpc>
                <a:spcPct val="90000"/>
              </a:lnSpc>
              <a:spcAft>
                <a:spcPts val="200"/>
              </a:spcAft>
            </a:pPr>
            <a:r>
              <a:rPr lang="en-US" sz="600" dirty="0" smtClean="0">
                <a:solidFill>
                  <a:srgbClr val="494949"/>
                </a:solidFill>
                <a:latin typeface="Arial"/>
                <a:cs typeface="Arial"/>
              </a:rPr>
              <a:t>4110,000,000</a:t>
            </a:r>
          </a:p>
          <a:p>
            <a:pPr>
              <a:lnSpc>
                <a:spcPct val="90000"/>
              </a:lnSpc>
              <a:spcAft>
                <a:spcPts val="200"/>
              </a:spcAft>
            </a:pPr>
            <a:r>
              <a:rPr lang="en-US" sz="600" dirty="0" smtClean="0">
                <a:solidFill>
                  <a:srgbClr val="9A9B9D"/>
                </a:solidFill>
                <a:latin typeface="Arial"/>
                <a:cs typeface="Arial"/>
              </a:rPr>
              <a:t> </a:t>
            </a:r>
          </a:p>
        </p:txBody>
      </p:sp>
      <p:cxnSp>
        <p:nvCxnSpPr>
          <p:cNvPr id="144" name="Straight Connector 143"/>
          <p:cNvCxnSpPr/>
          <p:nvPr/>
        </p:nvCxnSpPr>
        <p:spPr>
          <a:xfrm flipV="1">
            <a:off x="2396145" y="3278198"/>
            <a:ext cx="1664503" cy="7514"/>
          </a:xfrm>
          <a:prstGeom prst="line">
            <a:avLst/>
          </a:prstGeom>
          <a:ln w="3175">
            <a:solidFill>
              <a:srgbClr val="E4E4EE"/>
            </a:solidFill>
            <a:miter lim="800000"/>
          </a:ln>
        </p:spPr>
        <p:style>
          <a:lnRef idx="1">
            <a:schemeClr val="accent1"/>
          </a:lnRef>
          <a:fillRef idx="0">
            <a:schemeClr val="accent1"/>
          </a:fillRef>
          <a:effectRef idx="0">
            <a:schemeClr val="accent1"/>
          </a:effectRef>
          <a:fontRef idx="minor">
            <a:schemeClr val="tx1"/>
          </a:fontRef>
        </p:style>
      </p:cxnSp>
      <p:pic>
        <p:nvPicPr>
          <p:cNvPr id="146" name="Picture 14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918388" y="2859177"/>
            <a:ext cx="141010" cy="141010"/>
          </a:xfrm>
          <a:prstGeom prst="rect">
            <a:avLst/>
          </a:prstGeom>
        </p:spPr>
      </p:pic>
      <p:sp>
        <p:nvSpPr>
          <p:cNvPr id="41" name="Content Placeholder 3"/>
          <p:cNvSpPr txBox="1">
            <a:spLocks/>
          </p:cNvSpPr>
          <p:nvPr/>
        </p:nvSpPr>
        <p:spPr>
          <a:xfrm>
            <a:off x="6258094" y="1429483"/>
            <a:ext cx="5410198" cy="4419600"/>
          </a:xfrm>
          <a:prstGeom prst="rect">
            <a:avLst/>
          </a:prstGeom>
        </p:spPr>
        <p:txBody>
          <a:bodyPr vert="horz" lIns="0" tIns="0" rIns="0" bIns="0" rtlCol="0">
            <a:noAutofit/>
          </a:bodyPr>
          <a:lstStyle>
            <a:lvl1pPr marL="228600" indent="-228600" algn="l" defTabSz="914400" rtl="0" eaLnBrk="1" latinLnBrk="0" hangingPunct="1">
              <a:lnSpc>
                <a:spcPct val="90000"/>
              </a:lnSpc>
              <a:spcBef>
                <a:spcPts val="1200"/>
              </a:spcBef>
              <a:buClr>
                <a:schemeClr val="tx1">
                  <a:lumMod val="60000"/>
                  <a:lumOff val="40000"/>
                </a:schemeClr>
              </a:buClr>
              <a:buFont typeface="Arial" panose="020B0604020202020204" pitchFamily="34" charset="0"/>
              <a:buChar char="•"/>
              <a:defRPr sz="2800" kern="1200">
                <a:solidFill>
                  <a:schemeClr val="tx1"/>
                </a:solidFill>
                <a:latin typeface="+mn-lt"/>
                <a:ea typeface="+mn-ea"/>
                <a:cs typeface="+mn-cs"/>
              </a:defRPr>
            </a:lvl1pPr>
            <a:lvl2pPr marL="502920" indent="-228600" algn="l" defTabSz="914400" rtl="0" eaLnBrk="1" latinLnBrk="0" hangingPunct="1">
              <a:lnSpc>
                <a:spcPct val="90000"/>
              </a:lnSpc>
              <a:spcBef>
                <a:spcPts val="800"/>
              </a:spcBef>
              <a:buClr>
                <a:schemeClr val="tx1">
                  <a:lumMod val="60000"/>
                  <a:lumOff val="40000"/>
                </a:schemeClr>
              </a:buClr>
              <a:buFont typeface="Arial" panose="020B0604020202020204" pitchFamily="34" charset="0"/>
              <a:buChar char="–"/>
              <a:defRPr sz="2400" kern="1200">
                <a:solidFill>
                  <a:schemeClr val="tx1"/>
                </a:solidFill>
                <a:latin typeface="+mn-lt"/>
                <a:ea typeface="+mn-ea"/>
                <a:cs typeface="+mn-cs"/>
              </a:defRPr>
            </a:lvl2pPr>
            <a:lvl3pPr marL="7315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2000" kern="1200">
                <a:solidFill>
                  <a:schemeClr val="tx1"/>
                </a:solidFill>
                <a:latin typeface="+mn-lt"/>
                <a:ea typeface="+mn-ea"/>
                <a:cs typeface="+mn-cs"/>
              </a:defRPr>
            </a:lvl3pPr>
            <a:lvl4pPr marL="9601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800" kern="1200">
                <a:solidFill>
                  <a:schemeClr val="tx1"/>
                </a:solidFill>
                <a:latin typeface="+mn-lt"/>
                <a:ea typeface="+mn-ea"/>
                <a:cs typeface="+mn-cs"/>
              </a:defRPr>
            </a:lvl4pPr>
            <a:lvl5pPr marL="11887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5pPr>
            <a:lvl6pPr marL="14173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6pPr>
            <a:lvl7pPr marL="16459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7pPr>
            <a:lvl8pPr marL="18745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8pPr>
            <a:lvl9pPr marL="21031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9pPr>
          </a:lstStyle>
          <a:p>
            <a:pPr marL="0" indent="0">
              <a:buNone/>
              <a:defRPr/>
            </a:pPr>
            <a:r>
              <a:rPr lang="en-US" sz="2000" b="1" dirty="0" smtClean="0">
                <a:solidFill>
                  <a:srgbClr val="5F5F5F"/>
                </a:solidFill>
              </a:rPr>
              <a:t>Component type: Create/Edit page</a:t>
            </a:r>
            <a:endParaRPr lang="en-US" sz="2000" b="1" dirty="0">
              <a:solidFill>
                <a:srgbClr val="5F5F5F"/>
              </a:solidFill>
            </a:endParaRPr>
          </a:p>
          <a:p>
            <a:pPr>
              <a:defRPr/>
            </a:pPr>
            <a:r>
              <a:rPr lang="en-US" sz="2000" dirty="0" smtClean="0">
                <a:solidFill>
                  <a:srgbClr val="5F5F5F"/>
                </a:solidFill>
              </a:rPr>
              <a:t>Consideration:</a:t>
            </a:r>
          </a:p>
          <a:p>
            <a:pPr lvl="1">
              <a:defRPr/>
            </a:pPr>
            <a:r>
              <a:rPr lang="en-US" sz="1600" dirty="0" smtClean="0"/>
              <a:t>The active </a:t>
            </a:r>
            <a:r>
              <a:rPr lang="en-US" sz="1600" dirty="0"/>
              <a:t>stage of the ordered choice </a:t>
            </a:r>
            <a:r>
              <a:rPr lang="en-US" sz="1600" dirty="0" smtClean="0"/>
              <a:t>list is always centered on the page.</a:t>
            </a:r>
          </a:p>
          <a:p>
            <a:pPr lvl="1">
              <a:defRPr/>
            </a:pPr>
            <a:r>
              <a:rPr lang="en-US" sz="1600" dirty="0" smtClean="0">
                <a:solidFill>
                  <a:srgbClr val="5F5F5F"/>
                </a:solidFill>
              </a:rPr>
              <a:t>This </a:t>
            </a:r>
            <a:r>
              <a:rPr lang="en-US" sz="1600" dirty="0">
                <a:solidFill>
                  <a:srgbClr val="5F5F5F"/>
                </a:solidFill>
              </a:rPr>
              <a:t>page type supports </a:t>
            </a:r>
            <a:r>
              <a:rPr lang="en-US" sz="1600" i="1" dirty="0">
                <a:solidFill>
                  <a:srgbClr val="5F5F5F"/>
                </a:solidFill>
              </a:rPr>
              <a:t>c</a:t>
            </a:r>
            <a:r>
              <a:rPr lang="en-US" sz="1600" i="1" dirty="0" smtClean="0">
                <a:solidFill>
                  <a:srgbClr val="5F5F5F"/>
                </a:solidFill>
              </a:rPr>
              <a:t>ommit</a:t>
            </a:r>
            <a:r>
              <a:rPr lang="en-US" sz="1600" dirty="0" smtClean="0">
                <a:solidFill>
                  <a:srgbClr val="5F5F5F"/>
                </a:solidFill>
              </a:rPr>
              <a:t> interactions.</a:t>
            </a:r>
            <a:endParaRPr lang="en-US" sz="1600" dirty="0"/>
          </a:p>
          <a:p>
            <a:pPr lvl="1">
              <a:defRPr/>
            </a:pPr>
            <a:r>
              <a:rPr lang="en-US" sz="1600" dirty="0" smtClean="0">
                <a:solidFill>
                  <a:srgbClr val="5F5F5F"/>
                </a:solidFill>
              </a:rPr>
              <a:t>See </a:t>
            </a:r>
            <a:r>
              <a:rPr lang="en-US" sz="1600" dirty="0">
                <a:solidFill>
                  <a:srgbClr val="5F5F5F"/>
                </a:solidFill>
              </a:rPr>
              <a:t>also </a:t>
            </a:r>
            <a:r>
              <a:rPr lang="en-US" sz="1600" dirty="0" smtClean="0">
                <a:solidFill>
                  <a:srgbClr val="5F5F5F"/>
                </a:solidFill>
              </a:rPr>
              <a:t>Ordered Choice List and Glance</a:t>
            </a:r>
            <a:r>
              <a:rPr lang="en-US" sz="1600" dirty="0">
                <a:solidFill>
                  <a:srgbClr val="5F5F5F"/>
                </a:solidFill>
              </a:rPr>
              <a:t>, Scan, </a:t>
            </a:r>
            <a:r>
              <a:rPr lang="en-US" sz="1600" i="1" dirty="0" smtClean="0">
                <a:solidFill>
                  <a:srgbClr val="FF0000"/>
                </a:solidFill>
              </a:rPr>
              <a:t>Commit</a:t>
            </a:r>
            <a:r>
              <a:rPr lang="en-US" sz="1600" dirty="0">
                <a:solidFill>
                  <a:srgbClr val="5F5F5F"/>
                </a:solidFill>
              </a:rPr>
              <a:t>.</a:t>
            </a:r>
            <a:endParaRPr lang="en-US" sz="1600" dirty="0" smtClean="0">
              <a:solidFill>
                <a:srgbClr val="5F5F5F"/>
              </a:solidFill>
            </a:endParaRPr>
          </a:p>
          <a:p>
            <a:pPr marL="342900" indent="-342900">
              <a:buFont typeface="+mj-lt"/>
              <a:buAutoNum type="arabicPeriod"/>
              <a:defRPr/>
            </a:pPr>
            <a:r>
              <a:rPr lang="en-US" sz="2000" dirty="0" smtClean="0"/>
              <a:t>Ordered choice </a:t>
            </a:r>
            <a:r>
              <a:rPr lang="en-US" sz="2000" dirty="0"/>
              <a:t>l</a:t>
            </a:r>
            <a:r>
              <a:rPr lang="en-US" sz="2000" dirty="0" smtClean="0"/>
              <a:t>ist: Active stage is shown in blue.</a:t>
            </a:r>
            <a:endParaRPr lang="en-US" sz="2000" dirty="0">
              <a:solidFill>
                <a:srgbClr val="5F5F5F"/>
              </a:solidFill>
            </a:endParaRPr>
          </a:p>
        </p:txBody>
      </p:sp>
      <p:sp>
        <p:nvSpPr>
          <p:cNvPr id="45" name="Chevron 44"/>
          <p:cNvSpPr/>
          <p:nvPr/>
        </p:nvSpPr>
        <p:spPr>
          <a:xfrm>
            <a:off x="3476239" y="3401725"/>
            <a:ext cx="613510" cy="134278"/>
          </a:xfrm>
          <a:prstGeom prst="chevron">
            <a:avLst/>
          </a:prstGeom>
          <a:noFill/>
          <a:ln w="9525">
            <a:solidFill>
              <a:srgbClr val="CDCDCD"/>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lnSpc>
                <a:spcPct val="90000"/>
              </a:lnSpc>
            </a:pPr>
            <a:r>
              <a:rPr lang="en-US" sz="500" dirty="0" smtClean="0">
                <a:solidFill>
                  <a:schemeClr val="bg1">
                    <a:lumMod val="65000"/>
                  </a:schemeClr>
                </a:solidFill>
                <a:latin typeface="Arial"/>
                <a:cs typeface="Arial"/>
              </a:rPr>
              <a:t>07-Next Phase</a:t>
            </a:r>
            <a:endParaRPr lang="en-US" sz="500" dirty="0">
              <a:solidFill>
                <a:schemeClr val="bg1">
                  <a:lumMod val="65000"/>
                </a:schemeClr>
              </a:solidFill>
              <a:latin typeface="Arial"/>
              <a:cs typeface="Arial"/>
            </a:endParaRPr>
          </a:p>
        </p:txBody>
      </p:sp>
      <p:sp>
        <p:nvSpPr>
          <p:cNvPr id="44" name="Annotation"/>
          <p:cNvSpPr>
            <a:spLocks noChangeAspect="1"/>
          </p:cNvSpPr>
          <p:nvPr/>
        </p:nvSpPr>
        <p:spPr>
          <a:xfrm>
            <a:off x="4462635" y="3272128"/>
            <a:ext cx="419556" cy="419556"/>
          </a:xfrm>
          <a:prstGeom prst="ellipse">
            <a:avLst/>
          </a:prstGeom>
          <a:solidFill>
            <a:schemeClr val="bg1"/>
          </a:solidFill>
          <a:ln w="28575" cmpd="sng">
            <a:solidFill>
              <a:srgbClr val="FDAE0A"/>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endParaRPr lang="en-US" sz="1400" b="1" dirty="0">
              <a:solidFill>
                <a:schemeClr val="tx1"/>
              </a:solidFill>
              <a:latin typeface="Arial Narrow" pitchFamily="34" charset="0"/>
              <a:cs typeface="Arial" pitchFamily="34" charset="0"/>
            </a:endParaRPr>
          </a:p>
        </p:txBody>
      </p:sp>
      <p:sp>
        <p:nvSpPr>
          <p:cNvPr id="48" name="TextBox 47"/>
          <p:cNvSpPr txBox="1"/>
          <p:nvPr/>
        </p:nvSpPr>
        <p:spPr>
          <a:xfrm>
            <a:off x="4468840" y="3339994"/>
            <a:ext cx="407147" cy="259713"/>
          </a:xfrm>
          <a:prstGeom prst="rect">
            <a:avLst/>
          </a:prstGeom>
          <a:noFill/>
        </p:spPr>
        <p:txBody>
          <a:bodyPr wrap="square" lIns="0" tIns="0" rIns="0" bIns="0" rtlCol="0">
            <a:noAutofit/>
          </a:bodyPr>
          <a:lstStyle/>
          <a:p>
            <a:pPr algn="ctr">
              <a:lnSpc>
                <a:spcPct val="90000"/>
              </a:lnSpc>
            </a:pPr>
            <a:r>
              <a:rPr lang="en-US" b="1" dirty="0" smtClean="0"/>
              <a:t>1</a:t>
            </a:r>
          </a:p>
        </p:txBody>
      </p:sp>
      <p:cxnSp>
        <p:nvCxnSpPr>
          <p:cNvPr id="49" name="Straight Arrow Connector 48"/>
          <p:cNvCxnSpPr>
            <a:stCxn id="48" idx="1"/>
          </p:cNvCxnSpPr>
          <p:nvPr/>
        </p:nvCxnSpPr>
        <p:spPr>
          <a:xfrm flipH="1" flipV="1">
            <a:off x="4001453" y="3466578"/>
            <a:ext cx="467387" cy="3273"/>
          </a:xfrm>
          <a:prstGeom prst="straightConnector1">
            <a:avLst/>
          </a:prstGeom>
          <a:ln w="28575" cmpd="sng">
            <a:solidFill>
              <a:srgbClr val="FDB507"/>
            </a:solidFill>
            <a:miter lim="800000"/>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572644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51EAA63-D034-42AE-91FA-B13B9518C7BE}" type="slidenum">
              <a:rPr lang="uk-UA" smtClean="0"/>
              <a:t>2</a:t>
            </a:fld>
            <a:endParaRPr lang="uk-UA" dirty="0"/>
          </a:p>
        </p:txBody>
      </p:sp>
    </p:spTree>
    <p:extLst>
      <p:ext uri="{BB962C8B-B14F-4D97-AF65-F5344CB8AC3E}">
        <p14:creationId xmlns:p14="http://schemas.microsoft.com/office/powerpoint/2010/main" val="25958505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ctrTitle"/>
          </p:nvPr>
        </p:nvSpPr>
        <p:spPr/>
        <p:txBody>
          <a:bodyPr/>
          <a:lstStyle/>
          <a:p>
            <a:r>
              <a:rPr lang="en-US" sz="8700" dirty="0" smtClean="0"/>
              <a:t>HCM Flow</a:t>
            </a:r>
            <a:endParaRPr lang="en-US" sz="8700" dirty="0"/>
          </a:p>
        </p:txBody>
      </p:sp>
      <p:sp>
        <p:nvSpPr>
          <p:cNvPr id="9" name="Subtitle 8"/>
          <p:cNvSpPr>
            <a:spLocks noGrp="1"/>
          </p:cNvSpPr>
          <p:nvPr>
            <p:ph type="subTitle" idx="1"/>
          </p:nvPr>
        </p:nvSpPr>
        <p:spPr>
          <a:xfrm>
            <a:off x="531764" y="2286001"/>
            <a:ext cx="11126648" cy="1022780"/>
          </a:xfrm>
        </p:spPr>
        <p:txBody>
          <a:bodyPr/>
          <a:lstStyle/>
          <a:p>
            <a:r>
              <a:rPr lang="en-US" sz="4100" b="0" dirty="0" smtClean="0"/>
              <a:t>Hiring </a:t>
            </a:r>
          </a:p>
        </p:txBody>
      </p:sp>
    </p:spTree>
    <p:extLst>
      <p:ext uri="{BB962C8B-B14F-4D97-AF65-F5344CB8AC3E}">
        <p14:creationId xmlns:p14="http://schemas.microsoft.com/office/powerpoint/2010/main" val="26861782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 name="Rounded Rectangle 220"/>
          <p:cNvSpPr/>
          <p:nvPr/>
        </p:nvSpPr>
        <p:spPr>
          <a:xfrm>
            <a:off x="5230403" y="2574287"/>
            <a:ext cx="1738791" cy="2766039"/>
          </a:xfrm>
          <a:prstGeom prst="roundRect">
            <a:avLst>
              <a:gd name="adj" fmla="val 0"/>
            </a:avLst>
          </a:prstGeom>
          <a:solidFill>
            <a:schemeClr val="bg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lang="en-US"/>
          </a:p>
        </p:txBody>
      </p:sp>
      <p:sp>
        <p:nvSpPr>
          <p:cNvPr id="97" name="Rounded Rectangle 96"/>
          <p:cNvSpPr/>
          <p:nvPr/>
        </p:nvSpPr>
        <p:spPr>
          <a:xfrm>
            <a:off x="9821681" y="2571307"/>
            <a:ext cx="1738791" cy="2766039"/>
          </a:xfrm>
          <a:prstGeom prst="roundRect">
            <a:avLst>
              <a:gd name="adj" fmla="val 0"/>
            </a:avLst>
          </a:prstGeom>
          <a:solidFill>
            <a:schemeClr val="bg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lang="en-US"/>
          </a:p>
        </p:txBody>
      </p:sp>
      <p:sp>
        <p:nvSpPr>
          <p:cNvPr id="5" name="Slide Number Placeholder 4"/>
          <p:cNvSpPr>
            <a:spLocks noGrp="1"/>
          </p:cNvSpPr>
          <p:nvPr>
            <p:ph type="sldNum" sz="quarter" idx="12"/>
          </p:nvPr>
        </p:nvSpPr>
        <p:spPr/>
        <p:txBody>
          <a:bodyPr/>
          <a:lstStyle/>
          <a:p>
            <a:fld id="{C51EAA63-D034-42AE-91FA-B13B9518C7BE}" type="slidenum">
              <a:rPr lang="en-US" smtClean="0"/>
              <a:t>21</a:t>
            </a:fld>
            <a:endParaRPr lang="en-US" dirty="0"/>
          </a:p>
        </p:txBody>
      </p:sp>
      <p:sp>
        <p:nvSpPr>
          <p:cNvPr id="2" name="Title 1"/>
          <p:cNvSpPr>
            <a:spLocks noGrp="1"/>
          </p:cNvSpPr>
          <p:nvPr>
            <p:ph type="title"/>
          </p:nvPr>
        </p:nvSpPr>
        <p:spPr/>
        <p:txBody>
          <a:bodyPr/>
          <a:lstStyle/>
          <a:p>
            <a:r>
              <a:rPr lang="en-US" dirty="0" smtClean="0"/>
              <a:t>Hiring Flow</a:t>
            </a:r>
            <a:br>
              <a:rPr lang="en-US" dirty="0" smtClean="0"/>
            </a:br>
            <a:endParaRPr lang="en-US" dirty="0"/>
          </a:p>
        </p:txBody>
      </p:sp>
      <p:sp>
        <p:nvSpPr>
          <p:cNvPr id="13" name="Rounded Rectangle 12"/>
          <p:cNvSpPr/>
          <p:nvPr/>
        </p:nvSpPr>
        <p:spPr>
          <a:xfrm flipV="1">
            <a:off x="668266" y="4268787"/>
            <a:ext cx="735055" cy="158512"/>
          </a:xfrm>
          <a:prstGeom prst="roundRect">
            <a:avLst/>
          </a:prstGeom>
          <a:noFill/>
          <a:ln w="9525">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0719" tIns="60360" rIns="120719" bIns="60360" numCol="1" spcCol="0" rtlCol="0" fromWordArt="0" anchor="ctr" anchorCtr="0" forceAA="0" compatLnSpc="1">
            <a:prstTxWarp prst="textNoShape">
              <a:avLst/>
            </a:prstTxWarp>
            <a:noAutofit/>
          </a:bodyPr>
          <a:lstStyle/>
          <a:p>
            <a:pPr algn="ctr">
              <a:lnSpc>
                <a:spcPct val="90000"/>
              </a:lnSpc>
            </a:pPr>
            <a:endParaRPr lang="en-US" sz="1100"/>
          </a:p>
        </p:txBody>
      </p:sp>
      <p:sp>
        <p:nvSpPr>
          <p:cNvPr id="20" name="Rounded Rectangle 19"/>
          <p:cNvSpPr/>
          <p:nvPr/>
        </p:nvSpPr>
        <p:spPr>
          <a:xfrm flipV="1">
            <a:off x="3497268" y="2386458"/>
            <a:ext cx="591141" cy="191979"/>
          </a:xfrm>
          <a:prstGeom prst="roundRect">
            <a:avLst/>
          </a:prstGeom>
          <a:noFill/>
          <a:ln w="9525">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0719" tIns="60360" rIns="120719" bIns="60360" numCol="1" spcCol="0" rtlCol="0" fromWordArt="0" anchor="ctr" anchorCtr="0" forceAA="0" compatLnSpc="1">
            <a:prstTxWarp prst="textNoShape">
              <a:avLst/>
            </a:prstTxWarp>
            <a:noAutofit/>
          </a:bodyPr>
          <a:lstStyle/>
          <a:p>
            <a:pPr algn="ctr">
              <a:lnSpc>
                <a:spcPct val="90000"/>
              </a:lnSpc>
            </a:pPr>
            <a:endParaRPr lang="en-US" sz="1100"/>
          </a:p>
        </p:txBody>
      </p:sp>
      <p:sp>
        <p:nvSpPr>
          <p:cNvPr id="22" name="Rounded Rectangle 21"/>
          <p:cNvSpPr/>
          <p:nvPr/>
        </p:nvSpPr>
        <p:spPr>
          <a:xfrm flipV="1">
            <a:off x="5258721" y="3364772"/>
            <a:ext cx="773765" cy="139929"/>
          </a:xfrm>
          <a:prstGeom prst="roundRect">
            <a:avLst/>
          </a:prstGeom>
          <a:noFill/>
          <a:ln w="9525">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0719" tIns="60360" rIns="120719" bIns="60360" numCol="1" spcCol="0" rtlCol="0" fromWordArt="0" anchor="ctr" anchorCtr="0" forceAA="0" compatLnSpc="1">
            <a:prstTxWarp prst="textNoShape">
              <a:avLst/>
            </a:prstTxWarp>
            <a:noAutofit/>
          </a:bodyPr>
          <a:lstStyle/>
          <a:p>
            <a:pPr algn="ctr">
              <a:lnSpc>
                <a:spcPct val="90000"/>
              </a:lnSpc>
            </a:pPr>
            <a:endParaRPr lang="en-US" sz="1100"/>
          </a:p>
        </p:txBody>
      </p:sp>
      <p:sp>
        <p:nvSpPr>
          <p:cNvPr id="37" name="Title 1"/>
          <p:cNvSpPr txBox="1">
            <a:spLocks/>
          </p:cNvSpPr>
          <p:nvPr/>
        </p:nvSpPr>
        <p:spPr>
          <a:xfrm>
            <a:off x="2884589" y="1564485"/>
            <a:ext cx="1835702" cy="273335"/>
          </a:xfrm>
          <a:prstGeom prst="rect">
            <a:avLst/>
          </a:prstGeom>
        </p:spPr>
        <p:txBody>
          <a:bodyPr vert="horz" lIns="0" tIns="0" rIns="0" bIns="0" rtlCol="0" anchor="b">
            <a:noAutofit/>
          </a:bodyPr>
          <a:lstStyle>
            <a:lvl1pPr algn="l" defTabSz="914400" rtl="0" eaLnBrk="1" latinLnBrk="0" hangingPunct="1">
              <a:lnSpc>
                <a:spcPct val="80000"/>
              </a:lnSpc>
              <a:spcBef>
                <a:spcPct val="0"/>
              </a:spcBef>
              <a:buNone/>
              <a:defRPr sz="3600" kern="1200">
                <a:solidFill>
                  <a:schemeClr val="tx1"/>
                </a:solidFill>
                <a:latin typeface="+mj-lt"/>
                <a:ea typeface="+mj-ea"/>
                <a:cs typeface="+mj-cs"/>
              </a:defRPr>
            </a:lvl1pPr>
          </a:lstStyle>
          <a:p>
            <a:pPr algn="ctr"/>
            <a:r>
              <a:rPr lang="en-US" sz="1800" dirty="0" smtClean="0"/>
              <a:t>Requisitions</a:t>
            </a:r>
            <a:endParaRPr lang="en-US" sz="1800" dirty="0"/>
          </a:p>
        </p:txBody>
      </p:sp>
      <p:sp>
        <p:nvSpPr>
          <p:cNvPr id="38" name="Title 1"/>
          <p:cNvSpPr txBox="1">
            <a:spLocks/>
          </p:cNvSpPr>
          <p:nvPr/>
        </p:nvSpPr>
        <p:spPr>
          <a:xfrm>
            <a:off x="5183353" y="1564485"/>
            <a:ext cx="1835702" cy="273335"/>
          </a:xfrm>
          <a:prstGeom prst="rect">
            <a:avLst/>
          </a:prstGeom>
        </p:spPr>
        <p:txBody>
          <a:bodyPr vert="horz" lIns="0" tIns="0" rIns="0" bIns="0" rtlCol="0" anchor="b">
            <a:noAutofit/>
          </a:bodyPr>
          <a:lstStyle>
            <a:lvl1pPr algn="l" defTabSz="914400" rtl="0" eaLnBrk="1" latinLnBrk="0" hangingPunct="1">
              <a:lnSpc>
                <a:spcPct val="80000"/>
              </a:lnSpc>
              <a:spcBef>
                <a:spcPct val="0"/>
              </a:spcBef>
              <a:buNone/>
              <a:defRPr sz="3600" kern="1200">
                <a:solidFill>
                  <a:schemeClr val="tx1"/>
                </a:solidFill>
                <a:latin typeface="+mj-lt"/>
                <a:ea typeface="+mj-ea"/>
                <a:cs typeface="+mj-cs"/>
              </a:defRPr>
            </a:lvl1pPr>
          </a:lstStyle>
          <a:p>
            <a:pPr algn="ctr"/>
            <a:r>
              <a:rPr lang="en-US" sz="1800" dirty="0" smtClean="0"/>
              <a:t>Requisition Details</a:t>
            </a:r>
            <a:endParaRPr lang="en-US" sz="1800" dirty="0"/>
          </a:p>
        </p:txBody>
      </p:sp>
      <p:sp>
        <p:nvSpPr>
          <p:cNvPr id="39" name="Title 1"/>
          <p:cNvSpPr txBox="1">
            <a:spLocks/>
          </p:cNvSpPr>
          <p:nvPr/>
        </p:nvSpPr>
        <p:spPr>
          <a:xfrm>
            <a:off x="7444209" y="1564485"/>
            <a:ext cx="1835702" cy="273335"/>
          </a:xfrm>
          <a:prstGeom prst="rect">
            <a:avLst/>
          </a:prstGeom>
        </p:spPr>
        <p:txBody>
          <a:bodyPr vert="horz" lIns="0" tIns="0" rIns="0" bIns="0" rtlCol="0" anchor="b">
            <a:noAutofit/>
          </a:bodyPr>
          <a:lstStyle>
            <a:lvl1pPr algn="l" defTabSz="914400" rtl="0" eaLnBrk="1" latinLnBrk="0" hangingPunct="1">
              <a:lnSpc>
                <a:spcPct val="80000"/>
              </a:lnSpc>
              <a:spcBef>
                <a:spcPct val="0"/>
              </a:spcBef>
              <a:buNone/>
              <a:defRPr sz="3600" kern="1200">
                <a:solidFill>
                  <a:schemeClr val="tx1"/>
                </a:solidFill>
                <a:latin typeface="+mj-lt"/>
                <a:ea typeface="+mj-ea"/>
                <a:cs typeface="+mj-cs"/>
              </a:defRPr>
            </a:lvl1pPr>
          </a:lstStyle>
          <a:p>
            <a:pPr algn="ctr"/>
            <a:r>
              <a:rPr lang="en-US" sz="1800" dirty="0" smtClean="0"/>
              <a:t>Candidates</a:t>
            </a:r>
            <a:endParaRPr lang="en-US" sz="1800" dirty="0"/>
          </a:p>
        </p:txBody>
      </p:sp>
      <p:sp>
        <p:nvSpPr>
          <p:cNvPr id="41" name="Title 1"/>
          <p:cNvSpPr txBox="1">
            <a:spLocks/>
          </p:cNvSpPr>
          <p:nvPr/>
        </p:nvSpPr>
        <p:spPr>
          <a:xfrm>
            <a:off x="585825" y="1564485"/>
            <a:ext cx="1835702" cy="273335"/>
          </a:xfrm>
          <a:prstGeom prst="rect">
            <a:avLst/>
          </a:prstGeom>
        </p:spPr>
        <p:txBody>
          <a:bodyPr vert="horz" lIns="0" tIns="0" rIns="0" bIns="0" rtlCol="0" anchor="b">
            <a:noAutofit/>
          </a:bodyPr>
          <a:lstStyle>
            <a:lvl1pPr algn="l" defTabSz="914400" rtl="0" eaLnBrk="1" latinLnBrk="0" hangingPunct="1">
              <a:lnSpc>
                <a:spcPct val="80000"/>
              </a:lnSpc>
              <a:spcBef>
                <a:spcPct val="0"/>
              </a:spcBef>
              <a:buNone/>
              <a:defRPr sz="3600" kern="1200">
                <a:solidFill>
                  <a:schemeClr val="tx1"/>
                </a:solidFill>
                <a:latin typeface="+mj-lt"/>
                <a:ea typeface="+mj-ea"/>
                <a:cs typeface="+mj-cs"/>
              </a:defRPr>
            </a:lvl1pPr>
          </a:lstStyle>
          <a:p>
            <a:pPr algn="ctr"/>
            <a:r>
              <a:rPr lang="en-US" sz="1800" dirty="0" smtClean="0"/>
              <a:t>Shuttle</a:t>
            </a:r>
          </a:p>
        </p:txBody>
      </p:sp>
      <p:sp>
        <p:nvSpPr>
          <p:cNvPr id="24" name="Rounded Rectangle 23"/>
          <p:cNvSpPr/>
          <p:nvPr/>
        </p:nvSpPr>
        <p:spPr>
          <a:xfrm>
            <a:off x="1863167" y="2501135"/>
            <a:ext cx="507144" cy="2837887"/>
          </a:xfrm>
          <a:prstGeom prst="roundRect">
            <a:avLst>
              <a:gd name="adj" fmla="val 2871"/>
            </a:avLst>
          </a:prstGeom>
          <a:solidFill>
            <a:schemeClr val="bg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lang="en-US"/>
          </a:p>
        </p:txBody>
      </p:sp>
      <p:pic>
        <p:nvPicPr>
          <p:cNvPr id="25" name="Picture 2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76129" y="2368915"/>
            <a:ext cx="464236" cy="458774"/>
          </a:xfrm>
          <a:prstGeom prst="rect">
            <a:avLst/>
          </a:prstGeom>
        </p:spPr>
      </p:pic>
      <p:sp>
        <p:nvSpPr>
          <p:cNvPr id="26" name="TextBox 25"/>
          <p:cNvSpPr txBox="1"/>
          <p:nvPr/>
        </p:nvSpPr>
        <p:spPr>
          <a:xfrm>
            <a:off x="844783" y="2874371"/>
            <a:ext cx="716640" cy="115042"/>
          </a:xfrm>
          <a:prstGeom prst="rect">
            <a:avLst/>
          </a:prstGeom>
          <a:noFill/>
        </p:spPr>
        <p:txBody>
          <a:bodyPr wrap="square" lIns="0" tIns="0" rIns="0" bIns="0" rtlCol="0">
            <a:noAutofit/>
          </a:bodyPr>
          <a:lstStyle/>
          <a:p>
            <a:pPr algn="ctr">
              <a:lnSpc>
                <a:spcPct val="90000"/>
              </a:lnSpc>
              <a:spcAft>
                <a:spcPts val="50"/>
              </a:spcAft>
            </a:pPr>
            <a:r>
              <a:rPr lang="en-US" sz="600" dirty="0" smtClean="0">
                <a:solidFill>
                  <a:schemeClr val="bg1">
                    <a:lumMod val="85000"/>
                  </a:schemeClr>
                </a:solidFill>
                <a:latin typeface="Arial"/>
                <a:cs typeface="Arial"/>
              </a:rPr>
              <a:t>Lisa Jones </a:t>
            </a:r>
          </a:p>
        </p:txBody>
      </p:sp>
      <p:sp>
        <p:nvSpPr>
          <p:cNvPr id="28" name="TextBox 27"/>
          <p:cNvSpPr txBox="1"/>
          <p:nvPr/>
        </p:nvSpPr>
        <p:spPr>
          <a:xfrm>
            <a:off x="887303" y="3089285"/>
            <a:ext cx="766805" cy="105290"/>
          </a:xfrm>
          <a:prstGeom prst="rect">
            <a:avLst/>
          </a:prstGeom>
          <a:noFill/>
        </p:spPr>
        <p:txBody>
          <a:bodyPr wrap="square" lIns="0" tIns="0" rIns="0" bIns="0" rtlCol="0">
            <a:noAutofit/>
          </a:bodyPr>
          <a:lstStyle/>
          <a:p>
            <a:pPr>
              <a:lnSpc>
                <a:spcPct val="90000"/>
              </a:lnSpc>
              <a:spcAft>
                <a:spcPts val="50"/>
              </a:spcAft>
            </a:pPr>
            <a:r>
              <a:rPr lang="en-US" sz="600" dirty="0" smtClean="0">
                <a:solidFill>
                  <a:schemeClr val="bg1">
                    <a:lumMod val="85000"/>
                  </a:schemeClr>
                </a:solidFill>
                <a:latin typeface="Arial"/>
                <a:cs typeface="Arial"/>
              </a:rPr>
              <a:t>Home</a:t>
            </a:r>
          </a:p>
        </p:txBody>
      </p:sp>
      <p:sp>
        <p:nvSpPr>
          <p:cNvPr id="29" name="TextBox 28"/>
          <p:cNvSpPr txBox="1"/>
          <p:nvPr/>
        </p:nvSpPr>
        <p:spPr>
          <a:xfrm>
            <a:off x="887303" y="3285986"/>
            <a:ext cx="766805" cy="105290"/>
          </a:xfrm>
          <a:prstGeom prst="rect">
            <a:avLst/>
          </a:prstGeom>
          <a:noFill/>
        </p:spPr>
        <p:txBody>
          <a:bodyPr wrap="square" lIns="0" tIns="0" rIns="0" bIns="0" rtlCol="0">
            <a:noAutofit/>
          </a:bodyPr>
          <a:lstStyle/>
          <a:p>
            <a:pPr>
              <a:lnSpc>
                <a:spcPct val="90000"/>
              </a:lnSpc>
              <a:spcAft>
                <a:spcPts val="50"/>
              </a:spcAft>
            </a:pPr>
            <a:r>
              <a:rPr lang="en-US" sz="600" dirty="0" smtClean="0">
                <a:solidFill>
                  <a:schemeClr val="bg1">
                    <a:lumMod val="85000"/>
                  </a:schemeClr>
                </a:solidFill>
                <a:latin typeface="Arial"/>
                <a:cs typeface="Arial"/>
              </a:rPr>
              <a:t>Notifications</a:t>
            </a:r>
          </a:p>
        </p:txBody>
      </p:sp>
      <p:sp>
        <p:nvSpPr>
          <p:cNvPr id="32" name="TextBox 31"/>
          <p:cNvSpPr txBox="1"/>
          <p:nvPr/>
        </p:nvSpPr>
        <p:spPr>
          <a:xfrm>
            <a:off x="887303" y="3487609"/>
            <a:ext cx="766805" cy="105290"/>
          </a:xfrm>
          <a:prstGeom prst="rect">
            <a:avLst/>
          </a:prstGeom>
          <a:noFill/>
        </p:spPr>
        <p:txBody>
          <a:bodyPr wrap="square" lIns="0" tIns="0" rIns="0" bIns="0" rtlCol="0">
            <a:noAutofit/>
          </a:bodyPr>
          <a:lstStyle/>
          <a:p>
            <a:pPr>
              <a:lnSpc>
                <a:spcPct val="90000"/>
              </a:lnSpc>
              <a:spcAft>
                <a:spcPts val="50"/>
              </a:spcAft>
            </a:pPr>
            <a:r>
              <a:rPr lang="en-US" sz="600" dirty="0" smtClean="0">
                <a:solidFill>
                  <a:schemeClr val="bg1">
                    <a:lumMod val="85000"/>
                  </a:schemeClr>
                </a:solidFill>
                <a:latin typeface="Arial"/>
                <a:cs typeface="Arial"/>
              </a:rPr>
              <a:t>Capture</a:t>
            </a:r>
          </a:p>
        </p:txBody>
      </p:sp>
      <p:sp>
        <p:nvSpPr>
          <p:cNvPr id="33" name="TextBox 32"/>
          <p:cNvSpPr txBox="1"/>
          <p:nvPr/>
        </p:nvSpPr>
        <p:spPr>
          <a:xfrm>
            <a:off x="890782" y="3794044"/>
            <a:ext cx="766805" cy="105290"/>
          </a:xfrm>
          <a:prstGeom prst="rect">
            <a:avLst/>
          </a:prstGeom>
          <a:noFill/>
        </p:spPr>
        <p:txBody>
          <a:bodyPr wrap="square" lIns="0" tIns="0" rIns="0" bIns="0" rtlCol="0">
            <a:noAutofit/>
          </a:bodyPr>
          <a:lstStyle/>
          <a:p>
            <a:pPr>
              <a:lnSpc>
                <a:spcPct val="90000"/>
              </a:lnSpc>
              <a:spcAft>
                <a:spcPts val="50"/>
              </a:spcAft>
            </a:pPr>
            <a:r>
              <a:rPr lang="en-US" sz="600" dirty="0" smtClean="0">
                <a:solidFill>
                  <a:schemeClr val="bg1">
                    <a:lumMod val="85000"/>
                  </a:schemeClr>
                </a:solidFill>
                <a:latin typeface="Arial"/>
                <a:cs typeface="Arial"/>
              </a:rPr>
              <a:t>Opportunities</a:t>
            </a:r>
          </a:p>
        </p:txBody>
      </p:sp>
      <p:sp>
        <p:nvSpPr>
          <p:cNvPr id="34" name="TextBox 33"/>
          <p:cNvSpPr txBox="1"/>
          <p:nvPr/>
        </p:nvSpPr>
        <p:spPr>
          <a:xfrm>
            <a:off x="890782" y="3994225"/>
            <a:ext cx="766805" cy="105290"/>
          </a:xfrm>
          <a:prstGeom prst="rect">
            <a:avLst/>
          </a:prstGeom>
          <a:noFill/>
        </p:spPr>
        <p:txBody>
          <a:bodyPr wrap="square" lIns="0" tIns="0" rIns="0" bIns="0" rtlCol="0">
            <a:noAutofit/>
          </a:bodyPr>
          <a:lstStyle/>
          <a:p>
            <a:pPr>
              <a:lnSpc>
                <a:spcPct val="90000"/>
              </a:lnSpc>
              <a:spcAft>
                <a:spcPts val="50"/>
              </a:spcAft>
            </a:pPr>
            <a:r>
              <a:rPr lang="en-US" sz="600" dirty="0" smtClean="0">
                <a:solidFill>
                  <a:schemeClr val="bg1">
                    <a:lumMod val="85000"/>
                  </a:schemeClr>
                </a:solidFill>
                <a:latin typeface="Arial"/>
                <a:cs typeface="Arial"/>
              </a:rPr>
              <a:t>Commissions</a:t>
            </a:r>
          </a:p>
        </p:txBody>
      </p:sp>
      <p:sp>
        <p:nvSpPr>
          <p:cNvPr id="35" name="TextBox 34"/>
          <p:cNvSpPr txBox="1"/>
          <p:nvPr/>
        </p:nvSpPr>
        <p:spPr>
          <a:xfrm>
            <a:off x="891374" y="4298624"/>
            <a:ext cx="766805" cy="105290"/>
          </a:xfrm>
          <a:prstGeom prst="rect">
            <a:avLst/>
          </a:prstGeom>
          <a:noFill/>
        </p:spPr>
        <p:txBody>
          <a:bodyPr wrap="square" lIns="0" tIns="0" rIns="0" bIns="0" rtlCol="0">
            <a:noAutofit/>
          </a:bodyPr>
          <a:lstStyle/>
          <a:p>
            <a:pPr>
              <a:lnSpc>
                <a:spcPct val="90000"/>
              </a:lnSpc>
              <a:spcAft>
                <a:spcPts val="50"/>
              </a:spcAft>
            </a:pPr>
            <a:r>
              <a:rPr lang="en-US" sz="600" dirty="0" smtClean="0">
                <a:solidFill>
                  <a:schemeClr val="bg1">
                    <a:lumMod val="85000"/>
                  </a:schemeClr>
                </a:solidFill>
                <a:latin typeface="Arial"/>
                <a:cs typeface="Arial"/>
              </a:rPr>
              <a:t>Hiring</a:t>
            </a:r>
          </a:p>
        </p:txBody>
      </p:sp>
      <p:sp>
        <p:nvSpPr>
          <p:cNvPr id="36" name="TextBox 35"/>
          <p:cNvSpPr txBox="1"/>
          <p:nvPr/>
        </p:nvSpPr>
        <p:spPr>
          <a:xfrm>
            <a:off x="891175" y="4502283"/>
            <a:ext cx="766805" cy="105290"/>
          </a:xfrm>
          <a:prstGeom prst="rect">
            <a:avLst/>
          </a:prstGeom>
          <a:noFill/>
        </p:spPr>
        <p:txBody>
          <a:bodyPr wrap="square" lIns="0" tIns="0" rIns="0" bIns="0" rtlCol="0">
            <a:noAutofit/>
          </a:bodyPr>
          <a:lstStyle/>
          <a:p>
            <a:pPr>
              <a:lnSpc>
                <a:spcPct val="90000"/>
              </a:lnSpc>
              <a:spcAft>
                <a:spcPts val="50"/>
              </a:spcAft>
            </a:pPr>
            <a:r>
              <a:rPr lang="en-US" sz="600" dirty="0" smtClean="0">
                <a:solidFill>
                  <a:schemeClr val="bg1">
                    <a:lumMod val="85000"/>
                  </a:schemeClr>
                </a:solidFill>
                <a:latin typeface="Arial"/>
                <a:cs typeface="Arial"/>
              </a:rPr>
              <a:t>Expenses</a:t>
            </a:r>
          </a:p>
        </p:txBody>
      </p:sp>
      <p:sp>
        <p:nvSpPr>
          <p:cNvPr id="42" name="TextBox 41"/>
          <p:cNvSpPr txBox="1"/>
          <p:nvPr/>
        </p:nvSpPr>
        <p:spPr>
          <a:xfrm>
            <a:off x="890782" y="4698981"/>
            <a:ext cx="766805" cy="105290"/>
          </a:xfrm>
          <a:prstGeom prst="rect">
            <a:avLst/>
          </a:prstGeom>
          <a:noFill/>
        </p:spPr>
        <p:txBody>
          <a:bodyPr wrap="square" lIns="0" tIns="0" rIns="0" bIns="0" rtlCol="0">
            <a:noAutofit/>
          </a:bodyPr>
          <a:lstStyle/>
          <a:p>
            <a:pPr>
              <a:lnSpc>
                <a:spcPct val="90000"/>
              </a:lnSpc>
              <a:spcAft>
                <a:spcPts val="50"/>
              </a:spcAft>
            </a:pPr>
            <a:r>
              <a:rPr lang="en-US" sz="600" dirty="0" smtClean="0">
                <a:solidFill>
                  <a:schemeClr val="bg1">
                    <a:lumMod val="85000"/>
                  </a:schemeClr>
                </a:solidFill>
                <a:latin typeface="Arial"/>
                <a:cs typeface="Arial"/>
              </a:rPr>
              <a:t>Timecard</a:t>
            </a:r>
          </a:p>
        </p:txBody>
      </p:sp>
      <p:sp>
        <p:nvSpPr>
          <p:cNvPr id="43" name="TextBox 42"/>
          <p:cNvSpPr txBox="1"/>
          <p:nvPr/>
        </p:nvSpPr>
        <p:spPr>
          <a:xfrm>
            <a:off x="887303" y="4998456"/>
            <a:ext cx="766805" cy="105290"/>
          </a:xfrm>
          <a:prstGeom prst="rect">
            <a:avLst/>
          </a:prstGeom>
          <a:noFill/>
        </p:spPr>
        <p:txBody>
          <a:bodyPr wrap="square" lIns="0" tIns="0" rIns="0" bIns="0" rtlCol="0">
            <a:noAutofit/>
          </a:bodyPr>
          <a:lstStyle/>
          <a:p>
            <a:pPr>
              <a:lnSpc>
                <a:spcPct val="90000"/>
              </a:lnSpc>
              <a:spcAft>
                <a:spcPts val="50"/>
              </a:spcAft>
            </a:pPr>
            <a:r>
              <a:rPr lang="en-US" sz="600" dirty="0" smtClean="0">
                <a:solidFill>
                  <a:schemeClr val="bg1">
                    <a:lumMod val="85000"/>
                  </a:schemeClr>
                </a:solidFill>
                <a:latin typeface="Arial"/>
                <a:cs typeface="Arial"/>
              </a:rPr>
              <a:t>Requisitions</a:t>
            </a:r>
          </a:p>
        </p:txBody>
      </p:sp>
      <p:sp>
        <p:nvSpPr>
          <p:cNvPr id="44" name="TextBox 43"/>
          <p:cNvSpPr txBox="1"/>
          <p:nvPr/>
        </p:nvSpPr>
        <p:spPr>
          <a:xfrm>
            <a:off x="639884" y="3644465"/>
            <a:ext cx="1155453" cy="98693"/>
          </a:xfrm>
          <a:prstGeom prst="rect">
            <a:avLst/>
          </a:prstGeom>
          <a:solidFill>
            <a:srgbClr val="3B3B3B"/>
          </a:solidFill>
        </p:spPr>
        <p:txBody>
          <a:bodyPr wrap="square" lIns="0" tIns="0" rIns="0" bIns="0" rtlCol="0">
            <a:noAutofit/>
          </a:bodyPr>
          <a:lstStyle/>
          <a:p>
            <a:pPr>
              <a:lnSpc>
                <a:spcPct val="90000"/>
              </a:lnSpc>
              <a:spcAft>
                <a:spcPts val="50"/>
              </a:spcAft>
            </a:pPr>
            <a:r>
              <a:rPr lang="en-US" sz="600" dirty="0">
                <a:solidFill>
                  <a:schemeClr val="bg1">
                    <a:lumMod val="85000"/>
                  </a:schemeClr>
                </a:solidFill>
              </a:rPr>
              <a:t> </a:t>
            </a:r>
            <a:r>
              <a:rPr lang="en-US" sz="600" dirty="0" smtClean="0">
                <a:solidFill>
                  <a:schemeClr val="bg1">
                    <a:lumMod val="85000"/>
                  </a:schemeClr>
                </a:solidFill>
              </a:rPr>
              <a:t> Sales</a:t>
            </a:r>
          </a:p>
        </p:txBody>
      </p:sp>
      <p:sp>
        <p:nvSpPr>
          <p:cNvPr id="45" name="TextBox 44"/>
          <p:cNvSpPr txBox="1"/>
          <p:nvPr/>
        </p:nvSpPr>
        <p:spPr>
          <a:xfrm>
            <a:off x="642012" y="4148666"/>
            <a:ext cx="1155453" cy="98927"/>
          </a:xfrm>
          <a:prstGeom prst="rect">
            <a:avLst/>
          </a:prstGeom>
          <a:solidFill>
            <a:srgbClr val="3B3B3B"/>
          </a:solidFill>
        </p:spPr>
        <p:txBody>
          <a:bodyPr wrap="square" lIns="0" tIns="0" rIns="0" bIns="0" rtlCol="0">
            <a:noAutofit/>
          </a:bodyPr>
          <a:lstStyle/>
          <a:p>
            <a:pPr>
              <a:lnSpc>
                <a:spcPct val="90000"/>
              </a:lnSpc>
              <a:spcAft>
                <a:spcPts val="50"/>
              </a:spcAft>
            </a:pPr>
            <a:r>
              <a:rPr lang="en-US" sz="600" dirty="0">
                <a:solidFill>
                  <a:schemeClr val="bg1">
                    <a:lumMod val="85000"/>
                  </a:schemeClr>
                </a:solidFill>
              </a:rPr>
              <a:t> </a:t>
            </a:r>
            <a:r>
              <a:rPr lang="en-US" sz="600" dirty="0" smtClean="0">
                <a:solidFill>
                  <a:schemeClr val="bg1">
                    <a:lumMod val="85000"/>
                  </a:schemeClr>
                </a:solidFill>
              </a:rPr>
              <a:t> Human Resources</a:t>
            </a:r>
          </a:p>
        </p:txBody>
      </p:sp>
      <p:sp>
        <p:nvSpPr>
          <p:cNvPr id="46" name="TextBox 45"/>
          <p:cNvSpPr txBox="1"/>
          <p:nvPr/>
        </p:nvSpPr>
        <p:spPr>
          <a:xfrm>
            <a:off x="644881" y="4858084"/>
            <a:ext cx="1155453" cy="98927"/>
          </a:xfrm>
          <a:prstGeom prst="rect">
            <a:avLst/>
          </a:prstGeom>
          <a:solidFill>
            <a:srgbClr val="3B3B3B"/>
          </a:solidFill>
        </p:spPr>
        <p:txBody>
          <a:bodyPr wrap="square" lIns="0" tIns="0" rIns="0" bIns="0" rtlCol="0">
            <a:noAutofit/>
          </a:bodyPr>
          <a:lstStyle/>
          <a:p>
            <a:pPr>
              <a:lnSpc>
                <a:spcPct val="90000"/>
              </a:lnSpc>
              <a:spcAft>
                <a:spcPts val="50"/>
              </a:spcAft>
            </a:pPr>
            <a:r>
              <a:rPr lang="en-US" sz="600" dirty="0" smtClean="0">
                <a:solidFill>
                  <a:schemeClr val="bg1">
                    <a:lumMod val="85000"/>
                  </a:schemeClr>
                </a:solidFill>
              </a:rPr>
              <a:t>  Planning</a:t>
            </a:r>
          </a:p>
        </p:txBody>
      </p:sp>
      <p:sp>
        <p:nvSpPr>
          <p:cNvPr id="47" name="Switch Button"/>
          <p:cNvSpPr>
            <a:spLocks/>
          </p:cNvSpPr>
          <p:nvPr/>
        </p:nvSpPr>
        <p:spPr bwMode="auto">
          <a:xfrm>
            <a:off x="1455251" y="3481806"/>
            <a:ext cx="233074" cy="138058"/>
          </a:xfrm>
          <a:prstGeom prst="roundRect">
            <a:avLst>
              <a:gd name="adj" fmla="val 50000"/>
            </a:avLst>
          </a:prstGeom>
          <a:solidFill>
            <a:srgbClr val="0952CB"/>
          </a:solidFill>
          <a:ln w="6350">
            <a:solidFill>
              <a:schemeClr val="tx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600" dirty="0">
              <a:solidFill>
                <a:srgbClr val="5F5F5F"/>
              </a:solidFill>
              <a:latin typeface="Arial"/>
              <a:cs typeface="Arial"/>
            </a:endParaRPr>
          </a:p>
        </p:txBody>
      </p:sp>
      <p:sp>
        <p:nvSpPr>
          <p:cNvPr id="48" name="Oval 47"/>
          <p:cNvSpPr/>
          <p:nvPr/>
        </p:nvSpPr>
        <p:spPr>
          <a:xfrm>
            <a:off x="1558390" y="3491468"/>
            <a:ext cx="120054" cy="119710"/>
          </a:xfrm>
          <a:prstGeom prst="ellipse">
            <a:avLst/>
          </a:prstGeom>
          <a:solidFill>
            <a:srgbClr val="FFFFFF"/>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sz="600">
              <a:latin typeface="Arial"/>
              <a:cs typeface="Arial"/>
            </a:endParaRPr>
          </a:p>
        </p:txBody>
      </p:sp>
      <p:pic>
        <p:nvPicPr>
          <p:cNvPr id="49" name="Picture 48"/>
          <p:cNvPicPr>
            <a:picLocks noChangeAspect="1"/>
          </p:cNvPicPr>
          <p:nvPr/>
        </p:nvPicPr>
        <p:blipFill rotWithShape="1">
          <a:blip r:embed="rId4" cstate="screen">
            <a:extLst>
              <a:ext uri="{28A0092B-C50C-407E-A947-70E740481C1C}">
                <a14:useLocalDpi xmlns:a14="http://schemas.microsoft.com/office/drawing/2010/main"/>
              </a:ext>
            </a:extLst>
          </a:blip>
          <a:srcRect r="-10216" b="-3"/>
          <a:stretch/>
        </p:blipFill>
        <p:spPr>
          <a:xfrm>
            <a:off x="2019022" y="2332076"/>
            <a:ext cx="362614" cy="100343"/>
          </a:xfrm>
          <a:prstGeom prst="rect">
            <a:avLst/>
          </a:prstGeom>
        </p:spPr>
      </p:pic>
      <p:pic>
        <p:nvPicPr>
          <p:cNvPr id="50" name="Picture 49"/>
          <p:cNvPicPr>
            <a:picLocks noChangeAspect="1"/>
          </p:cNvPicPr>
          <p:nvPr/>
        </p:nvPicPr>
        <p:blipFill rotWithShape="1">
          <a:blip r:embed="rId5" cstate="screen">
            <a:extLst>
              <a:ext uri="{28A0092B-C50C-407E-A947-70E740481C1C}">
                <a14:useLocalDpi xmlns:a14="http://schemas.microsoft.com/office/drawing/2010/main"/>
              </a:ext>
            </a:extLst>
          </a:blip>
          <a:srcRect t="-4838"/>
          <a:stretch/>
        </p:blipFill>
        <p:spPr>
          <a:xfrm>
            <a:off x="652894" y="2308648"/>
            <a:ext cx="226018" cy="107628"/>
          </a:xfrm>
          <a:prstGeom prst="rect">
            <a:avLst/>
          </a:prstGeom>
        </p:spPr>
      </p:pic>
      <p:pic>
        <p:nvPicPr>
          <p:cNvPr id="51" name="Picture 50"/>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99162" y="3253927"/>
            <a:ext cx="145873" cy="145873"/>
          </a:xfrm>
          <a:prstGeom prst="rect">
            <a:avLst/>
          </a:prstGeom>
        </p:spPr>
      </p:pic>
      <p:pic>
        <p:nvPicPr>
          <p:cNvPr id="52" name="Picture 51"/>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95172" y="3059966"/>
            <a:ext cx="141462" cy="141462"/>
          </a:xfrm>
          <a:prstGeom prst="rect">
            <a:avLst/>
          </a:prstGeom>
        </p:spPr>
      </p:pic>
      <p:pic>
        <p:nvPicPr>
          <p:cNvPr id="53" name="Picture 52"/>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696229" y="3466858"/>
            <a:ext cx="139348" cy="139348"/>
          </a:xfrm>
          <a:prstGeom prst="rect">
            <a:avLst/>
          </a:prstGeom>
        </p:spPr>
      </p:pic>
      <p:pic>
        <p:nvPicPr>
          <p:cNvPr id="54" name="Picture 53"/>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1008682" y="5112517"/>
            <a:ext cx="521375" cy="133472"/>
          </a:xfrm>
          <a:prstGeom prst="rect">
            <a:avLst/>
          </a:prstGeom>
        </p:spPr>
      </p:pic>
      <p:pic>
        <p:nvPicPr>
          <p:cNvPr id="55" name="Picture 54"/>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700776" y="4973377"/>
            <a:ext cx="130255" cy="130255"/>
          </a:xfrm>
          <a:prstGeom prst="rect">
            <a:avLst/>
          </a:prstGeom>
        </p:spPr>
      </p:pic>
      <p:pic>
        <p:nvPicPr>
          <p:cNvPr id="56" name="Picture 55"/>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696088" y="3761641"/>
            <a:ext cx="139631" cy="139631"/>
          </a:xfrm>
          <a:prstGeom prst="rect">
            <a:avLst/>
          </a:prstGeom>
        </p:spPr>
      </p:pic>
      <p:pic>
        <p:nvPicPr>
          <p:cNvPr id="57" name="Picture 56"/>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693397" y="4665726"/>
            <a:ext cx="145013" cy="145013"/>
          </a:xfrm>
          <a:prstGeom prst="rect">
            <a:avLst/>
          </a:prstGeom>
        </p:spPr>
      </p:pic>
      <p:pic>
        <p:nvPicPr>
          <p:cNvPr id="58" name="Picture 57"/>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692381" y="4474529"/>
            <a:ext cx="147045" cy="147045"/>
          </a:xfrm>
          <a:prstGeom prst="rect">
            <a:avLst/>
          </a:prstGeom>
        </p:spPr>
      </p:pic>
      <p:pic>
        <p:nvPicPr>
          <p:cNvPr id="59" name="Picture 58"/>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692380" y="4265466"/>
            <a:ext cx="147046" cy="147046"/>
          </a:xfrm>
          <a:prstGeom prst="rect">
            <a:avLst/>
          </a:prstGeom>
        </p:spPr>
      </p:pic>
      <p:pic>
        <p:nvPicPr>
          <p:cNvPr id="60" name="Picture 59"/>
          <p:cNvPicPr>
            <a:picLocks noChangeAspect="1"/>
          </p:cNvPicPr>
          <p:nvPr/>
        </p:nvPicPr>
        <p:blipFill>
          <a:blip r:embed="rId15" cstate="screen">
            <a:extLst>
              <a:ext uri="{28A0092B-C50C-407E-A947-70E740481C1C}">
                <a14:useLocalDpi xmlns:a14="http://schemas.microsoft.com/office/drawing/2010/main"/>
              </a:ext>
            </a:extLst>
          </a:blip>
          <a:stretch>
            <a:fillRect/>
          </a:stretch>
        </p:blipFill>
        <p:spPr>
          <a:xfrm>
            <a:off x="696088" y="3966151"/>
            <a:ext cx="139631" cy="139631"/>
          </a:xfrm>
          <a:prstGeom prst="rect">
            <a:avLst/>
          </a:prstGeom>
        </p:spPr>
      </p:pic>
      <p:pic>
        <p:nvPicPr>
          <p:cNvPr id="61" name="Picture 60"/>
          <p:cNvPicPr>
            <a:picLocks noChangeAspect="1"/>
          </p:cNvPicPr>
          <p:nvPr/>
        </p:nvPicPr>
        <p:blipFill>
          <a:blip r:embed="rId16" cstate="screen">
            <a:extLst>
              <a:ext uri="{28A0092B-C50C-407E-A947-70E740481C1C}">
                <a14:useLocalDpi xmlns:a14="http://schemas.microsoft.com/office/drawing/2010/main"/>
              </a:ext>
            </a:extLst>
          </a:blip>
          <a:stretch>
            <a:fillRect/>
          </a:stretch>
        </p:blipFill>
        <p:spPr>
          <a:xfrm>
            <a:off x="1845286" y="2325996"/>
            <a:ext cx="141520" cy="141520"/>
          </a:xfrm>
          <a:prstGeom prst="rect">
            <a:avLst/>
          </a:prstGeom>
        </p:spPr>
      </p:pic>
      <p:cxnSp>
        <p:nvCxnSpPr>
          <p:cNvPr id="14" name="Straight Connector 46"/>
          <p:cNvCxnSpPr/>
          <p:nvPr/>
        </p:nvCxnSpPr>
        <p:spPr>
          <a:xfrm flipV="1">
            <a:off x="1426189" y="3246471"/>
            <a:ext cx="1548434" cy="1079893"/>
          </a:xfrm>
          <a:prstGeom prst="straightConnector1">
            <a:avLst/>
          </a:prstGeom>
          <a:ln w="9525">
            <a:solidFill>
              <a:schemeClr val="accent1"/>
            </a:solidFill>
            <a:miter lim="800000"/>
          </a:ln>
        </p:spPr>
        <p:style>
          <a:lnRef idx="1">
            <a:schemeClr val="accent1"/>
          </a:lnRef>
          <a:fillRef idx="0">
            <a:schemeClr val="accent1"/>
          </a:fillRef>
          <a:effectRef idx="0">
            <a:schemeClr val="accent1"/>
          </a:effectRef>
          <a:fontRef idx="minor">
            <a:schemeClr val="tx1"/>
          </a:fontRef>
        </p:style>
      </p:cxnSp>
      <p:sp>
        <p:nvSpPr>
          <p:cNvPr id="64" name="Rounded Rectangle 63"/>
          <p:cNvSpPr/>
          <p:nvPr/>
        </p:nvSpPr>
        <p:spPr>
          <a:xfrm flipV="1">
            <a:off x="4777170" y="1551436"/>
            <a:ext cx="1544123" cy="299456"/>
          </a:xfrm>
          <a:prstGeom prst="roundRect">
            <a:avLst/>
          </a:prstGeom>
          <a:noFill/>
          <a:ln w="9525">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0719" tIns="60360" rIns="120719" bIns="60360" numCol="1" spcCol="0" rtlCol="0" fromWordArt="0" anchor="ctr" anchorCtr="0" forceAA="0" compatLnSpc="1">
            <a:prstTxWarp prst="textNoShape">
              <a:avLst/>
            </a:prstTxWarp>
            <a:noAutofit/>
          </a:bodyPr>
          <a:lstStyle/>
          <a:p>
            <a:pPr algn="ctr">
              <a:lnSpc>
                <a:spcPct val="90000"/>
              </a:lnSpc>
            </a:pPr>
            <a:endParaRPr lang="en-US" sz="1100"/>
          </a:p>
        </p:txBody>
      </p:sp>
      <p:sp>
        <p:nvSpPr>
          <p:cNvPr id="66" name="Title 1"/>
          <p:cNvSpPr txBox="1">
            <a:spLocks/>
          </p:cNvSpPr>
          <p:nvPr/>
        </p:nvSpPr>
        <p:spPr>
          <a:xfrm>
            <a:off x="9725755" y="1567493"/>
            <a:ext cx="1835702" cy="273335"/>
          </a:xfrm>
          <a:prstGeom prst="rect">
            <a:avLst/>
          </a:prstGeom>
        </p:spPr>
        <p:txBody>
          <a:bodyPr vert="horz" lIns="0" tIns="0" rIns="0" bIns="0" rtlCol="0" anchor="b">
            <a:noAutofit/>
          </a:bodyPr>
          <a:lstStyle>
            <a:lvl1pPr algn="l" defTabSz="914400" rtl="0" eaLnBrk="1" latinLnBrk="0" hangingPunct="1">
              <a:lnSpc>
                <a:spcPct val="80000"/>
              </a:lnSpc>
              <a:spcBef>
                <a:spcPct val="0"/>
              </a:spcBef>
              <a:buNone/>
              <a:defRPr sz="3600" kern="1200">
                <a:solidFill>
                  <a:schemeClr val="tx1"/>
                </a:solidFill>
                <a:latin typeface="+mj-lt"/>
                <a:ea typeface="+mj-ea"/>
                <a:cs typeface="+mj-cs"/>
              </a:defRPr>
            </a:lvl1pPr>
          </a:lstStyle>
          <a:p>
            <a:pPr algn="ctr"/>
            <a:r>
              <a:rPr lang="en-US" sz="1800" dirty="0" smtClean="0"/>
              <a:t>Candidate Details</a:t>
            </a:r>
            <a:endParaRPr lang="en-US" sz="1800" dirty="0"/>
          </a:p>
        </p:txBody>
      </p:sp>
      <p:grpSp>
        <p:nvGrpSpPr>
          <p:cNvPr id="62" name="Group 61"/>
          <p:cNvGrpSpPr/>
          <p:nvPr/>
        </p:nvGrpSpPr>
        <p:grpSpPr>
          <a:xfrm>
            <a:off x="9825734" y="2400381"/>
            <a:ext cx="1728681" cy="3102619"/>
            <a:chOff x="391644" y="2455200"/>
            <a:chExt cx="1728681" cy="3102619"/>
          </a:xfrm>
        </p:grpSpPr>
        <p:sp>
          <p:nvSpPr>
            <p:cNvPr id="63" name="TextBox 62"/>
            <p:cNvSpPr txBox="1"/>
            <p:nvPr/>
          </p:nvSpPr>
          <p:spPr>
            <a:xfrm>
              <a:off x="633659" y="2481175"/>
              <a:ext cx="1183702" cy="118739"/>
            </a:xfrm>
            <a:prstGeom prst="rect">
              <a:avLst/>
            </a:prstGeom>
            <a:noFill/>
          </p:spPr>
          <p:txBody>
            <a:bodyPr wrap="square" lIns="0" tIns="0" rIns="0" bIns="0" rtlCol="0">
              <a:noAutofit/>
            </a:bodyPr>
            <a:lstStyle/>
            <a:p>
              <a:pPr algn="ctr">
                <a:lnSpc>
                  <a:spcPct val="90000"/>
                </a:lnSpc>
                <a:spcAft>
                  <a:spcPts val="50"/>
                </a:spcAft>
              </a:pPr>
              <a:r>
                <a:rPr lang="en-US" sz="650" dirty="0" smtClean="0">
                  <a:solidFill>
                    <a:schemeClr val="bg1">
                      <a:lumMod val="85000"/>
                    </a:schemeClr>
                  </a:solidFill>
                  <a:latin typeface="Arial"/>
                  <a:cs typeface="Arial"/>
                </a:rPr>
                <a:t>Leslie Holloway</a:t>
              </a:r>
            </a:p>
          </p:txBody>
        </p:sp>
        <p:sp>
          <p:nvSpPr>
            <p:cNvPr id="67" name="TextBox 66"/>
            <p:cNvSpPr txBox="1"/>
            <p:nvPr/>
          </p:nvSpPr>
          <p:spPr>
            <a:xfrm>
              <a:off x="1696432" y="5480755"/>
              <a:ext cx="384723" cy="77064"/>
            </a:xfrm>
            <a:prstGeom prst="rect">
              <a:avLst/>
            </a:prstGeom>
            <a:noFill/>
          </p:spPr>
          <p:txBody>
            <a:bodyPr wrap="square" lIns="0" tIns="0" rIns="0" bIns="0" rtlCol="0">
              <a:noAutofit/>
            </a:bodyPr>
            <a:lstStyle/>
            <a:p>
              <a:pPr algn="ctr">
                <a:lnSpc>
                  <a:spcPct val="90000"/>
                </a:lnSpc>
                <a:spcAft>
                  <a:spcPts val="200"/>
                </a:spcAft>
              </a:pPr>
              <a:r>
                <a:rPr lang="en-US" sz="500" dirty="0" smtClean="0">
                  <a:solidFill>
                    <a:schemeClr val="bg1">
                      <a:lumMod val="85000"/>
                    </a:schemeClr>
                  </a:solidFill>
                  <a:latin typeface="Arial"/>
                  <a:cs typeface="Arial"/>
                </a:rPr>
                <a:t>Candidates</a:t>
              </a:r>
              <a:endParaRPr lang="en-US" sz="600" dirty="0" smtClean="0">
                <a:solidFill>
                  <a:schemeClr val="bg1">
                    <a:lumMod val="85000"/>
                  </a:schemeClr>
                </a:solidFill>
                <a:latin typeface="Arial"/>
                <a:cs typeface="Arial"/>
              </a:endParaRPr>
            </a:p>
            <a:p>
              <a:pPr algn="ctr">
                <a:lnSpc>
                  <a:spcPct val="90000"/>
                </a:lnSpc>
                <a:spcAft>
                  <a:spcPts val="200"/>
                </a:spcAft>
              </a:pPr>
              <a:r>
                <a:rPr lang="en-US" sz="600" dirty="0" smtClean="0">
                  <a:solidFill>
                    <a:srgbClr val="9A9B9D"/>
                  </a:solidFill>
                  <a:latin typeface="Arial"/>
                  <a:cs typeface="Arial"/>
                </a:rPr>
                <a:t> </a:t>
              </a:r>
            </a:p>
          </p:txBody>
        </p:sp>
        <p:sp>
          <p:nvSpPr>
            <p:cNvPr id="68" name="TextBox 67"/>
            <p:cNvSpPr txBox="1"/>
            <p:nvPr/>
          </p:nvSpPr>
          <p:spPr>
            <a:xfrm>
              <a:off x="736119" y="3601032"/>
              <a:ext cx="1038699" cy="210121"/>
            </a:xfrm>
            <a:prstGeom prst="rect">
              <a:avLst/>
            </a:prstGeom>
            <a:noFill/>
          </p:spPr>
          <p:txBody>
            <a:bodyPr wrap="square" lIns="0" tIns="0" rIns="0" bIns="0" rtlCol="0">
              <a:noAutofit/>
            </a:bodyPr>
            <a:lstStyle/>
            <a:p>
              <a:pPr algn="ctr">
                <a:lnSpc>
                  <a:spcPct val="90000"/>
                </a:lnSpc>
                <a:spcAft>
                  <a:spcPts val="60"/>
                </a:spcAft>
              </a:pPr>
              <a:r>
                <a:rPr lang="en-US" sz="600" dirty="0" smtClean="0">
                  <a:solidFill>
                    <a:srgbClr val="4A9EB9"/>
                  </a:solidFill>
                  <a:latin typeface="Arial"/>
                  <a:cs typeface="Arial"/>
                </a:rPr>
                <a:t>Resume</a:t>
              </a:r>
            </a:p>
            <a:p>
              <a:pPr algn="ctr">
                <a:lnSpc>
                  <a:spcPct val="90000"/>
                </a:lnSpc>
                <a:spcAft>
                  <a:spcPts val="60"/>
                </a:spcAft>
              </a:pPr>
              <a:r>
                <a:rPr lang="en-US" sz="600" dirty="0" smtClean="0">
                  <a:solidFill>
                    <a:srgbClr val="4A9EB9"/>
                  </a:solidFill>
                  <a:latin typeface="Arial"/>
                  <a:cs typeface="Arial"/>
                </a:rPr>
                <a:t>Cover </a:t>
              </a:r>
              <a:r>
                <a:rPr lang="en-US" sz="600" dirty="0" smtClean="0">
                  <a:solidFill>
                    <a:srgbClr val="5495D9"/>
                  </a:solidFill>
                  <a:latin typeface="Arial"/>
                  <a:cs typeface="Arial"/>
                </a:rPr>
                <a:t>Letter</a:t>
              </a:r>
            </a:p>
          </p:txBody>
        </p:sp>
        <p:pic>
          <p:nvPicPr>
            <p:cNvPr id="69" name="Picture 68"/>
            <p:cNvPicPr>
              <a:picLocks noChangeAspect="1"/>
            </p:cNvPicPr>
            <p:nvPr/>
          </p:nvPicPr>
          <p:blipFill>
            <a:blip r:embed="rId17" cstate="screen">
              <a:extLst>
                <a:ext uri="{28A0092B-C50C-407E-A947-70E740481C1C}">
                  <a14:useLocalDpi xmlns:a14="http://schemas.microsoft.com/office/drawing/2010/main"/>
                </a:ext>
              </a:extLst>
            </a:blip>
            <a:stretch>
              <a:fillRect/>
            </a:stretch>
          </p:blipFill>
          <p:spPr>
            <a:xfrm>
              <a:off x="1369564" y="2752172"/>
              <a:ext cx="65086" cy="65086"/>
            </a:xfrm>
            <a:prstGeom prst="rect">
              <a:avLst/>
            </a:prstGeom>
          </p:spPr>
        </p:pic>
        <p:sp>
          <p:nvSpPr>
            <p:cNvPr id="70" name="Rounded Rectangle 69"/>
            <p:cNvSpPr/>
            <p:nvPr/>
          </p:nvSpPr>
          <p:spPr>
            <a:xfrm>
              <a:off x="394757" y="2633278"/>
              <a:ext cx="1725568" cy="215581"/>
            </a:xfrm>
            <a:prstGeom prst="roundRect">
              <a:avLst>
                <a:gd name="adj" fmla="val 0"/>
              </a:avLst>
            </a:prstGeom>
            <a:solidFill>
              <a:srgbClr val="EAEBEE">
                <a:alpha val="96000"/>
              </a:srgbClr>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lang="en-US">
                <a:solidFill>
                  <a:srgbClr val="B7B7BF"/>
                </a:solidFill>
              </a:endParaRPr>
            </a:p>
          </p:txBody>
        </p:sp>
        <p:sp>
          <p:nvSpPr>
            <p:cNvPr id="71" name="TextBox 70"/>
            <p:cNvSpPr txBox="1"/>
            <p:nvPr/>
          </p:nvSpPr>
          <p:spPr>
            <a:xfrm>
              <a:off x="444184" y="2676307"/>
              <a:ext cx="1175864" cy="107628"/>
            </a:xfrm>
            <a:prstGeom prst="rect">
              <a:avLst/>
            </a:prstGeom>
            <a:noFill/>
          </p:spPr>
          <p:txBody>
            <a:bodyPr wrap="square" lIns="0" tIns="0" rIns="0" bIns="0" rtlCol="0">
              <a:noAutofit/>
            </a:bodyPr>
            <a:lstStyle/>
            <a:p>
              <a:pPr>
                <a:lnSpc>
                  <a:spcPct val="110000"/>
                </a:lnSpc>
                <a:spcAft>
                  <a:spcPts val="60"/>
                </a:spcAft>
              </a:pPr>
              <a:r>
                <a:rPr lang="en-US" sz="700" b="1" dirty="0" smtClean="0">
                  <a:solidFill>
                    <a:srgbClr val="9A9B9D"/>
                  </a:solidFill>
                  <a:latin typeface="Arial"/>
                  <a:cs typeface="Arial"/>
                </a:rPr>
                <a:t>Metrics</a:t>
              </a:r>
            </a:p>
          </p:txBody>
        </p:sp>
        <p:pic>
          <p:nvPicPr>
            <p:cNvPr id="72" name="Picture 71"/>
            <p:cNvPicPr>
              <a:picLocks noChangeAspect="1"/>
            </p:cNvPicPr>
            <p:nvPr/>
          </p:nvPicPr>
          <p:blipFill>
            <a:blip r:embed="rId18" cstate="screen">
              <a:extLst>
                <a:ext uri="{28A0092B-C50C-407E-A947-70E740481C1C}">
                  <a14:useLocalDpi xmlns:a14="http://schemas.microsoft.com/office/drawing/2010/main"/>
                </a:ext>
              </a:extLst>
            </a:blip>
            <a:stretch>
              <a:fillRect/>
            </a:stretch>
          </p:blipFill>
          <p:spPr>
            <a:xfrm flipV="1">
              <a:off x="1936610" y="2455200"/>
              <a:ext cx="146130" cy="146130"/>
            </a:xfrm>
            <a:prstGeom prst="rect">
              <a:avLst/>
            </a:prstGeom>
          </p:spPr>
        </p:pic>
        <p:pic>
          <p:nvPicPr>
            <p:cNvPr id="73" name="Picture 72" descr="func_striparrowleft_24_hov.png"/>
            <p:cNvPicPr>
              <a:picLocks noChangeAspect="1"/>
            </p:cNvPicPr>
            <p:nvPr/>
          </p:nvPicPr>
          <p:blipFill>
            <a:blip r:embed="rId19">
              <a:extLst>
                <a:ext uri="{28A0092B-C50C-407E-A947-70E740481C1C}">
                  <a14:useLocalDpi xmlns:a14="http://schemas.microsoft.com/office/drawing/2010/main"/>
                </a:ext>
              </a:extLst>
            </a:blip>
            <a:stretch>
              <a:fillRect/>
            </a:stretch>
          </p:blipFill>
          <p:spPr>
            <a:xfrm>
              <a:off x="418086" y="2482572"/>
              <a:ext cx="147018" cy="147018"/>
            </a:xfrm>
            <a:prstGeom prst="rect">
              <a:avLst/>
            </a:prstGeom>
          </p:spPr>
        </p:pic>
        <p:sp>
          <p:nvSpPr>
            <p:cNvPr id="74" name="TextBox 73"/>
            <p:cNvSpPr txBox="1"/>
            <p:nvPr/>
          </p:nvSpPr>
          <p:spPr>
            <a:xfrm>
              <a:off x="409041" y="2887575"/>
              <a:ext cx="527374" cy="414858"/>
            </a:xfrm>
            <a:prstGeom prst="rect">
              <a:avLst/>
            </a:prstGeom>
            <a:noFill/>
          </p:spPr>
          <p:txBody>
            <a:bodyPr wrap="square" lIns="0" tIns="0" rIns="0" bIns="0" rtlCol="0">
              <a:noAutofit/>
            </a:bodyPr>
            <a:lstStyle/>
            <a:p>
              <a:pPr algn="ctr">
                <a:lnSpc>
                  <a:spcPct val="90000"/>
                </a:lnSpc>
              </a:pPr>
              <a:r>
                <a:rPr lang="en-US" sz="1100" dirty="0" smtClean="0">
                  <a:solidFill>
                    <a:srgbClr val="51A3BB"/>
                  </a:solidFill>
                  <a:latin typeface="Arial"/>
                  <a:cs typeface="Arial"/>
                </a:rPr>
                <a:t>1</a:t>
              </a:r>
              <a:endParaRPr lang="en-US" sz="800" dirty="0" smtClean="0">
                <a:solidFill>
                  <a:srgbClr val="51A3BB"/>
                </a:solidFill>
                <a:latin typeface="Arial"/>
                <a:cs typeface="Arial"/>
              </a:endParaRPr>
            </a:p>
            <a:p>
              <a:pPr algn="ctr">
                <a:lnSpc>
                  <a:spcPct val="90000"/>
                </a:lnSpc>
              </a:pPr>
              <a:endParaRPr lang="en-US" sz="400" dirty="0" smtClean="0">
                <a:solidFill>
                  <a:srgbClr val="51A3BB"/>
                </a:solidFill>
                <a:latin typeface="Arial"/>
                <a:cs typeface="Arial"/>
              </a:endParaRPr>
            </a:p>
            <a:p>
              <a:pPr algn="ctr">
                <a:lnSpc>
                  <a:spcPct val="90000"/>
                </a:lnSpc>
              </a:pPr>
              <a:r>
                <a:rPr lang="en-US" sz="500" b="1" dirty="0" smtClean="0">
                  <a:solidFill>
                    <a:srgbClr val="7F7F7F"/>
                  </a:solidFill>
                  <a:latin typeface="Arial"/>
                  <a:cs typeface="Arial"/>
                </a:rPr>
                <a:t>Years at Current</a:t>
              </a:r>
            </a:p>
            <a:p>
              <a:pPr algn="ctr">
                <a:lnSpc>
                  <a:spcPct val="90000"/>
                </a:lnSpc>
              </a:pPr>
              <a:endParaRPr lang="en-US" sz="300" b="1" dirty="0" smtClean="0">
                <a:solidFill>
                  <a:srgbClr val="7F7F7F"/>
                </a:solidFill>
                <a:latin typeface="Arial"/>
                <a:cs typeface="Arial"/>
              </a:endParaRPr>
            </a:p>
            <a:p>
              <a:pPr algn="ctr">
                <a:lnSpc>
                  <a:spcPct val="90000"/>
                </a:lnSpc>
              </a:pPr>
              <a:r>
                <a:rPr lang="en-US" sz="500" b="1" dirty="0" smtClean="0">
                  <a:solidFill>
                    <a:srgbClr val="7F7F7F"/>
                  </a:solidFill>
                  <a:latin typeface="Arial"/>
                  <a:cs typeface="Arial"/>
                </a:rPr>
                <a:t>Company</a:t>
              </a:r>
            </a:p>
          </p:txBody>
        </p:sp>
        <p:sp>
          <p:nvSpPr>
            <p:cNvPr id="75" name="TextBox 74"/>
            <p:cNvSpPr txBox="1"/>
            <p:nvPr/>
          </p:nvSpPr>
          <p:spPr>
            <a:xfrm>
              <a:off x="975791" y="2892795"/>
              <a:ext cx="527374" cy="414858"/>
            </a:xfrm>
            <a:prstGeom prst="rect">
              <a:avLst/>
            </a:prstGeom>
            <a:noFill/>
          </p:spPr>
          <p:txBody>
            <a:bodyPr wrap="square" lIns="0" tIns="0" rIns="0" bIns="0" rtlCol="0">
              <a:noAutofit/>
            </a:bodyPr>
            <a:lstStyle/>
            <a:p>
              <a:pPr algn="ctr">
                <a:lnSpc>
                  <a:spcPct val="90000"/>
                </a:lnSpc>
              </a:pPr>
              <a:r>
                <a:rPr lang="en-US" sz="1100" dirty="0" smtClean="0">
                  <a:solidFill>
                    <a:srgbClr val="51A3BB"/>
                  </a:solidFill>
                  <a:latin typeface="Arial"/>
                  <a:cs typeface="Arial"/>
                </a:rPr>
                <a:t>3</a:t>
              </a:r>
              <a:endParaRPr lang="en-US" sz="800" dirty="0" smtClean="0">
                <a:solidFill>
                  <a:srgbClr val="51A3BB"/>
                </a:solidFill>
                <a:latin typeface="Arial"/>
                <a:cs typeface="Arial"/>
              </a:endParaRPr>
            </a:p>
            <a:p>
              <a:pPr algn="ctr">
                <a:lnSpc>
                  <a:spcPct val="90000"/>
                </a:lnSpc>
              </a:pPr>
              <a:endParaRPr lang="en-US" sz="400" dirty="0" smtClean="0">
                <a:solidFill>
                  <a:srgbClr val="51A3BB"/>
                </a:solidFill>
                <a:latin typeface="Arial"/>
                <a:cs typeface="Arial"/>
              </a:endParaRPr>
            </a:p>
            <a:p>
              <a:pPr algn="ctr">
                <a:lnSpc>
                  <a:spcPct val="90000"/>
                </a:lnSpc>
              </a:pPr>
              <a:r>
                <a:rPr lang="en-US" sz="500" b="1" dirty="0" smtClean="0">
                  <a:solidFill>
                    <a:srgbClr val="7F7F7F"/>
                  </a:solidFill>
                  <a:latin typeface="Arial"/>
                  <a:cs typeface="Arial"/>
                </a:rPr>
                <a:t>Total Years Work</a:t>
              </a:r>
            </a:p>
            <a:p>
              <a:pPr algn="ctr">
                <a:lnSpc>
                  <a:spcPct val="90000"/>
                </a:lnSpc>
              </a:pPr>
              <a:endParaRPr lang="en-US" sz="300" b="1" dirty="0" smtClean="0">
                <a:solidFill>
                  <a:srgbClr val="7F7F7F"/>
                </a:solidFill>
                <a:latin typeface="Arial"/>
                <a:cs typeface="Arial"/>
              </a:endParaRPr>
            </a:p>
            <a:p>
              <a:pPr algn="ctr">
                <a:lnSpc>
                  <a:spcPct val="90000"/>
                </a:lnSpc>
              </a:pPr>
              <a:r>
                <a:rPr lang="en-US" sz="500" b="1" dirty="0" smtClean="0">
                  <a:solidFill>
                    <a:srgbClr val="7F7F7F"/>
                  </a:solidFill>
                  <a:latin typeface="Arial"/>
                  <a:cs typeface="Arial"/>
                </a:rPr>
                <a:t>Experience</a:t>
              </a:r>
            </a:p>
          </p:txBody>
        </p:sp>
        <p:sp>
          <p:nvSpPr>
            <p:cNvPr id="76" name="TextBox 75"/>
            <p:cNvSpPr txBox="1"/>
            <p:nvPr/>
          </p:nvSpPr>
          <p:spPr>
            <a:xfrm>
              <a:off x="1571588" y="2894517"/>
              <a:ext cx="527374" cy="414858"/>
            </a:xfrm>
            <a:prstGeom prst="rect">
              <a:avLst/>
            </a:prstGeom>
            <a:noFill/>
          </p:spPr>
          <p:txBody>
            <a:bodyPr wrap="square" lIns="0" tIns="0" rIns="0" bIns="0" rtlCol="0">
              <a:noAutofit/>
            </a:bodyPr>
            <a:lstStyle/>
            <a:p>
              <a:pPr algn="ctr">
                <a:lnSpc>
                  <a:spcPct val="90000"/>
                </a:lnSpc>
              </a:pPr>
              <a:r>
                <a:rPr lang="en-US" sz="600" dirty="0" smtClean="0">
                  <a:solidFill>
                    <a:srgbClr val="51A3BB"/>
                  </a:solidFill>
                  <a:latin typeface="Arial"/>
                  <a:cs typeface="Arial"/>
                </a:rPr>
                <a:t>Master’s Degree</a:t>
              </a:r>
              <a:endParaRPr lang="en-US" sz="200" dirty="0" smtClean="0">
                <a:solidFill>
                  <a:srgbClr val="51A3BB"/>
                </a:solidFill>
                <a:latin typeface="Arial"/>
                <a:cs typeface="Arial"/>
              </a:endParaRPr>
            </a:p>
            <a:p>
              <a:pPr algn="ctr">
                <a:lnSpc>
                  <a:spcPct val="90000"/>
                </a:lnSpc>
              </a:pPr>
              <a:endParaRPr lang="en-US" sz="300" dirty="0" smtClean="0">
                <a:solidFill>
                  <a:srgbClr val="51A3BB"/>
                </a:solidFill>
                <a:latin typeface="Arial"/>
                <a:cs typeface="Arial"/>
              </a:endParaRPr>
            </a:p>
            <a:p>
              <a:pPr algn="ctr">
                <a:lnSpc>
                  <a:spcPct val="90000"/>
                </a:lnSpc>
              </a:pPr>
              <a:r>
                <a:rPr lang="en-US" sz="500" b="1" dirty="0" smtClean="0">
                  <a:solidFill>
                    <a:srgbClr val="7F7F7F"/>
                  </a:solidFill>
                  <a:latin typeface="Arial"/>
                  <a:cs typeface="Arial"/>
                </a:rPr>
                <a:t>Total Years Work</a:t>
              </a:r>
            </a:p>
            <a:p>
              <a:pPr algn="ctr">
                <a:lnSpc>
                  <a:spcPct val="90000"/>
                </a:lnSpc>
              </a:pPr>
              <a:endParaRPr lang="en-US" sz="300" b="1" dirty="0" smtClean="0">
                <a:solidFill>
                  <a:srgbClr val="7F7F7F"/>
                </a:solidFill>
                <a:latin typeface="Arial"/>
                <a:cs typeface="Arial"/>
              </a:endParaRPr>
            </a:p>
            <a:p>
              <a:pPr algn="ctr">
                <a:lnSpc>
                  <a:spcPct val="90000"/>
                </a:lnSpc>
              </a:pPr>
              <a:r>
                <a:rPr lang="en-US" sz="500" b="1" dirty="0" smtClean="0">
                  <a:solidFill>
                    <a:srgbClr val="7F7F7F"/>
                  </a:solidFill>
                  <a:latin typeface="Arial"/>
                  <a:cs typeface="Arial"/>
                </a:rPr>
                <a:t>Experience</a:t>
              </a:r>
            </a:p>
          </p:txBody>
        </p:sp>
        <p:cxnSp>
          <p:nvCxnSpPr>
            <p:cNvPr id="77" name="Straight Connector 76"/>
            <p:cNvCxnSpPr/>
            <p:nvPr/>
          </p:nvCxnSpPr>
          <p:spPr>
            <a:xfrm flipH="1" flipV="1">
              <a:off x="973387" y="2912661"/>
              <a:ext cx="1" cy="401731"/>
            </a:xfrm>
            <a:prstGeom prst="line">
              <a:avLst/>
            </a:prstGeom>
            <a:ln w="6350">
              <a:solidFill>
                <a:schemeClr val="bg1">
                  <a:lumMod val="65000"/>
                </a:schemeClr>
              </a:solidFill>
              <a:prstDash val="sysDash"/>
              <a:miter lim="800000"/>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flipH="1" flipV="1">
              <a:off x="1527547" y="2909541"/>
              <a:ext cx="1" cy="401731"/>
            </a:xfrm>
            <a:prstGeom prst="line">
              <a:avLst/>
            </a:prstGeom>
            <a:ln w="6350">
              <a:solidFill>
                <a:schemeClr val="bg1">
                  <a:lumMod val="65000"/>
                </a:schemeClr>
              </a:solidFill>
              <a:prstDash val="sysDash"/>
              <a:miter lim="800000"/>
            </a:ln>
          </p:spPr>
          <p:style>
            <a:lnRef idx="1">
              <a:schemeClr val="accent1"/>
            </a:lnRef>
            <a:fillRef idx="0">
              <a:schemeClr val="accent1"/>
            </a:fillRef>
            <a:effectRef idx="0">
              <a:schemeClr val="accent1"/>
            </a:effectRef>
            <a:fontRef idx="minor">
              <a:schemeClr val="tx1"/>
            </a:fontRef>
          </p:style>
        </p:cxnSp>
        <p:pic>
          <p:nvPicPr>
            <p:cNvPr id="79" name="Picture 78"/>
            <p:cNvPicPr>
              <a:picLocks noChangeAspect="1"/>
            </p:cNvPicPr>
            <p:nvPr/>
          </p:nvPicPr>
          <p:blipFill>
            <a:blip r:embed="rId17" cstate="screen">
              <a:extLst>
                <a:ext uri="{28A0092B-C50C-407E-A947-70E740481C1C}">
                  <a14:useLocalDpi xmlns:a14="http://schemas.microsoft.com/office/drawing/2010/main"/>
                </a:ext>
              </a:extLst>
            </a:blip>
            <a:stretch>
              <a:fillRect/>
            </a:stretch>
          </p:blipFill>
          <p:spPr>
            <a:xfrm>
              <a:off x="1370771" y="3466128"/>
              <a:ext cx="65086" cy="65086"/>
            </a:xfrm>
            <a:prstGeom prst="rect">
              <a:avLst/>
            </a:prstGeom>
          </p:spPr>
        </p:pic>
        <p:sp>
          <p:nvSpPr>
            <p:cNvPr id="80" name="Rounded Rectangle 79"/>
            <p:cNvSpPr/>
            <p:nvPr/>
          </p:nvSpPr>
          <p:spPr>
            <a:xfrm>
              <a:off x="391644" y="3347234"/>
              <a:ext cx="1725568" cy="215581"/>
            </a:xfrm>
            <a:prstGeom prst="roundRect">
              <a:avLst>
                <a:gd name="adj" fmla="val 0"/>
              </a:avLst>
            </a:prstGeom>
            <a:solidFill>
              <a:srgbClr val="EAEBEE">
                <a:alpha val="96000"/>
              </a:srgbClr>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lang="en-US">
                <a:solidFill>
                  <a:srgbClr val="B7B7BF"/>
                </a:solidFill>
              </a:endParaRPr>
            </a:p>
          </p:txBody>
        </p:sp>
        <p:sp>
          <p:nvSpPr>
            <p:cNvPr id="81" name="TextBox 80"/>
            <p:cNvSpPr txBox="1"/>
            <p:nvPr/>
          </p:nvSpPr>
          <p:spPr>
            <a:xfrm>
              <a:off x="441071" y="3385943"/>
              <a:ext cx="1175864" cy="107628"/>
            </a:xfrm>
            <a:prstGeom prst="rect">
              <a:avLst/>
            </a:prstGeom>
            <a:noFill/>
          </p:spPr>
          <p:txBody>
            <a:bodyPr wrap="square" lIns="0" tIns="0" rIns="0" bIns="0" rtlCol="0">
              <a:noAutofit/>
            </a:bodyPr>
            <a:lstStyle/>
            <a:p>
              <a:pPr>
                <a:lnSpc>
                  <a:spcPct val="110000"/>
                </a:lnSpc>
                <a:spcAft>
                  <a:spcPts val="60"/>
                </a:spcAft>
              </a:pPr>
              <a:r>
                <a:rPr lang="en-US" sz="700" b="1" dirty="0" smtClean="0">
                  <a:solidFill>
                    <a:srgbClr val="9A9B9D"/>
                  </a:solidFill>
                  <a:latin typeface="Arial"/>
                  <a:cs typeface="Arial"/>
                </a:rPr>
                <a:t>Attachments</a:t>
              </a:r>
            </a:p>
          </p:txBody>
        </p:sp>
        <p:pic>
          <p:nvPicPr>
            <p:cNvPr id="82" name="Picture 81"/>
            <p:cNvPicPr>
              <a:picLocks noChangeAspect="1"/>
            </p:cNvPicPr>
            <p:nvPr/>
          </p:nvPicPr>
          <p:blipFill>
            <a:blip r:embed="rId17" cstate="screen">
              <a:extLst>
                <a:ext uri="{28A0092B-C50C-407E-A947-70E740481C1C}">
                  <a14:useLocalDpi xmlns:a14="http://schemas.microsoft.com/office/drawing/2010/main"/>
                </a:ext>
              </a:extLst>
            </a:blip>
            <a:stretch>
              <a:fillRect/>
            </a:stretch>
          </p:blipFill>
          <p:spPr>
            <a:xfrm>
              <a:off x="1367658" y="3955462"/>
              <a:ext cx="65086" cy="65086"/>
            </a:xfrm>
            <a:prstGeom prst="rect">
              <a:avLst/>
            </a:prstGeom>
          </p:spPr>
        </p:pic>
        <p:sp>
          <p:nvSpPr>
            <p:cNvPr id="83" name="Rounded Rectangle 82"/>
            <p:cNvSpPr/>
            <p:nvPr/>
          </p:nvSpPr>
          <p:spPr>
            <a:xfrm>
              <a:off x="392851" y="3836568"/>
              <a:ext cx="1725568" cy="215581"/>
            </a:xfrm>
            <a:prstGeom prst="roundRect">
              <a:avLst>
                <a:gd name="adj" fmla="val 0"/>
              </a:avLst>
            </a:prstGeom>
            <a:solidFill>
              <a:srgbClr val="EAEBEE">
                <a:alpha val="96000"/>
              </a:srgbClr>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lang="en-US">
                <a:solidFill>
                  <a:srgbClr val="B7B7BF"/>
                </a:solidFill>
              </a:endParaRPr>
            </a:p>
          </p:txBody>
        </p:sp>
        <p:sp>
          <p:nvSpPr>
            <p:cNvPr id="84" name="TextBox 83"/>
            <p:cNvSpPr txBox="1"/>
            <p:nvPr/>
          </p:nvSpPr>
          <p:spPr>
            <a:xfrm>
              <a:off x="437958" y="3875277"/>
              <a:ext cx="1175864" cy="107628"/>
            </a:xfrm>
            <a:prstGeom prst="rect">
              <a:avLst/>
            </a:prstGeom>
            <a:noFill/>
          </p:spPr>
          <p:txBody>
            <a:bodyPr wrap="square" lIns="0" tIns="0" rIns="0" bIns="0" rtlCol="0">
              <a:noAutofit/>
            </a:bodyPr>
            <a:lstStyle/>
            <a:p>
              <a:pPr>
                <a:lnSpc>
                  <a:spcPct val="110000"/>
                </a:lnSpc>
                <a:spcAft>
                  <a:spcPts val="60"/>
                </a:spcAft>
              </a:pPr>
              <a:r>
                <a:rPr lang="en-US" sz="700" b="1" dirty="0" smtClean="0">
                  <a:solidFill>
                    <a:srgbClr val="9A9B9D"/>
                  </a:solidFill>
                  <a:latin typeface="Arial"/>
                  <a:cs typeface="Arial"/>
                </a:rPr>
                <a:t>External Profiles</a:t>
              </a:r>
            </a:p>
          </p:txBody>
        </p:sp>
        <p:sp>
          <p:nvSpPr>
            <p:cNvPr id="85" name="TextBox 84"/>
            <p:cNvSpPr txBox="1"/>
            <p:nvPr/>
          </p:nvSpPr>
          <p:spPr>
            <a:xfrm>
              <a:off x="845333" y="4120605"/>
              <a:ext cx="914271" cy="113876"/>
            </a:xfrm>
            <a:prstGeom prst="rect">
              <a:avLst/>
            </a:prstGeom>
            <a:noFill/>
          </p:spPr>
          <p:txBody>
            <a:bodyPr wrap="square" lIns="0" tIns="0" rIns="0" bIns="0" rtlCol="0">
              <a:noAutofit/>
            </a:bodyPr>
            <a:lstStyle/>
            <a:p>
              <a:pPr algn="ctr">
                <a:lnSpc>
                  <a:spcPct val="90000"/>
                </a:lnSpc>
                <a:spcAft>
                  <a:spcPts val="60"/>
                </a:spcAft>
              </a:pPr>
              <a:r>
                <a:rPr lang="en-US" sz="600" dirty="0" smtClean="0">
                  <a:solidFill>
                    <a:srgbClr val="5495D9"/>
                  </a:solidFill>
                  <a:latin typeface="Arial"/>
                  <a:cs typeface="Arial"/>
                </a:rPr>
                <a:t>See LinkedIn Profile</a:t>
              </a:r>
            </a:p>
          </p:txBody>
        </p:sp>
        <p:pic>
          <p:nvPicPr>
            <p:cNvPr id="86" name="Picture 85" descr="Screen Shot 2016-11-07 at 5.23.25 PM.png"/>
            <p:cNvPicPr>
              <a:picLocks noChangeAspect="1"/>
            </p:cNvPicPr>
            <p:nvPr/>
          </p:nvPicPr>
          <p:blipFill>
            <a:blip r:embed="rId20" cstate="screen">
              <a:extLst>
                <a:ext uri="{28A0092B-C50C-407E-A947-70E740481C1C}">
                  <a14:useLocalDpi xmlns:a14="http://schemas.microsoft.com/office/drawing/2010/main"/>
                </a:ext>
              </a:extLst>
            </a:blip>
            <a:stretch>
              <a:fillRect/>
            </a:stretch>
          </p:blipFill>
          <p:spPr>
            <a:xfrm>
              <a:off x="778996" y="4096906"/>
              <a:ext cx="129594" cy="121740"/>
            </a:xfrm>
            <a:prstGeom prst="rect">
              <a:avLst/>
            </a:prstGeom>
          </p:spPr>
        </p:pic>
        <p:pic>
          <p:nvPicPr>
            <p:cNvPr id="87" name="Picture 86"/>
            <p:cNvPicPr>
              <a:picLocks noChangeAspect="1"/>
            </p:cNvPicPr>
            <p:nvPr/>
          </p:nvPicPr>
          <p:blipFill>
            <a:blip r:embed="rId17" cstate="screen">
              <a:extLst>
                <a:ext uri="{28A0092B-C50C-407E-A947-70E740481C1C}">
                  <a14:useLocalDpi xmlns:a14="http://schemas.microsoft.com/office/drawing/2010/main"/>
                </a:ext>
              </a:extLst>
            </a:blip>
            <a:stretch>
              <a:fillRect/>
            </a:stretch>
          </p:blipFill>
          <p:spPr>
            <a:xfrm>
              <a:off x="1368858" y="4392982"/>
              <a:ext cx="65086" cy="65086"/>
            </a:xfrm>
            <a:prstGeom prst="rect">
              <a:avLst/>
            </a:prstGeom>
          </p:spPr>
        </p:pic>
        <p:sp>
          <p:nvSpPr>
            <p:cNvPr id="88" name="Rounded Rectangle 87"/>
            <p:cNvSpPr/>
            <p:nvPr/>
          </p:nvSpPr>
          <p:spPr>
            <a:xfrm>
              <a:off x="394051" y="4274088"/>
              <a:ext cx="1725568" cy="215581"/>
            </a:xfrm>
            <a:prstGeom prst="roundRect">
              <a:avLst>
                <a:gd name="adj" fmla="val 0"/>
              </a:avLst>
            </a:prstGeom>
            <a:solidFill>
              <a:srgbClr val="EAEBEE">
                <a:alpha val="96000"/>
              </a:srgbClr>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lang="en-US">
                <a:solidFill>
                  <a:srgbClr val="B7B7BF"/>
                </a:solidFill>
              </a:endParaRPr>
            </a:p>
          </p:txBody>
        </p:sp>
        <p:sp>
          <p:nvSpPr>
            <p:cNvPr id="89" name="TextBox 88"/>
            <p:cNvSpPr txBox="1"/>
            <p:nvPr/>
          </p:nvSpPr>
          <p:spPr>
            <a:xfrm>
              <a:off x="439158" y="4312797"/>
              <a:ext cx="1175864" cy="107628"/>
            </a:xfrm>
            <a:prstGeom prst="rect">
              <a:avLst/>
            </a:prstGeom>
            <a:noFill/>
          </p:spPr>
          <p:txBody>
            <a:bodyPr wrap="square" lIns="0" tIns="0" rIns="0" bIns="0" rtlCol="0">
              <a:noAutofit/>
            </a:bodyPr>
            <a:lstStyle/>
            <a:p>
              <a:pPr>
                <a:lnSpc>
                  <a:spcPct val="110000"/>
                </a:lnSpc>
                <a:spcAft>
                  <a:spcPts val="60"/>
                </a:spcAft>
              </a:pPr>
              <a:r>
                <a:rPr lang="en-US" sz="700" b="1" dirty="0" smtClean="0">
                  <a:solidFill>
                    <a:srgbClr val="9A9B9D"/>
                  </a:solidFill>
                  <a:latin typeface="Arial"/>
                  <a:cs typeface="Arial"/>
                </a:rPr>
                <a:t>External Profiles</a:t>
              </a:r>
            </a:p>
          </p:txBody>
        </p:sp>
        <p:sp>
          <p:nvSpPr>
            <p:cNvPr id="90" name="Rounded Rectangle 89"/>
            <p:cNvSpPr/>
            <p:nvPr/>
          </p:nvSpPr>
          <p:spPr>
            <a:xfrm>
              <a:off x="628527" y="4525840"/>
              <a:ext cx="1385928" cy="300432"/>
            </a:xfrm>
            <a:prstGeom prst="roundRect">
              <a:avLst>
                <a:gd name="adj" fmla="val 0"/>
              </a:avLst>
            </a:prstGeom>
            <a:solidFill>
              <a:srgbClr val="959CA0">
                <a:alpha val="96000"/>
              </a:srgbClr>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lang="en-US">
                <a:solidFill>
                  <a:srgbClr val="B7B7BF"/>
                </a:solidFill>
              </a:endParaRPr>
            </a:p>
          </p:txBody>
        </p:sp>
        <p:sp>
          <p:nvSpPr>
            <p:cNvPr id="91" name="TextBox 90"/>
            <p:cNvSpPr txBox="1"/>
            <p:nvPr/>
          </p:nvSpPr>
          <p:spPr>
            <a:xfrm>
              <a:off x="673634" y="4564549"/>
              <a:ext cx="1175864" cy="107628"/>
            </a:xfrm>
            <a:prstGeom prst="rect">
              <a:avLst/>
            </a:prstGeom>
            <a:noFill/>
          </p:spPr>
          <p:txBody>
            <a:bodyPr wrap="square" lIns="0" tIns="0" rIns="0" bIns="0" rtlCol="0">
              <a:noAutofit/>
            </a:bodyPr>
            <a:lstStyle/>
            <a:p>
              <a:pPr>
                <a:lnSpc>
                  <a:spcPct val="110000"/>
                </a:lnSpc>
                <a:spcAft>
                  <a:spcPts val="60"/>
                </a:spcAft>
              </a:pPr>
              <a:r>
                <a:rPr lang="en-US" sz="600" b="1" dirty="0" smtClean="0">
                  <a:solidFill>
                    <a:srgbClr val="58595B"/>
                  </a:solidFill>
                  <a:latin typeface="Arial"/>
                  <a:cs typeface="Arial"/>
                </a:rPr>
                <a:t>Design </a:t>
              </a:r>
              <a:r>
                <a:rPr lang="en-US" sz="600" b="1" dirty="0" smtClean="0">
                  <a:solidFill>
                    <a:schemeClr val="tx1">
                      <a:lumMod val="75000"/>
                    </a:schemeClr>
                  </a:solidFill>
                  <a:latin typeface="Arial"/>
                  <a:cs typeface="Arial"/>
                </a:rPr>
                <a:t>Verification</a:t>
              </a:r>
              <a:r>
                <a:rPr lang="en-US" sz="600" b="1" dirty="0" smtClean="0">
                  <a:solidFill>
                    <a:srgbClr val="58595B"/>
                  </a:solidFill>
                  <a:latin typeface="Arial"/>
                  <a:cs typeface="Arial"/>
                </a:rPr>
                <a:t> Engineer</a:t>
              </a:r>
            </a:p>
          </p:txBody>
        </p:sp>
        <p:sp>
          <p:nvSpPr>
            <p:cNvPr id="92" name="Rounded Rectangle 91"/>
            <p:cNvSpPr/>
            <p:nvPr/>
          </p:nvSpPr>
          <p:spPr>
            <a:xfrm>
              <a:off x="629734" y="4825108"/>
              <a:ext cx="1385928" cy="195549"/>
            </a:xfrm>
            <a:prstGeom prst="roundRect">
              <a:avLst>
                <a:gd name="adj" fmla="val 0"/>
              </a:avLst>
            </a:prstGeom>
            <a:noFill/>
            <a:ln w="3175">
              <a:solidFill>
                <a:schemeClr val="bg1">
                  <a:lumMod val="8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lang="en-US">
                <a:solidFill>
                  <a:srgbClr val="B7B7BF"/>
                </a:solidFill>
              </a:endParaRPr>
            </a:p>
          </p:txBody>
        </p:sp>
        <p:sp>
          <p:nvSpPr>
            <p:cNvPr id="93" name="TextBox 92"/>
            <p:cNvSpPr txBox="1"/>
            <p:nvPr/>
          </p:nvSpPr>
          <p:spPr>
            <a:xfrm>
              <a:off x="674841" y="4855177"/>
              <a:ext cx="1175864" cy="107628"/>
            </a:xfrm>
            <a:prstGeom prst="rect">
              <a:avLst/>
            </a:prstGeom>
            <a:noFill/>
          </p:spPr>
          <p:txBody>
            <a:bodyPr wrap="square" lIns="0" tIns="0" rIns="0" bIns="0" rtlCol="0">
              <a:noAutofit/>
            </a:bodyPr>
            <a:lstStyle/>
            <a:p>
              <a:pPr>
                <a:lnSpc>
                  <a:spcPct val="110000"/>
                </a:lnSpc>
                <a:spcAft>
                  <a:spcPts val="60"/>
                </a:spcAft>
              </a:pPr>
              <a:r>
                <a:rPr lang="en-US" sz="600" dirty="0" smtClean="0">
                  <a:latin typeface="Arial"/>
                  <a:cs typeface="Arial"/>
                </a:rPr>
                <a:t>New Submission</a:t>
              </a:r>
            </a:p>
          </p:txBody>
        </p:sp>
        <p:sp>
          <p:nvSpPr>
            <p:cNvPr id="94" name="TextBox 93"/>
            <p:cNvSpPr txBox="1"/>
            <p:nvPr/>
          </p:nvSpPr>
          <p:spPr>
            <a:xfrm>
              <a:off x="676048" y="4696562"/>
              <a:ext cx="357816" cy="107628"/>
            </a:xfrm>
            <a:prstGeom prst="rect">
              <a:avLst/>
            </a:prstGeom>
            <a:noFill/>
          </p:spPr>
          <p:txBody>
            <a:bodyPr wrap="square" lIns="0" tIns="0" rIns="0" bIns="0" rtlCol="0">
              <a:noAutofit/>
            </a:bodyPr>
            <a:lstStyle/>
            <a:p>
              <a:pPr>
                <a:lnSpc>
                  <a:spcPct val="110000"/>
                </a:lnSpc>
                <a:spcAft>
                  <a:spcPts val="60"/>
                </a:spcAft>
              </a:pPr>
              <a:r>
                <a:rPr lang="en-US" sz="500" dirty="0" smtClean="0">
                  <a:solidFill>
                    <a:srgbClr val="58595B"/>
                  </a:solidFill>
                  <a:latin typeface="Arial"/>
                  <a:cs typeface="Arial"/>
                </a:rPr>
                <a:t>IC01925</a:t>
              </a:r>
            </a:p>
          </p:txBody>
        </p:sp>
        <p:sp>
          <p:nvSpPr>
            <p:cNvPr id="95" name="TextBox 94"/>
            <p:cNvSpPr txBox="1"/>
            <p:nvPr/>
          </p:nvSpPr>
          <p:spPr>
            <a:xfrm>
              <a:off x="1258493" y="4689136"/>
              <a:ext cx="722612" cy="107628"/>
            </a:xfrm>
            <a:prstGeom prst="rect">
              <a:avLst/>
            </a:prstGeom>
            <a:noFill/>
          </p:spPr>
          <p:txBody>
            <a:bodyPr wrap="square" lIns="0" tIns="0" rIns="0" bIns="0" rtlCol="0">
              <a:noAutofit/>
            </a:bodyPr>
            <a:lstStyle/>
            <a:p>
              <a:pPr algn="r">
                <a:lnSpc>
                  <a:spcPct val="110000"/>
                </a:lnSpc>
                <a:spcAft>
                  <a:spcPts val="60"/>
                </a:spcAft>
              </a:pPr>
              <a:r>
                <a:rPr lang="en-US" sz="500" dirty="0" smtClean="0">
                  <a:latin typeface="Arial"/>
                  <a:cs typeface="Arial"/>
                </a:rPr>
                <a:t>San Francisco, CA USA</a:t>
              </a:r>
            </a:p>
          </p:txBody>
        </p:sp>
        <p:pic>
          <p:nvPicPr>
            <p:cNvPr id="96" name="Picture 95" descr="Screen Shot 2016-11-07 at 5.31.08 PM.png"/>
            <p:cNvPicPr>
              <a:picLocks noChangeAspect="1"/>
            </p:cNvPicPr>
            <p:nvPr/>
          </p:nvPicPr>
          <p:blipFill>
            <a:blip r:embed="rId21" cstate="screen">
              <a:extLst>
                <a:ext uri="{28A0092B-C50C-407E-A947-70E740481C1C}">
                  <a14:useLocalDpi xmlns:a14="http://schemas.microsoft.com/office/drawing/2010/main"/>
                </a:ext>
              </a:extLst>
            </a:blip>
            <a:stretch>
              <a:fillRect/>
            </a:stretch>
          </p:blipFill>
          <p:spPr>
            <a:xfrm>
              <a:off x="1290806" y="5189123"/>
              <a:ext cx="75017" cy="60951"/>
            </a:xfrm>
            <a:prstGeom prst="rect">
              <a:avLst/>
            </a:prstGeom>
          </p:spPr>
        </p:pic>
      </p:grpSp>
      <p:sp>
        <p:nvSpPr>
          <p:cNvPr id="8" name="TextBox 7"/>
          <p:cNvSpPr txBox="1"/>
          <p:nvPr/>
        </p:nvSpPr>
        <p:spPr>
          <a:xfrm>
            <a:off x="11841617" y="2156187"/>
            <a:ext cx="914400" cy="914400"/>
          </a:xfrm>
          <a:prstGeom prst="rect">
            <a:avLst/>
          </a:prstGeom>
          <a:noFill/>
        </p:spPr>
        <p:txBody>
          <a:bodyPr wrap="none" lIns="0" tIns="0" rIns="0" bIns="0" rtlCol="0">
            <a:noAutofit/>
          </a:bodyPr>
          <a:lstStyle/>
          <a:p>
            <a:pPr>
              <a:lnSpc>
                <a:spcPct val="90000"/>
              </a:lnSpc>
            </a:pPr>
            <a:endParaRPr lang="en-US" dirty="0" smtClean="0"/>
          </a:p>
        </p:txBody>
      </p:sp>
      <p:sp>
        <p:nvSpPr>
          <p:cNvPr id="98" name="Rounded Rectangle 97"/>
          <p:cNvSpPr/>
          <p:nvPr/>
        </p:nvSpPr>
        <p:spPr>
          <a:xfrm>
            <a:off x="7532253" y="2574667"/>
            <a:ext cx="1731353" cy="2766039"/>
          </a:xfrm>
          <a:prstGeom prst="roundRect">
            <a:avLst>
              <a:gd name="adj" fmla="val 0"/>
            </a:avLst>
          </a:prstGeom>
          <a:solidFill>
            <a:schemeClr val="bg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lang="en-US"/>
          </a:p>
        </p:txBody>
      </p:sp>
      <p:grpSp>
        <p:nvGrpSpPr>
          <p:cNvPr id="99" name="Group 98"/>
          <p:cNvGrpSpPr/>
          <p:nvPr/>
        </p:nvGrpSpPr>
        <p:grpSpPr>
          <a:xfrm>
            <a:off x="2926667" y="2370534"/>
            <a:ext cx="1750213" cy="2971435"/>
            <a:chOff x="414816" y="2455200"/>
            <a:chExt cx="1750213" cy="2971435"/>
          </a:xfrm>
        </p:grpSpPr>
        <p:sp>
          <p:nvSpPr>
            <p:cNvPr id="100" name="Rounded Rectangle 99"/>
            <p:cNvSpPr/>
            <p:nvPr/>
          </p:nvSpPr>
          <p:spPr>
            <a:xfrm>
              <a:off x="417210" y="2830688"/>
              <a:ext cx="1740602" cy="1378031"/>
            </a:xfrm>
            <a:prstGeom prst="roundRect">
              <a:avLst>
                <a:gd name="adj" fmla="val 0"/>
              </a:avLst>
            </a:prstGeom>
            <a:solidFill>
              <a:schemeClr val="bg1">
                <a:alpha val="96000"/>
              </a:schemeClr>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lang="en-US">
                <a:solidFill>
                  <a:srgbClr val="B7B7BF"/>
                </a:solidFill>
              </a:endParaRPr>
            </a:p>
          </p:txBody>
        </p:sp>
        <p:sp>
          <p:nvSpPr>
            <p:cNvPr id="101" name="TextBox 100"/>
            <p:cNvSpPr txBox="1"/>
            <p:nvPr/>
          </p:nvSpPr>
          <p:spPr>
            <a:xfrm>
              <a:off x="1062147" y="2479649"/>
              <a:ext cx="918859" cy="128827"/>
            </a:xfrm>
            <a:prstGeom prst="rect">
              <a:avLst/>
            </a:prstGeom>
            <a:noFill/>
          </p:spPr>
          <p:txBody>
            <a:bodyPr wrap="square" lIns="0" tIns="0" rIns="0" bIns="0" rtlCol="0">
              <a:noAutofit/>
            </a:bodyPr>
            <a:lstStyle/>
            <a:p>
              <a:pPr>
                <a:lnSpc>
                  <a:spcPct val="90000"/>
                </a:lnSpc>
                <a:spcAft>
                  <a:spcPts val="50"/>
                </a:spcAft>
              </a:pPr>
              <a:r>
                <a:rPr lang="en-US" sz="650" dirty="0" smtClean="0">
                  <a:solidFill>
                    <a:schemeClr val="bg1">
                      <a:lumMod val="75000"/>
                    </a:schemeClr>
                  </a:solidFill>
                  <a:latin typeface="Arial"/>
                  <a:cs typeface="Arial"/>
                </a:rPr>
                <a:t>Requisitions</a:t>
              </a:r>
            </a:p>
          </p:txBody>
        </p:sp>
        <p:pic>
          <p:nvPicPr>
            <p:cNvPr id="102" name="Picture 101"/>
            <p:cNvPicPr>
              <a:picLocks noChangeAspect="1"/>
            </p:cNvPicPr>
            <p:nvPr/>
          </p:nvPicPr>
          <p:blipFill>
            <a:blip r:embed="rId16" cstate="screen">
              <a:extLst>
                <a:ext uri="{28A0092B-C50C-407E-A947-70E740481C1C}">
                  <a14:useLocalDpi xmlns:a14="http://schemas.microsoft.com/office/drawing/2010/main"/>
                </a:ext>
              </a:extLst>
            </a:blip>
            <a:stretch>
              <a:fillRect/>
            </a:stretch>
          </p:blipFill>
          <p:spPr>
            <a:xfrm>
              <a:off x="449074" y="2458076"/>
              <a:ext cx="141520" cy="141520"/>
            </a:xfrm>
            <a:prstGeom prst="rect">
              <a:avLst/>
            </a:prstGeom>
          </p:spPr>
        </p:pic>
        <p:pic>
          <p:nvPicPr>
            <p:cNvPr id="103" name="Picture 102"/>
            <p:cNvPicPr>
              <a:picLocks noChangeAspect="1"/>
            </p:cNvPicPr>
            <p:nvPr/>
          </p:nvPicPr>
          <p:blipFill>
            <a:blip r:embed="rId18" cstate="screen">
              <a:extLst>
                <a:ext uri="{28A0092B-C50C-407E-A947-70E740481C1C}">
                  <a14:useLocalDpi xmlns:a14="http://schemas.microsoft.com/office/drawing/2010/main"/>
                </a:ext>
              </a:extLst>
            </a:blip>
            <a:stretch>
              <a:fillRect/>
            </a:stretch>
          </p:blipFill>
          <p:spPr>
            <a:xfrm flipV="1">
              <a:off x="1972063" y="2455200"/>
              <a:ext cx="146130" cy="146130"/>
            </a:xfrm>
            <a:prstGeom prst="rect">
              <a:avLst/>
            </a:prstGeom>
          </p:spPr>
        </p:pic>
        <p:pic>
          <p:nvPicPr>
            <p:cNvPr id="104" name="Picture 103"/>
            <p:cNvPicPr>
              <a:picLocks noChangeAspect="1"/>
            </p:cNvPicPr>
            <p:nvPr/>
          </p:nvPicPr>
          <p:blipFill>
            <a:blip r:embed="rId22" cstate="screen">
              <a:extLst>
                <a:ext uri="{28A0092B-C50C-407E-A947-70E740481C1C}">
                  <a14:useLocalDpi xmlns:a14="http://schemas.microsoft.com/office/drawing/2010/main"/>
                </a:ext>
              </a:extLst>
            </a:blip>
            <a:stretch>
              <a:fillRect/>
            </a:stretch>
          </p:blipFill>
          <p:spPr>
            <a:xfrm rot="5400000">
              <a:off x="1544904" y="2500899"/>
              <a:ext cx="65693" cy="65693"/>
            </a:xfrm>
            <a:prstGeom prst="rect">
              <a:avLst/>
            </a:prstGeom>
          </p:spPr>
        </p:pic>
        <p:sp>
          <p:nvSpPr>
            <p:cNvPr id="105" name="Rounded Rectangle 104"/>
            <p:cNvSpPr/>
            <p:nvPr/>
          </p:nvSpPr>
          <p:spPr>
            <a:xfrm>
              <a:off x="422448" y="2616522"/>
              <a:ext cx="1740281" cy="215581"/>
            </a:xfrm>
            <a:prstGeom prst="roundRect">
              <a:avLst>
                <a:gd name="adj" fmla="val 0"/>
              </a:avLst>
            </a:prstGeom>
            <a:solidFill>
              <a:srgbClr val="555657">
                <a:alpha val="96000"/>
              </a:srgbClr>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lang="en-US">
                <a:solidFill>
                  <a:srgbClr val="B7B7BF"/>
                </a:solidFill>
              </a:endParaRPr>
            </a:p>
          </p:txBody>
        </p:sp>
        <p:sp>
          <p:nvSpPr>
            <p:cNvPr id="106" name="Rounded Rectangle 105"/>
            <p:cNvSpPr/>
            <p:nvPr/>
          </p:nvSpPr>
          <p:spPr>
            <a:xfrm>
              <a:off x="471515" y="2655709"/>
              <a:ext cx="1649210" cy="135046"/>
            </a:xfrm>
            <a:prstGeom prst="roundRect">
              <a:avLst>
                <a:gd name="adj" fmla="val 50000"/>
              </a:avLst>
            </a:prstGeom>
            <a:solidFill>
              <a:schemeClr val="bg1">
                <a:alpha val="96000"/>
              </a:schemeClr>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lang="en-US">
                <a:solidFill>
                  <a:srgbClr val="B7B7BF"/>
                </a:solidFill>
              </a:endParaRPr>
            </a:p>
          </p:txBody>
        </p:sp>
        <p:sp>
          <p:nvSpPr>
            <p:cNvPr id="107" name="TextBox 106"/>
            <p:cNvSpPr txBox="1"/>
            <p:nvPr/>
          </p:nvSpPr>
          <p:spPr>
            <a:xfrm>
              <a:off x="555357" y="2666505"/>
              <a:ext cx="1484521" cy="128827"/>
            </a:xfrm>
            <a:prstGeom prst="rect">
              <a:avLst/>
            </a:prstGeom>
            <a:noFill/>
          </p:spPr>
          <p:txBody>
            <a:bodyPr wrap="square" lIns="0" tIns="0" rIns="0" bIns="0" rtlCol="0" anchor="ctr" anchorCtr="0">
              <a:noAutofit/>
            </a:bodyPr>
            <a:lstStyle/>
            <a:p>
              <a:pPr algn="ctr">
                <a:lnSpc>
                  <a:spcPct val="90000"/>
                </a:lnSpc>
                <a:spcAft>
                  <a:spcPts val="50"/>
                </a:spcAft>
              </a:pPr>
              <a:r>
                <a:rPr lang="en-US" sz="600" dirty="0" smtClean="0">
                  <a:solidFill>
                    <a:schemeClr val="bg1">
                      <a:lumMod val="50000"/>
                    </a:schemeClr>
                  </a:solidFill>
                  <a:latin typeface="Arial"/>
                  <a:cs typeface="Arial"/>
                </a:rPr>
                <a:t> Search</a:t>
              </a:r>
            </a:p>
          </p:txBody>
        </p:sp>
        <p:pic>
          <p:nvPicPr>
            <p:cNvPr id="108" name="Picture 107" descr="func_search_32_ena.png"/>
            <p:cNvPicPr>
              <a:picLocks noChangeAspect="1"/>
            </p:cNvPicPr>
            <p:nvPr/>
          </p:nvPicPr>
          <p:blipFill>
            <a:blip r:embed="rId23" cstate="screen">
              <a:extLst>
                <a:ext uri="{28A0092B-C50C-407E-A947-70E740481C1C}">
                  <a14:useLocalDpi xmlns:a14="http://schemas.microsoft.com/office/drawing/2010/main"/>
                </a:ext>
              </a:extLst>
            </a:blip>
            <a:stretch>
              <a:fillRect/>
            </a:stretch>
          </p:blipFill>
          <p:spPr>
            <a:xfrm>
              <a:off x="1085619" y="2687386"/>
              <a:ext cx="70297" cy="70297"/>
            </a:xfrm>
            <a:prstGeom prst="rect">
              <a:avLst/>
            </a:prstGeom>
          </p:spPr>
        </p:pic>
        <p:sp>
          <p:nvSpPr>
            <p:cNvPr id="109" name="Rounded Rectangle 108"/>
            <p:cNvSpPr/>
            <p:nvPr/>
          </p:nvSpPr>
          <p:spPr>
            <a:xfrm>
              <a:off x="461629" y="2873848"/>
              <a:ext cx="1668939" cy="646966"/>
            </a:xfrm>
            <a:prstGeom prst="roundRect">
              <a:avLst>
                <a:gd name="adj" fmla="val 0"/>
              </a:avLst>
            </a:prstGeom>
            <a:solidFill>
              <a:srgbClr val="555657">
                <a:alpha val="96000"/>
              </a:srgbClr>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lang="en-US">
                <a:solidFill>
                  <a:srgbClr val="B7B7BF"/>
                </a:solidFill>
              </a:endParaRPr>
            </a:p>
          </p:txBody>
        </p:sp>
        <p:sp>
          <p:nvSpPr>
            <p:cNvPr id="110" name="Rounded Rectangle 109"/>
            <p:cNvSpPr/>
            <p:nvPr/>
          </p:nvSpPr>
          <p:spPr>
            <a:xfrm>
              <a:off x="461461" y="2858890"/>
              <a:ext cx="1668939" cy="297673"/>
            </a:xfrm>
            <a:prstGeom prst="roundRect">
              <a:avLst>
                <a:gd name="adj" fmla="val 0"/>
              </a:avLst>
            </a:prstGeom>
            <a:solidFill>
              <a:srgbClr val="252525">
                <a:alpha val="96000"/>
              </a:srgbClr>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lang="en-US">
                <a:solidFill>
                  <a:srgbClr val="B7B7BF"/>
                </a:solidFill>
              </a:endParaRPr>
            </a:p>
          </p:txBody>
        </p:sp>
        <p:sp>
          <p:nvSpPr>
            <p:cNvPr id="111" name="TextBox 110"/>
            <p:cNvSpPr txBox="1"/>
            <p:nvPr/>
          </p:nvSpPr>
          <p:spPr>
            <a:xfrm>
              <a:off x="504974" y="2906901"/>
              <a:ext cx="1660055" cy="116760"/>
            </a:xfrm>
            <a:prstGeom prst="rect">
              <a:avLst/>
            </a:prstGeom>
            <a:noFill/>
          </p:spPr>
          <p:txBody>
            <a:bodyPr wrap="square" lIns="0" tIns="0" rIns="0" bIns="0" rtlCol="0">
              <a:noAutofit/>
            </a:bodyPr>
            <a:lstStyle/>
            <a:p>
              <a:pPr>
                <a:lnSpc>
                  <a:spcPct val="90000"/>
                </a:lnSpc>
                <a:spcAft>
                  <a:spcPts val="60"/>
                </a:spcAft>
              </a:pPr>
              <a:r>
                <a:rPr lang="en-US" sz="600" b="1" dirty="0" smtClean="0">
                  <a:solidFill>
                    <a:srgbClr val="4A9EB9"/>
                  </a:solidFill>
                  <a:latin typeface="Arial"/>
                  <a:cs typeface="Arial"/>
                </a:rPr>
                <a:t>Design Verification Engineer</a:t>
              </a:r>
            </a:p>
          </p:txBody>
        </p:sp>
        <p:sp>
          <p:nvSpPr>
            <p:cNvPr id="112" name="TextBox 111"/>
            <p:cNvSpPr txBox="1"/>
            <p:nvPr/>
          </p:nvSpPr>
          <p:spPr>
            <a:xfrm>
              <a:off x="630380" y="3208585"/>
              <a:ext cx="1446045" cy="154717"/>
            </a:xfrm>
            <a:prstGeom prst="rect">
              <a:avLst/>
            </a:prstGeom>
            <a:noFill/>
          </p:spPr>
          <p:txBody>
            <a:bodyPr wrap="square" lIns="0" tIns="0" rIns="0" bIns="0" rtlCol="0">
              <a:noAutofit/>
            </a:bodyPr>
            <a:lstStyle/>
            <a:p>
              <a:pPr>
                <a:lnSpc>
                  <a:spcPct val="90000"/>
                </a:lnSpc>
              </a:pPr>
              <a:r>
                <a:rPr lang="en-US" sz="1100" dirty="0" smtClean="0">
                  <a:solidFill>
                    <a:srgbClr val="51A3BB"/>
                  </a:solidFill>
                  <a:latin typeface="Arial"/>
                  <a:cs typeface="Arial"/>
                </a:rPr>
                <a:t>3      1         1          </a:t>
              </a:r>
              <a:r>
                <a:rPr lang="en-US" sz="1100" dirty="0" smtClean="0">
                  <a:solidFill>
                    <a:schemeClr val="bg1">
                      <a:lumMod val="95000"/>
                    </a:schemeClr>
                  </a:solidFill>
                  <a:latin typeface="Arial"/>
                  <a:cs typeface="Arial"/>
                </a:rPr>
                <a:t>0</a:t>
              </a:r>
              <a:endParaRPr lang="en-US" sz="1600" dirty="0" smtClean="0">
                <a:solidFill>
                  <a:schemeClr val="bg1">
                    <a:lumMod val="95000"/>
                  </a:schemeClr>
                </a:solidFill>
                <a:latin typeface="Arial"/>
                <a:cs typeface="Arial"/>
              </a:endParaRPr>
            </a:p>
          </p:txBody>
        </p:sp>
        <p:sp>
          <p:nvSpPr>
            <p:cNvPr id="113" name="TextBox 112"/>
            <p:cNvSpPr txBox="1"/>
            <p:nvPr/>
          </p:nvSpPr>
          <p:spPr>
            <a:xfrm>
              <a:off x="504778" y="3019926"/>
              <a:ext cx="1035088" cy="112026"/>
            </a:xfrm>
            <a:prstGeom prst="rect">
              <a:avLst/>
            </a:prstGeom>
            <a:noFill/>
          </p:spPr>
          <p:txBody>
            <a:bodyPr wrap="square" lIns="0" tIns="0" rIns="0" bIns="0" rtlCol="0">
              <a:noAutofit/>
            </a:bodyPr>
            <a:lstStyle/>
            <a:p>
              <a:pPr>
                <a:lnSpc>
                  <a:spcPct val="90000"/>
                </a:lnSpc>
                <a:spcAft>
                  <a:spcPts val="60"/>
                </a:spcAft>
              </a:pPr>
              <a:r>
                <a:rPr lang="en-US" sz="600" dirty="0" smtClean="0">
                  <a:solidFill>
                    <a:schemeClr val="bg1">
                      <a:lumMod val="75000"/>
                    </a:schemeClr>
                  </a:solidFill>
                  <a:latin typeface="Arial"/>
                  <a:cs typeface="Arial"/>
                </a:rPr>
                <a:t>Posted on Oct 28, 2016</a:t>
              </a:r>
            </a:p>
          </p:txBody>
        </p:sp>
        <p:sp>
          <p:nvSpPr>
            <p:cNvPr id="114" name="TextBox 113"/>
            <p:cNvSpPr txBox="1"/>
            <p:nvPr/>
          </p:nvSpPr>
          <p:spPr>
            <a:xfrm>
              <a:off x="1466527" y="3019734"/>
              <a:ext cx="634810" cy="112218"/>
            </a:xfrm>
            <a:prstGeom prst="rect">
              <a:avLst/>
            </a:prstGeom>
            <a:noFill/>
          </p:spPr>
          <p:txBody>
            <a:bodyPr wrap="square" lIns="0" tIns="0" rIns="0" bIns="0" rtlCol="0">
              <a:noAutofit/>
            </a:bodyPr>
            <a:lstStyle/>
            <a:p>
              <a:pPr algn="r">
                <a:lnSpc>
                  <a:spcPct val="90000"/>
                </a:lnSpc>
                <a:spcAft>
                  <a:spcPts val="60"/>
                </a:spcAft>
              </a:pPr>
              <a:r>
                <a:rPr lang="en-US" sz="600" dirty="0" smtClean="0">
                  <a:solidFill>
                    <a:schemeClr val="bg1">
                      <a:lumMod val="85000"/>
                    </a:schemeClr>
                  </a:solidFill>
                  <a:latin typeface="Arial"/>
                  <a:cs typeface="Arial"/>
                </a:rPr>
                <a:t>IC01925</a:t>
              </a:r>
            </a:p>
          </p:txBody>
        </p:sp>
        <p:sp>
          <p:nvSpPr>
            <p:cNvPr id="115" name="TextBox 114"/>
            <p:cNvSpPr txBox="1"/>
            <p:nvPr/>
          </p:nvSpPr>
          <p:spPr>
            <a:xfrm>
              <a:off x="569929" y="3378876"/>
              <a:ext cx="1580334" cy="132098"/>
            </a:xfrm>
            <a:prstGeom prst="rect">
              <a:avLst/>
            </a:prstGeom>
            <a:noFill/>
          </p:spPr>
          <p:txBody>
            <a:bodyPr wrap="square" lIns="0" tIns="0" rIns="0" bIns="0" rtlCol="0">
              <a:noAutofit/>
            </a:bodyPr>
            <a:lstStyle/>
            <a:p>
              <a:pPr>
                <a:lnSpc>
                  <a:spcPct val="90000"/>
                </a:lnSpc>
                <a:spcAft>
                  <a:spcPts val="60"/>
                </a:spcAft>
              </a:pPr>
              <a:r>
                <a:rPr lang="en-US" sz="600" dirty="0" smtClean="0">
                  <a:solidFill>
                    <a:schemeClr val="bg1">
                      <a:lumMod val="85000"/>
                    </a:schemeClr>
                  </a:solidFill>
                  <a:latin typeface="Arial"/>
                  <a:cs typeface="Arial"/>
                </a:rPr>
                <a:t>New       Review      Evaluation     Selection</a:t>
              </a:r>
            </a:p>
          </p:txBody>
        </p:sp>
        <p:pic>
          <p:nvPicPr>
            <p:cNvPr id="116" name="Picture 115" descr="func_arrowheadright_16_onb.png"/>
            <p:cNvPicPr>
              <a:picLocks noChangeAspect="1"/>
            </p:cNvPicPr>
            <p:nvPr/>
          </p:nvPicPr>
          <p:blipFill>
            <a:blip r:embed="rId24" cstate="screen">
              <a:extLst>
                <a:ext uri="{28A0092B-C50C-407E-A947-70E740481C1C}">
                  <a14:useLocalDpi xmlns:a14="http://schemas.microsoft.com/office/drawing/2010/main"/>
                </a:ext>
              </a:extLst>
            </a:blip>
            <a:stretch>
              <a:fillRect/>
            </a:stretch>
          </p:blipFill>
          <p:spPr>
            <a:xfrm>
              <a:off x="803262" y="3254815"/>
              <a:ext cx="67143" cy="67143"/>
            </a:xfrm>
            <a:prstGeom prst="rect">
              <a:avLst/>
            </a:prstGeom>
          </p:spPr>
        </p:pic>
        <p:pic>
          <p:nvPicPr>
            <p:cNvPr id="117" name="Picture 116" descr="func_arrowheadright_16_onb.png"/>
            <p:cNvPicPr>
              <a:picLocks noChangeAspect="1"/>
            </p:cNvPicPr>
            <p:nvPr/>
          </p:nvPicPr>
          <p:blipFill>
            <a:blip r:embed="rId24" cstate="screen">
              <a:extLst>
                <a:ext uri="{28A0092B-C50C-407E-A947-70E740481C1C}">
                  <a14:useLocalDpi xmlns:a14="http://schemas.microsoft.com/office/drawing/2010/main"/>
                </a:ext>
              </a:extLst>
            </a:blip>
            <a:stretch>
              <a:fillRect/>
            </a:stretch>
          </p:blipFill>
          <p:spPr>
            <a:xfrm>
              <a:off x="1167331" y="3254815"/>
              <a:ext cx="67143" cy="67143"/>
            </a:xfrm>
            <a:prstGeom prst="rect">
              <a:avLst/>
            </a:prstGeom>
          </p:spPr>
        </p:pic>
        <p:pic>
          <p:nvPicPr>
            <p:cNvPr id="118" name="Picture 117" descr="func_arrowheadright_16_onb.png"/>
            <p:cNvPicPr>
              <a:picLocks noChangeAspect="1"/>
            </p:cNvPicPr>
            <p:nvPr/>
          </p:nvPicPr>
          <p:blipFill>
            <a:blip r:embed="rId24" cstate="screen">
              <a:extLst>
                <a:ext uri="{28A0092B-C50C-407E-A947-70E740481C1C}">
                  <a14:useLocalDpi xmlns:a14="http://schemas.microsoft.com/office/drawing/2010/main"/>
                </a:ext>
              </a:extLst>
            </a:blip>
            <a:stretch>
              <a:fillRect/>
            </a:stretch>
          </p:blipFill>
          <p:spPr>
            <a:xfrm>
              <a:off x="1531400" y="3254815"/>
              <a:ext cx="67143" cy="67143"/>
            </a:xfrm>
            <a:prstGeom prst="rect">
              <a:avLst/>
            </a:prstGeom>
          </p:spPr>
        </p:pic>
        <p:sp>
          <p:nvSpPr>
            <p:cNvPr id="119" name="Rounded Rectangle 118"/>
            <p:cNvSpPr/>
            <p:nvPr/>
          </p:nvSpPr>
          <p:spPr>
            <a:xfrm>
              <a:off x="456545" y="3571066"/>
              <a:ext cx="1668939" cy="646966"/>
            </a:xfrm>
            <a:prstGeom prst="roundRect">
              <a:avLst>
                <a:gd name="adj" fmla="val 0"/>
              </a:avLst>
            </a:prstGeom>
            <a:solidFill>
              <a:srgbClr val="555657">
                <a:alpha val="96000"/>
              </a:srgbClr>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lang="en-US">
                <a:solidFill>
                  <a:srgbClr val="B7B7BF"/>
                </a:solidFill>
              </a:endParaRPr>
            </a:p>
          </p:txBody>
        </p:sp>
        <p:sp>
          <p:nvSpPr>
            <p:cNvPr id="120" name="Rounded Rectangle 119"/>
            <p:cNvSpPr/>
            <p:nvPr/>
          </p:nvSpPr>
          <p:spPr>
            <a:xfrm>
              <a:off x="456377" y="3556108"/>
              <a:ext cx="1668939" cy="297673"/>
            </a:xfrm>
            <a:prstGeom prst="roundRect">
              <a:avLst>
                <a:gd name="adj" fmla="val 0"/>
              </a:avLst>
            </a:prstGeom>
            <a:solidFill>
              <a:srgbClr val="252525">
                <a:alpha val="96000"/>
              </a:srgbClr>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lang="en-US">
                <a:solidFill>
                  <a:srgbClr val="B7B7BF"/>
                </a:solidFill>
              </a:endParaRPr>
            </a:p>
          </p:txBody>
        </p:sp>
        <p:sp>
          <p:nvSpPr>
            <p:cNvPr id="121" name="TextBox 120"/>
            <p:cNvSpPr txBox="1"/>
            <p:nvPr/>
          </p:nvSpPr>
          <p:spPr>
            <a:xfrm>
              <a:off x="499890" y="3604119"/>
              <a:ext cx="1660055" cy="116760"/>
            </a:xfrm>
            <a:prstGeom prst="rect">
              <a:avLst/>
            </a:prstGeom>
            <a:noFill/>
          </p:spPr>
          <p:txBody>
            <a:bodyPr wrap="square" lIns="0" tIns="0" rIns="0" bIns="0" rtlCol="0">
              <a:noAutofit/>
            </a:bodyPr>
            <a:lstStyle/>
            <a:p>
              <a:pPr>
                <a:lnSpc>
                  <a:spcPct val="90000"/>
                </a:lnSpc>
                <a:spcAft>
                  <a:spcPts val="60"/>
                </a:spcAft>
              </a:pPr>
              <a:r>
                <a:rPr lang="en-US" sz="600" b="1" dirty="0" smtClean="0">
                  <a:solidFill>
                    <a:srgbClr val="4A9EB9"/>
                  </a:solidFill>
                  <a:latin typeface="Arial"/>
                  <a:cs typeface="Arial"/>
                </a:rPr>
                <a:t>IT Account Manager</a:t>
              </a:r>
            </a:p>
          </p:txBody>
        </p:sp>
        <p:sp>
          <p:nvSpPr>
            <p:cNvPr id="122" name="TextBox 121"/>
            <p:cNvSpPr txBox="1"/>
            <p:nvPr/>
          </p:nvSpPr>
          <p:spPr>
            <a:xfrm>
              <a:off x="625296" y="3905803"/>
              <a:ext cx="1446045" cy="154717"/>
            </a:xfrm>
            <a:prstGeom prst="rect">
              <a:avLst/>
            </a:prstGeom>
            <a:noFill/>
          </p:spPr>
          <p:txBody>
            <a:bodyPr wrap="square" lIns="0" tIns="0" rIns="0" bIns="0" rtlCol="0">
              <a:noAutofit/>
            </a:bodyPr>
            <a:lstStyle/>
            <a:p>
              <a:pPr>
                <a:lnSpc>
                  <a:spcPct val="90000"/>
                </a:lnSpc>
              </a:pPr>
              <a:r>
                <a:rPr lang="en-US" sz="1100" dirty="0" smtClean="0">
                  <a:solidFill>
                    <a:srgbClr val="51A3BB"/>
                  </a:solidFill>
                  <a:latin typeface="Arial"/>
                  <a:cs typeface="Arial"/>
                </a:rPr>
                <a:t>1      1         2          </a:t>
              </a:r>
              <a:r>
                <a:rPr lang="en-US" sz="1100" dirty="0" smtClean="0">
                  <a:solidFill>
                    <a:schemeClr val="bg1">
                      <a:lumMod val="95000"/>
                    </a:schemeClr>
                  </a:solidFill>
                  <a:latin typeface="Arial"/>
                  <a:cs typeface="Arial"/>
                </a:rPr>
                <a:t>0</a:t>
              </a:r>
              <a:endParaRPr lang="en-US" sz="1600" dirty="0" smtClean="0">
                <a:solidFill>
                  <a:schemeClr val="bg1">
                    <a:lumMod val="95000"/>
                  </a:schemeClr>
                </a:solidFill>
                <a:latin typeface="Arial"/>
                <a:cs typeface="Arial"/>
              </a:endParaRPr>
            </a:p>
          </p:txBody>
        </p:sp>
        <p:sp>
          <p:nvSpPr>
            <p:cNvPr id="123" name="TextBox 122"/>
            <p:cNvSpPr txBox="1"/>
            <p:nvPr/>
          </p:nvSpPr>
          <p:spPr>
            <a:xfrm>
              <a:off x="499694" y="3717144"/>
              <a:ext cx="1035088" cy="112026"/>
            </a:xfrm>
            <a:prstGeom prst="rect">
              <a:avLst/>
            </a:prstGeom>
            <a:noFill/>
          </p:spPr>
          <p:txBody>
            <a:bodyPr wrap="square" lIns="0" tIns="0" rIns="0" bIns="0" rtlCol="0">
              <a:noAutofit/>
            </a:bodyPr>
            <a:lstStyle/>
            <a:p>
              <a:pPr>
                <a:lnSpc>
                  <a:spcPct val="90000"/>
                </a:lnSpc>
                <a:spcAft>
                  <a:spcPts val="60"/>
                </a:spcAft>
              </a:pPr>
              <a:r>
                <a:rPr lang="en-US" sz="600" dirty="0" smtClean="0">
                  <a:solidFill>
                    <a:schemeClr val="bg1">
                      <a:lumMod val="75000"/>
                    </a:schemeClr>
                  </a:solidFill>
                  <a:latin typeface="Arial"/>
                  <a:cs typeface="Arial"/>
                </a:rPr>
                <a:t>Posted on Oct 23, 2016</a:t>
              </a:r>
            </a:p>
          </p:txBody>
        </p:sp>
        <p:sp>
          <p:nvSpPr>
            <p:cNvPr id="124" name="TextBox 123"/>
            <p:cNvSpPr txBox="1"/>
            <p:nvPr/>
          </p:nvSpPr>
          <p:spPr>
            <a:xfrm>
              <a:off x="1461443" y="3716952"/>
              <a:ext cx="634810" cy="112218"/>
            </a:xfrm>
            <a:prstGeom prst="rect">
              <a:avLst/>
            </a:prstGeom>
            <a:noFill/>
          </p:spPr>
          <p:txBody>
            <a:bodyPr wrap="square" lIns="0" tIns="0" rIns="0" bIns="0" rtlCol="0">
              <a:noAutofit/>
            </a:bodyPr>
            <a:lstStyle/>
            <a:p>
              <a:pPr algn="r">
                <a:lnSpc>
                  <a:spcPct val="90000"/>
                </a:lnSpc>
                <a:spcAft>
                  <a:spcPts val="60"/>
                </a:spcAft>
              </a:pPr>
              <a:r>
                <a:rPr lang="en-US" sz="600" dirty="0" smtClean="0">
                  <a:solidFill>
                    <a:schemeClr val="bg1">
                      <a:lumMod val="85000"/>
                    </a:schemeClr>
                  </a:solidFill>
                  <a:latin typeface="Arial"/>
                  <a:cs typeface="Arial"/>
                </a:rPr>
                <a:t>MG14095</a:t>
              </a:r>
            </a:p>
          </p:txBody>
        </p:sp>
        <p:sp>
          <p:nvSpPr>
            <p:cNvPr id="125" name="TextBox 124"/>
            <p:cNvSpPr txBox="1"/>
            <p:nvPr/>
          </p:nvSpPr>
          <p:spPr>
            <a:xfrm>
              <a:off x="564845" y="4076094"/>
              <a:ext cx="1580334" cy="132098"/>
            </a:xfrm>
            <a:prstGeom prst="rect">
              <a:avLst/>
            </a:prstGeom>
            <a:noFill/>
          </p:spPr>
          <p:txBody>
            <a:bodyPr wrap="square" lIns="0" tIns="0" rIns="0" bIns="0" rtlCol="0">
              <a:noAutofit/>
            </a:bodyPr>
            <a:lstStyle/>
            <a:p>
              <a:pPr>
                <a:lnSpc>
                  <a:spcPct val="90000"/>
                </a:lnSpc>
                <a:spcAft>
                  <a:spcPts val="60"/>
                </a:spcAft>
              </a:pPr>
              <a:r>
                <a:rPr lang="en-US" sz="600" dirty="0" smtClean="0">
                  <a:solidFill>
                    <a:schemeClr val="bg1">
                      <a:lumMod val="85000"/>
                    </a:schemeClr>
                  </a:solidFill>
                  <a:latin typeface="Arial"/>
                  <a:cs typeface="Arial"/>
                </a:rPr>
                <a:t>New       Review      Evaluation     Selection</a:t>
              </a:r>
            </a:p>
          </p:txBody>
        </p:sp>
        <p:pic>
          <p:nvPicPr>
            <p:cNvPr id="126" name="Picture 125" descr="func_arrowheadright_16_onb.png"/>
            <p:cNvPicPr>
              <a:picLocks noChangeAspect="1"/>
            </p:cNvPicPr>
            <p:nvPr/>
          </p:nvPicPr>
          <p:blipFill>
            <a:blip r:embed="rId24" cstate="screen">
              <a:extLst>
                <a:ext uri="{28A0092B-C50C-407E-A947-70E740481C1C}">
                  <a14:useLocalDpi xmlns:a14="http://schemas.microsoft.com/office/drawing/2010/main"/>
                </a:ext>
              </a:extLst>
            </a:blip>
            <a:stretch>
              <a:fillRect/>
            </a:stretch>
          </p:blipFill>
          <p:spPr>
            <a:xfrm>
              <a:off x="798178" y="3952033"/>
              <a:ext cx="67143" cy="67143"/>
            </a:xfrm>
            <a:prstGeom prst="rect">
              <a:avLst/>
            </a:prstGeom>
          </p:spPr>
        </p:pic>
        <p:pic>
          <p:nvPicPr>
            <p:cNvPr id="127" name="Picture 126" descr="func_arrowheadright_16_onb.png"/>
            <p:cNvPicPr>
              <a:picLocks noChangeAspect="1"/>
            </p:cNvPicPr>
            <p:nvPr/>
          </p:nvPicPr>
          <p:blipFill>
            <a:blip r:embed="rId24" cstate="screen">
              <a:extLst>
                <a:ext uri="{28A0092B-C50C-407E-A947-70E740481C1C}">
                  <a14:useLocalDpi xmlns:a14="http://schemas.microsoft.com/office/drawing/2010/main"/>
                </a:ext>
              </a:extLst>
            </a:blip>
            <a:stretch>
              <a:fillRect/>
            </a:stretch>
          </p:blipFill>
          <p:spPr>
            <a:xfrm>
              <a:off x="1162247" y="3952033"/>
              <a:ext cx="67143" cy="67143"/>
            </a:xfrm>
            <a:prstGeom prst="rect">
              <a:avLst/>
            </a:prstGeom>
          </p:spPr>
        </p:pic>
        <p:pic>
          <p:nvPicPr>
            <p:cNvPr id="128" name="Picture 127" descr="func_arrowheadright_16_onb.png"/>
            <p:cNvPicPr>
              <a:picLocks noChangeAspect="1"/>
            </p:cNvPicPr>
            <p:nvPr/>
          </p:nvPicPr>
          <p:blipFill>
            <a:blip r:embed="rId24" cstate="screen">
              <a:extLst>
                <a:ext uri="{28A0092B-C50C-407E-A947-70E740481C1C}">
                  <a14:useLocalDpi xmlns:a14="http://schemas.microsoft.com/office/drawing/2010/main"/>
                </a:ext>
              </a:extLst>
            </a:blip>
            <a:stretch>
              <a:fillRect/>
            </a:stretch>
          </p:blipFill>
          <p:spPr>
            <a:xfrm>
              <a:off x="1526316" y="3952033"/>
              <a:ext cx="67143" cy="67143"/>
            </a:xfrm>
            <a:prstGeom prst="rect">
              <a:avLst/>
            </a:prstGeom>
          </p:spPr>
        </p:pic>
        <p:sp>
          <p:nvSpPr>
            <p:cNvPr id="129" name="Rounded Rectangle 128"/>
            <p:cNvSpPr/>
            <p:nvPr/>
          </p:nvSpPr>
          <p:spPr>
            <a:xfrm>
              <a:off x="414816" y="4211157"/>
              <a:ext cx="1749271" cy="215581"/>
            </a:xfrm>
            <a:prstGeom prst="roundRect">
              <a:avLst>
                <a:gd name="adj" fmla="val 0"/>
              </a:avLst>
            </a:prstGeom>
            <a:solidFill>
              <a:srgbClr val="EAEBEE">
                <a:alpha val="96000"/>
              </a:srgbClr>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lang="en-US">
                <a:solidFill>
                  <a:srgbClr val="B7B7BF"/>
                </a:solidFill>
              </a:endParaRPr>
            </a:p>
          </p:txBody>
        </p:sp>
        <p:sp>
          <p:nvSpPr>
            <p:cNvPr id="130" name="TextBox 129"/>
            <p:cNvSpPr txBox="1"/>
            <p:nvPr/>
          </p:nvSpPr>
          <p:spPr>
            <a:xfrm>
              <a:off x="1845062" y="4273172"/>
              <a:ext cx="270342" cy="87797"/>
            </a:xfrm>
            <a:prstGeom prst="rect">
              <a:avLst/>
            </a:prstGeom>
            <a:noFill/>
          </p:spPr>
          <p:txBody>
            <a:bodyPr wrap="square" lIns="0" tIns="0" rIns="0" bIns="0" rtlCol="0">
              <a:noAutofit/>
            </a:bodyPr>
            <a:lstStyle/>
            <a:p>
              <a:pPr algn="r">
                <a:lnSpc>
                  <a:spcPct val="90000"/>
                </a:lnSpc>
                <a:spcAft>
                  <a:spcPts val="60"/>
                </a:spcAft>
              </a:pPr>
              <a:r>
                <a:rPr lang="en-US" sz="550" b="1" dirty="0" smtClean="0">
                  <a:solidFill>
                    <a:srgbClr val="438DF9"/>
                  </a:solidFill>
                  <a:latin typeface="Arial"/>
                  <a:cs typeface="Arial"/>
                </a:rPr>
                <a:t>Done</a:t>
              </a:r>
            </a:p>
          </p:txBody>
        </p:sp>
        <p:pic>
          <p:nvPicPr>
            <p:cNvPr id="131" name="Picture 130" descr="func_arrowmoveleft_16_rtl_act.png"/>
            <p:cNvPicPr>
              <a:picLocks noChangeAspect="1"/>
            </p:cNvPicPr>
            <p:nvPr/>
          </p:nvPicPr>
          <p:blipFill>
            <a:blip r:embed="rId25">
              <a:extLst>
                <a:ext uri="{28A0092B-C50C-407E-A947-70E740481C1C}">
                  <a14:useLocalDpi xmlns:a14="http://schemas.microsoft.com/office/drawing/2010/main"/>
                </a:ext>
              </a:extLst>
            </a:blip>
            <a:stretch>
              <a:fillRect/>
            </a:stretch>
          </p:blipFill>
          <p:spPr>
            <a:xfrm rot="5400000">
              <a:off x="652174" y="4237372"/>
              <a:ext cx="146702" cy="146702"/>
            </a:xfrm>
            <a:prstGeom prst="rect">
              <a:avLst/>
            </a:prstGeom>
          </p:spPr>
        </p:pic>
        <p:pic>
          <p:nvPicPr>
            <p:cNvPr id="132" name="Picture 131" descr="func_arrowmoveleft_16_rtl_ena.png"/>
            <p:cNvPicPr>
              <a:picLocks noChangeAspect="1"/>
            </p:cNvPicPr>
            <p:nvPr/>
          </p:nvPicPr>
          <p:blipFill>
            <a:blip r:embed="rId26">
              <a:extLst>
                <a:ext uri="{28A0092B-C50C-407E-A947-70E740481C1C}">
                  <a14:useLocalDpi xmlns:a14="http://schemas.microsoft.com/office/drawing/2010/main"/>
                </a:ext>
              </a:extLst>
            </a:blip>
            <a:stretch>
              <a:fillRect/>
            </a:stretch>
          </p:blipFill>
          <p:spPr>
            <a:xfrm rot="16200000">
              <a:off x="488104" y="4231340"/>
              <a:ext cx="146423" cy="146423"/>
            </a:xfrm>
            <a:prstGeom prst="rect">
              <a:avLst/>
            </a:prstGeom>
          </p:spPr>
        </p:pic>
        <p:sp>
          <p:nvSpPr>
            <p:cNvPr id="133" name="Rounded Rectangle 132"/>
            <p:cNvSpPr/>
            <p:nvPr/>
          </p:nvSpPr>
          <p:spPr>
            <a:xfrm>
              <a:off x="420319" y="4408381"/>
              <a:ext cx="1740281" cy="1018254"/>
            </a:xfrm>
            <a:prstGeom prst="roundRect">
              <a:avLst>
                <a:gd name="adj" fmla="val 0"/>
              </a:avLst>
            </a:prstGeom>
            <a:solidFill>
              <a:srgbClr val="B2B6BE">
                <a:alpha val="96000"/>
              </a:srgbClr>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lang="en-US">
                <a:solidFill>
                  <a:srgbClr val="B7B7BF"/>
                </a:solidFill>
              </a:endParaRPr>
            </a:p>
          </p:txBody>
        </p:sp>
        <p:sp>
          <p:nvSpPr>
            <p:cNvPr id="134" name="TextBox 133"/>
            <p:cNvSpPr txBox="1"/>
            <p:nvPr/>
          </p:nvSpPr>
          <p:spPr>
            <a:xfrm>
              <a:off x="948123" y="4696175"/>
              <a:ext cx="634810" cy="81829"/>
            </a:xfrm>
            <a:prstGeom prst="rect">
              <a:avLst/>
            </a:prstGeom>
            <a:noFill/>
          </p:spPr>
          <p:txBody>
            <a:bodyPr wrap="square" lIns="0" tIns="0" rIns="0" bIns="0" rtlCol="0">
              <a:noAutofit/>
            </a:bodyPr>
            <a:lstStyle/>
            <a:p>
              <a:pPr algn="ctr">
                <a:lnSpc>
                  <a:spcPct val="90000"/>
                </a:lnSpc>
                <a:spcAft>
                  <a:spcPts val="60"/>
                </a:spcAft>
              </a:pPr>
              <a:r>
                <a:rPr lang="en-US" sz="800" dirty="0" smtClean="0">
                  <a:solidFill>
                    <a:srgbClr val="8E9297"/>
                  </a:solidFill>
                  <a:latin typeface="Arial"/>
                  <a:cs typeface="Arial"/>
                </a:rPr>
                <a:t>Requisitions</a:t>
              </a:r>
              <a:endParaRPr lang="en-US" sz="700" dirty="0" smtClean="0">
                <a:solidFill>
                  <a:srgbClr val="8E9297"/>
                </a:solidFill>
                <a:latin typeface="Arial"/>
                <a:cs typeface="Arial"/>
              </a:endParaRPr>
            </a:p>
          </p:txBody>
        </p:sp>
        <p:sp>
          <p:nvSpPr>
            <p:cNvPr id="135" name="TextBox 134"/>
            <p:cNvSpPr txBox="1"/>
            <p:nvPr/>
          </p:nvSpPr>
          <p:spPr>
            <a:xfrm>
              <a:off x="936183" y="4846826"/>
              <a:ext cx="634810" cy="112218"/>
            </a:xfrm>
            <a:prstGeom prst="rect">
              <a:avLst/>
            </a:prstGeom>
            <a:noFill/>
          </p:spPr>
          <p:txBody>
            <a:bodyPr wrap="square" lIns="0" tIns="0" rIns="0" bIns="0" rtlCol="0">
              <a:noAutofit/>
            </a:bodyPr>
            <a:lstStyle/>
            <a:p>
              <a:pPr algn="ctr">
                <a:lnSpc>
                  <a:spcPct val="90000"/>
                </a:lnSpc>
                <a:spcAft>
                  <a:spcPts val="60"/>
                </a:spcAft>
              </a:pPr>
              <a:r>
                <a:rPr lang="en-US" sz="800" dirty="0" smtClean="0">
                  <a:latin typeface="Arial"/>
                  <a:cs typeface="Arial"/>
                </a:rPr>
                <a:t>Candidates</a:t>
              </a:r>
            </a:p>
          </p:txBody>
        </p:sp>
        <p:cxnSp>
          <p:nvCxnSpPr>
            <p:cNvPr id="136" name="Straight Connector 135"/>
            <p:cNvCxnSpPr/>
            <p:nvPr/>
          </p:nvCxnSpPr>
          <p:spPr>
            <a:xfrm>
              <a:off x="429845" y="4819489"/>
              <a:ext cx="1422261" cy="2946"/>
            </a:xfrm>
            <a:prstGeom prst="line">
              <a:avLst/>
            </a:prstGeom>
            <a:ln w="6350">
              <a:solidFill>
                <a:srgbClr val="ABB2B7"/>
              </a:solidFill>
              <a:miter lim="800000"/>
            </a:ln>
          </p:spPr>
          <p:style>
            <a:lnRef idx="1">
              <a:schemeClr val="accent1"/>
            </a:lnRef>
            <a:fillRef idx="0">
              <a:schemeClr val="accent1"/>
            </a:fillRef>
            <a:effectRef idx="0">
              <a:schemeClr val="accent1"/>
            </a:effectRef>
            <a:fontRef idx="minor">
              <a:schemeClr val="tx1"/>
            </a:fontRef>
          </p:style>
        </p:cxnSp>
        <p:cxnSp>
          <p:nvCxnSpPr>
            <p:cNvPr id="137" name="Straight Connector 136"/>
            <p:cNvCxnSpPr/>
            <p:nvPr/>
          </p:nvCxnSpPr>
          <p:spPr>
            <a:xfrm>
              <a:off x="429845" y="4985257"/>
              <a:ext cx="1422261" cy="2946"/>
            </a:xfrm>
            <a:prstGeom prst="line">
              <a:avLst/>
            </a:prstGeom>
            <a:ln w="6350">
              <a:solidFill>
                <a:srgbClr val="ABB2B7"/>
              </a:solidFill>
              <a:miter lim="800000"/>
            </a:ln>
          </p:spPr>
          <p:style>
            <a:lnRef idx="1">
              <a:schemeClr val="accent1"/>
            </a:lnRef>
            <a:fillRef idx="0">
              <a:schemeClr val="accent1"/>
            </a:fillRef>
            <a:effectRef idx="0">
              <a:schemeClr val="accent1"/>
            </a:effectRef>
            <a:fontRef idx="minor">
              <a:schemeClr val="tx1"/>
            </a:fontRef>
          </p:style>
        </p:cxnSp>
      </p:grpSp>
      <p:grpSp>
        <p:nvGrpSpPr>
          <p:cNvPr id="138" name="Group 137"/>
          <p:cNvGrpSpPr/>
          <p:nvPr/>
        </p:nvGrpSpPr>
        <p:grpSpPr>
          <a:xfrm>
            <a:off x="7529654" y="2401632"/>
            <a:ext cx="1740281" cy="2883469"/>
            <a:chOff x="450671" y="2458076"/>
            <a:chExt cx="1740281" cy="2883469"/>
          </a:xfrm>
        </p:grpSpPr>
        <p:pic>
          <p:nvPicPr>
            <p:cNvPr id="139" name="Picture 138"/>
            <p:cNvPicPr>
              <a:picLocks noChangeAspect="1"/>
            </p:cNvPicPr>
            <p:nvPr/>
          </p:nvPicPr>
          <p:blipFill>
            <a:blip r:embed="rId27" cstate="screen">
              <a:extLst>
                <a:ext uri="{28A0092B-C50C-407E-A947-70E740481C1C}">
                  <a14:useLocalDpi xmlns:a14="http://schemas.microsoft.com/office/drawing/2010/main"/>
                </a:ext>
              </a:extLst>
            </a:blip>
            <a:stretch>
              <a:fillRect/>
            </a:stretch>
          </p:blipFill>
          <p:spPr>
            <a:xfrm>
              <a:off x="2068305" y="2986054"/>
              <a:ext cx="101573" cy="101573"/>
            </a:xfrm>
            <a:prstGeom prst="rect">
              <a:avLst/>
            </a:prstGeom>
          </p:spPr>
        </p:pic>
        <p:cxnSp>
          <p:nvCxnSpPr>
            <p:cNvPr id="140" name="Straight Connector 139"/>
            <p:cNvCxnSpPr/>
            <p:nvPr/>
          </p:nvCxnSpPr>
          <p:spPr>
            <a:xfrm flipV="1">
              <a:off x="512884" y="3177594"/>
              <a:ext cx="1664503" cy="7514"/>
            </a:xfrm>
            <a:prstGeom prst="line">
              <a:avLst/>
            </a:prstGeom>
            <a:ln w="3175">
              <a:solidFill>
                <a:srgbClr val="E4E4EE"/>
              </a:solidFill>
              <a:miter lim="800000"/>
            </a:ln>
          </p:spPr>
          <p:style>
            <a:lnRef idx="1">
              <a:schemeClr val="accent1"/>
            </a:lnRef>
            <a:fillRef idx="0">
              <a:schemeClr val="accent1"/>
            </a:fillRef>
            <a:effectRef idx="0">
              <a:schemeClr val="accent1"/>
            </a:effectRef>
            <a:fontRef idx="minor">
              <a:schemeClr val="tx1"/>
            </a:fontRef>
          </p:style>
        </p:cxnSp>
        <p:sp>
          <p:nvSpPr>
            <p:cNvPr id="141" name="TextBox 140"/>
            <p:cNvSpPr txBox="1"/>
            <p:nvPr/>
          </p:nvSpPr>
          <p:spPr>
            <a:xfrm>
              <a:off x="882809" y="2487790"/>
              <a:ext cx="918859" cy="128827"/>
            </a:xfrm>
            <a:prstGeom prst="rect">
              <a:avLst/>
            </a:prstGeom>
            <a:noFill/>
          </p:spPr>
          <p:txBody>
            <a:bodyPr wrap="square" lIns="0" tIns="0" rIns="0" bIns="0" rtlCol="0">
              <a:noAutofit/>
            </a:bodyPr>
            <a:lstStyle/>
            <a:p>
              <a:pPr algn="ctr">
                <a:lnSpc>
                  <a:spcPct val="90000"/>
                </a:lnSpc>
                <a:spcAft>
                  <a:spcPts val="50"/>
                </a:spcAft>
              </a:pPr>
              <a:r>
                <a:rPr lang="en-US" sz="650" dirty="0" smtClean="0">
                  <a:solidFill>
                    <a:schemeClr val="bg1">
                      <a:lumMod val="75000"/>
                    </a:schemeClr>
                  </a:solidFill>
                  <a:latin typeface="Arial"/>
                  <a:cs typeface="Arial"/>
                </a:rPr>
                <a:t>Candidates</a:t>
              </a:r>
            </a:p>
          </p:txBody>
        </p:sp>
        <p:pic>
          <p:nvPicPr>
            <p:cNvPr id="142" name="Picture 141"/>
            <p:cNvPicPr>
              <a:picLocks noChangeAspect="1"/>
            </p:cNvPicPr>
            <p:nvPr/>
          </p:nvPicPr>
          <p:blipFill>
            <a:blip r:embed="rId16" cstate="screen">
              <a:extLst>
                <a:ext uri="{28A0092B-C50C-407E-A947-70E740481C1C}">
                  <a14:useLocalDpi xmlns:a14="http://schemas.microsoft.com/office/drawing/2010/main"/>
                </a:ext>
              </a:extLst>
            </a:blip>
            <a:stretch>
              <a:fillRect/>
            </a:stretch>
          </p:blipFill>
          <p:spPr>
            <a:xfrm>
              <a:off x="477297" y="2458076"/>
              <a:ext cx="141520" cy="141520"/>
            </a:xfrm>
            <a:prstGeom prst="rect">
              <a:avLst/>
            </a:prstGeom>
          </p:spPr>
        </p:pic>
        <p:sp>
          <p:nvSpPr>
            <p:cNvPr id="143" name="TextBox 142"/>
            <p:cNvSpPr txBox="1"/>
            <p:nvPr/>
          </p:nvSpPr>
          <p:spPr>
            <a:xfrm>
              <a:off x="846276" y="2865490"/>
              <a:ext cx="1038699" cy="276108"/>
            </a:xfrm>
            <a:prstGeom prst="rect">
              <a:avLst/>
            </a:prstGeom>
            <a:noFill/>
          </p:spPr>
          <p:txBody>
            <a:bodyPr wrap="square" lIns="0" tIns="0" rIns="0" bIns="0" rtlCol="0">
              <a:noAutofit/>
            </a:bodyPr>
            <a:lstStyle/>
            <a:p>
              <a:pPr>
                <a:lnSpc>
                  <a:spcPct val="90000"/>
                </a:lnSpc>
                <a:spcAft>
                  <a:spcPts val="60"/>
                </a:spcAft>
              </a:pPr>
              <a:r>
                <a:rPr lang="en-US" sz="550" dirty="0" smtClean="0">
                  <a:solidFill>
                    <a:schemeClr val="tx1">
                      <a:lumMod val="75000"/>
                    </a:schemeClr>
                  </a:solidFill>
                  <a:latin typeface="Arial"/>
                  <a:cs typeface="Arial"/>
                </a:rPr>
                <a:t>Leslie Holloway</a:t>
              </a:r>
            </a:p>
            <a:p>
              <a:pPr>
                <a:lnSpc>
                  <a:spcPct val="90000"/>
                </a:lnSpc>
                <a:spcAft>
                  <a:spcPts val="60"/>
                </a:spcAft>
              </a:pPr>
              <a:endParaRPr lang="en-US" sz="100" dirty="0" smtClean="0">
                <a:solidFill>
                  <a:schemeClr val="tx1">
                    <a:lumMod val="75000"/>
                  </a:schemeClr>
                </a:solidFill>
                <a:latin typeface="Arial"/>
                <a:cs typeface="Arial"/>
              </a:endParaRPr>
            </a:p>
            <a:p>
              <a:pPr>
                <a:lnSpc>
                  <a:spcPct val="90000"/>
                </a:lnSpc>
                <a:spcAft>
                  <a:spcPts val="60"/>
                </a:spcAft>
              </a:pPr>
              <a:r>
                <a:rPr lang="en-US" sz="550" dirty="0" smtClean="0">
                  <a:solidFill>
                    <a:srgbClr val="9A9B9D"/>
                  </a:solidFill>
                  <a:latin typeface="Arial"/>
                  <a:cs typeface="Arial"/>
                </a:rPr>
                <a:t>Sales Representative</a:t>
              </a:r>
            </a:p>
            <a:p>
              <a:pPr>
                <a:lnSpc>
                  <a:spcPct val="90000"/>
                </a:lnSpc>
                <a:spcAft>
                  <a:spcPts val="60"/>
                </a:spcAft>
              </a:pPr>
              <a:r>
                <a:rPr lang="en-US" sz="550" dirty="0">
                  <a:solidFill>
                    <a:srgbClr val="9A9B9D"/>
                  </a:solidFill>
                  <a:latin typeface="Arial"/>
                  <a:cs typeface="Arial"/>
                </a:rPr>
                <a:t>U</a:t>
              </a:r>
              <a:r>
                <a:rPr lang="en-US" sz="550" dirty="0" smtClean="0">
                  <a:solidFill>
                    <a:srgbClr val="9A9B9D"/>
                  </a:solidFill>
                  <a:latin typeface="Arial"/>
                  <a:cs typeface="Arial"/>
                </a:rPr>
                <a:t>SA, Texas, Dallas</a:t>
              </a:r>
            </a:p>
          </p:txBody>
        </p:sp>
        <p:sp>
          <p:nvSpPr>
            <p:cNvPr id="144" name="TextBox 143"/>
            <p:cNvSpPr txBox="1"/>
            <p:nvPr/>
          </p:nvSpPr>
          <p:spPr>
            <a:xfrm>
              <a:off x="1741425" y="2932429"/>
              <a:ext cx="329691" cy="197678"/>
            </a:xfrm>
            <a:prstGeom prst="rect">
              <a:avLst/>
            </a:prstGeom>
            <a:noFill/>
          </p:spPr>
          <p:txBody>
            <a:bodyPr wrap="square" lIns="0" tIns="0" rIns="0" bIns="0" rtlCol="0">
              <a:noAutofit/>
            </a:bodyPr>
            <a:lstStyle/>
            <a:p>
              <a:pPr algn="ctr">
                <a:lnSpc>
                  <a:spcPct val="90000"/>
                </a:lnSpc>
              </a:pPr>
              <a:r>
                <a:rPr lang="en-US" sz="1050" dirty="0" smtClean="0">
                  <a:solidFill>
                    <a:schemeClr val="bg1">
                      <a:lumMod val="50000"/>
                    </a:schemeClr>
                  </a:solidFill>
                  <a:latin typeface="Arial"/>
                  <a:cs typeface="Arial"/>
                </a:rPr>
                <a:t>98%</a:t>
              </a:r>
            </a:p>
          </p:txBody>
        </p:sp>
        <p:pic>
          <p:nvPicPr>
            <p:cNvPr id="145" name="Picture 144"/>
            <p:cNvPicPr>
              <a:picLocks noChangeAspect="1"/>
            </p:cNvPicPr>
            <p:nvPr/>
          </p:nvPicPr>
          <p:blipFill>
            <a:blip r:embed="rId28" cstate="screen">
              <a:extLst>
                <a:ext uri="{28A0092B-C50C-407E-A947-70E740481C1C}">
                  <a14:useLocalDpi xmlns:a14="http://schemas.microsoft.com/office/drawing/2010/main"/>
                </a:ext>
              </a:extLst>
            </a:blip>
            <a:stretch>
              <a:fillRect/>
            </a:stretch>
          </p:blipFill>
          <p:spPr>
            <a:xfrm>
              <a:off x="1152391" y="2668705"/>
              <a:ext cx="103722" cy="103722"/>
            </a:xfrm>
            <a:prstGeom prst="rect">
              <a:avLst/>
            </a:prstGeom>
          </p:spPr>
        </p:pic>
        <p:pic>
          <p:nvPicPr>
            <p:cNvPr id="146" name="Picture 145"/>
            <p:cNvPicPr>
              <a:picLocks noChangeAspect="1"/>
            </p:cNvPicPr>
            <p:nvPr/>
          </p:nvPicPr>
          <p:blipFill>
            <a:blip r:embed="rId27" cstate="screen">
              <a:extLst>
                <a:ext uri="{28A0092B-C50C-407E-A947-70E740481C1C}">
                  <a14:useLocalDpi xmlns:a14="http://schemas.microsoft.com/office/drawing/2010/main"/>
                </a:ext>
              </a:extLst>
            </a:blip>
            <a:stretch>
              <a:fillRect/>
            </a:stretch>
          </p:blipFill>
          <p:spPr>
            <a:xfrm>
              <a:off x="2068495" y="3314453"/>
              <a:ext cx="101573" cy="101573"/>
            </a:xfrm>
            <a:prstGeom prst="rect">
              <a:avLst/>
            </a:prstGeom>
          </p:spPr>
        </p:pic>
        <p:cxnSp>
          <p:nvCxnSpPr>
            <p:cNvPr id="147" name="Straight Connector 146"/>
            <p:cNvCxnSpPr/>
            <p:nvPr/>
          </p:nvCxnSpPr>
          <p:spPr>
            <a:xfrm flipV="1">
              <a:off x="513074" y="3505993"/>
              <a:ext cx="1664503" cy="7514"/>
            </a:xfrm>
            <a:prstGeom prst="line">
              <a:avLst/>
            </a:prstGeom>
            <a:ln w="3175">
              <a:solidFill>
                <a:srgbClr val="E4E4EE"/>
              </a:solidFill>
              <a:miter lim="800000"/>
            </a:ln>
          </p:spPr>
          <p:style>
            <a:lnRef idx="1">
              <a:schemeClr val="accent1"/>
            </a:lnRef>
            <a:fillRef idx="0">
              <a:schemeClr val="accent1"/>
            </a:fillRef>
            <a:effectRef idx="0">
              <a:schemeClr val="accent1"/>
            </a:effectRef>
            <a:fontRef idx="minor">
              <a:schemeClr val="tx1"/>
            </a:fontRef>
          </p:style>
        </p:cxnSp>
        <p:sp>
          <p:nvSpPr>
            <p:cNvPr id="148" name="TextBox 147"/>
            <p:cNvSpPr txBox="1"/>
            <p:nvPr/>
          </p:nvSpPr>
          <p:spPr>
            <a:xfrm>
              <a:off x="846466" y="3193889"/>
              <a:ext cx="1038699" cy="276108"/>
            </a:xfrm>
            <a:prstGeom prst="rect">
              <a:avLst/>
            </a:prstGeom>
            <a:noFill/>
          </p:spPr>
          <p:txBody>
            <a:bodyPr wrap="square" lIns="0" tIns="0" rIns="0" bIns="0" rtlCol="0">
              <a:noAutofit/>
            </a:bodyPr>
            <a:lstStyle/>
            <a:p>
              <a:pPr>
                <a:lnSpc>
                  <a:spcPct val="90000"/>
                </a:lnSpc>
                <a:spcAft>
                  <a:spcPts val="60"/>
                </a:spcAft>
              </a:pPr>
              <a:r>
                <a:rPr lang="en-US" sz="550" dirty="0" smtClean="0">
                  <a:solidFill>
                    <a:schemeClr val="tx1">
                      <a:lumMod val="75000"/>
                    </a:schemeClr>
                  </a:solidFill>
                  <a:latin typeface="Arial"/>
                  <a:cs typeface="Arial"/>
                </a:rPr>
                <a:t>Christopher Lemontage</a:t>
              </a:r>
            </a:p>
            <a:p>
              <a:pPr>
                <a:lnSpc>
                  <a:spcPct val="90000"/>
                </a:lnSpc>
                <a:spcAft>
                  <a:spcPts val="60"/>
                </a:spcAft>
              </a:pPr>
              <a:endParaRPr lang="en-US" sz="100" dirty="0" smtClean="0">
                <a:solidFill>
                  <a:schemeClr val="tx1">
                    <a:lumMod val="75000"/>
                  </a:schemeClr>
                </a:solidFill>
                <a:latin typeface="Arial"/>
                <a:cs typeface="Arial"/>
              </a:endParaRPr>
            </a:p>
            <a:p>
              <a:pPr>
                <a:lnSpc>
                  <a:spcPct val="90000"/>
                </a:lnSpc>
                <a:spcAft>
                  <a:spcPts val="60"/>
                </a:spcAft>
              </a:pPr>
              <a:r>
                <a:rPr lang="en-US" sz="550" dirty="0" smtClean="0">
                  <a:solidFill>
                    <a:srgbClr val="9A9B9D"/>
                  </a:solidFill>
                  <a:latin typeface="Arial"/>
                  <a:cs typeface="Arial"/>
                </a:rPr>
                <a:t>Sales Consultant</a:t>
              </a:r>
            </a:p>
            <a:p>
              <a:pPr>
                <a:lnSpc>
                  <a:spcPct val="90000"/>
                </a:lnSpc>
                <a:spcAft>
                  <a:spcPts val="60"/>
                </a:spcAft>
              </a:pPr>
              <a:r>
                <a:rPr lang="en-US" sz="550" dirty="0">
                  <a:solidFill>
                    <a:srgbClr val="9A9B9D"/>
                  </a:solidFill>
                  <a:latin typeface="Arial"/>
                  <a:cs typeface="Arial"/>
                </a:rPr>
                <a:t>U</a:t>
              </a:r>
              <a:r>
                <a:rPr lang="en-US" sz="550" dirty="0" smtClean="0">
                  <a:solidFill>
                    <a:srgbClr val="9A9B9D"/>
                  </a:solidFill>
                  <a:latin typeface="Arial"/>
                  <a:cs typeface="Arial"/>
                </a:rPr>
                <a:t>SA, CA, San Francisco</a:t>
              </a:r>
            </a:p>
          </p:txBody>
        </p:sp>
        <p:sp>
          <p:nvSpPr>
            <p:cNvPr id="149" name="TextBox 148"/>
            <p:cNvSpPr txBox="1"/>
            <p:nvPr/>
          </p:nvSpPr>
          <p:spPr>
            <a:xfrm>
              <a:off x="1741615" y="3260828"/>
              <a:ext cx="329691" cy="197678"/>
            </a:xfrm>
            <a:prstGeom prst="rect">
              <a:avLst/>
            </a:prstGeom>
            <a:noFill/>
          </p:spPr>
          <p:txBody>
            <a:bodyPr wrap="square" lIns="0" tIns="0" rIns="0" bIns="0" rtlCol="0">
              <a:noAutofit/>
            </a:bodyPr>
            <a:lstStyle/>
            <a:p>
              <a:pPr algn="ctr">
                <a:lnSpc>
                  <a:spcPct val="90000"/>
                </a:lnSpc>
              </a:pPr>
              <a:r>
                <a:rPr lang="en-US" sz="1050" dirty="0" smtClean="0">
                  <a:solidFill>
                    <a:schemeClr val="bg1">
                      <a:lumMod val="50000"/>
                    </a:schemeClr>
                  </a:solidFill>
                  <a:latin typeface="Arial"/>
                  <a:cs typeface="Arial"/>
                </a:rPr>
                <a:t>95%</a:t>
              </a:r>
            </a:p>
          </p:txBody>
        </p:sp>
        <p:cxnSp>
          <p:nvCxnSpPr>
            <p:cNvPr id="150" name="Straight Connector 149"/>
            <p:cNvCxnSpPr/>
            <p:nvPr/>
          </p:nvCxnSpPr>
          <p:spPr>
            <a:xfrm flipV="1">
              <a:off x="513072" y="3505993"/>
              <a:ext cx="1664503" cy="7514"/>
            </a:xfrm>
            <a:prstGeom prst="line">
              <a:avLst/>
            </a:prstGeom>
            <a:ln w="3175">
              <a:solidFill>
                <a:srgbClr val="E4E4EE"/>
              </a:solidFill>
              <a:miter lim="800000"/>
            </a:ln>
          </p:spPr>
          <p:style>
            <a:lnRef idx="1">
              <a:schemeClr val="accent1"/>
            </a:lnRef>
            <a:fillRef idx="0">
              <a:schemeClr val="accent1"/>
            </a:fillRef>
            <a:effectRef idx="0">
              <a:schemeClr val="accent1"/>
            </a:effectRef>
            <a:fontRef idx="minor">
              <a:schemeClr val="tx1"/>
            </a:fontRef>
          </p:style>
        </p:cxnSp>
        <p:pic>
          <p:nvPicPr>
            <p:cNvPr id="151" name="Picture 150"/>
            <p:cNvPicPr>
              <a:picLocks noChangeAspect="1"/>
            </p:cNvPicPr>
            <p:nvPr/>
          </p:nvPicPr>
          <p:blipFill>
            <a:blip r:embed="rId27" cstate="screen">
              <a:extLst>
                <a:ext uri="{28A0092B-C50C-407E-A947-70E740481C1C}">
                  <a14:useLocalDpi xmlns:a14="http://schemas.microsoft.com/office/drawing/2010/main"/>
                </a:ext>
              </a:extLst>
            </a:blip>
            <a:stretch>
              <a:fillRect/>
            </a:stretch>
          </p:blipFill>
          <p:spPr>
            <a:xfrm>
              <a:off x="2068683" y="3642852"/>
              <a:ext cx="101573" cy="101573"/>
            </a:xfrm>
            <a:prstGeom prst="rect">
              <a:avLst/>
            </a:prstGeom>
          </p:spPr>
        </p:pic>
        <p:cxnSp>
          <p:nvCxnSpPr>
            <p:cNvPr id="152" name="Straight Connector 151"/>
            <p:cNvCxnSpPr/>
            <p:nvPr/>
          </p:nvCxnSpPr>
          <p:spPr>
            <a:xfrm flipV="1">
              <a:off x="513262" y="3834392"/>
              <a:ext cx="1664503" cy="7514"/>
            </a:xfrm>
            <a:prstGeom prst="line">
              <a:avLst/>
            </a:prstGeom>
            <a:ln w="3175">
              <a:solidFill>
                <a:srgbClr val="E4E4EE"/>
              </a:solidFill>
              <a:miter lim="800000"/>
            </a:ln>
          </p:spPr>
          <p:style>
            <a:lnRef idx="1">
              <a:schemeClr val="accent1"/>
            </a:lnRef>
            <a:fillRef idx="0">
              <a:schemeClr val="accent1"/>
            </a:fillRef>
            <a:effectRef idx="0">
              <a:schemeClr val="accent1"/>
            </a:effectRef>
            <a:fontRef idx="minor">
              <a:schemeClr val="tx1"/>
            </a:fontRef>
          </p:style>
        </p:cxnSp>
        <p:sp>
          <p:nvSpPr>
            <p:cNvPr id="153" name="TextBox 152"/>
            <p:cNvSpPr txBox="1"/>
            <p:nvPr/>
          </p:nvSpPr>
          <p:spPr>
            <a:xfrm>
              <a:off x="846654" y="3522288"/>
              <a:ext cx="1038699" cy="276108"/>
            </a:xfrm>
            <a:prstGeom prst="rect">
              <a:avLst/>
            </a:prstGeom>
            <a:noFill/>
          </p:spPr>
          <p:txBody>
            <a:bodyPr wrap="square" lIns="0" tIns="0" rIns="0" bIns="0" rtlCol="0">
              <a:noAutofit/>
            </a:bodyPr>
            <a:lstStyle/>
            <a:p>
              <a:pPr>
                <a:lnSpc>
                  <a:spcPct val="90000"/>
                </a:lnSpc>
                <a:spcAft>
                  <a:spcPts val="60"/>
                </a:spcAft>
              </a:pPr>
              <a:r>
                <a:rPr lang="en-US" sz="550" dirty="0" smtClean="0">
                  <a:solidFill>
                    <a:schemeClr val="tx1">
                      <a:lumMod val="75000"/>
                    </a:schemeClr>
                  </a:solidFill>
                  <a:latin typeface="Arial"/>
                  <a:cs typeface="Arial"/>
                </a:rPr>
                <a:t>Jason Depaso</a:t>
              </a:r>
            </a:p>
            <a:p>
              <a:pPr>
                <a:lnSpc>
                  <a:spcPct val="90000"/>
                </a:lnSpc>
                <a:spcAft>
                  <a:spcPts val="60"/>
                </a:spcAft>
              </a:pPr>
              <a:endParaRPr lang="en-US" sz="100" dirty="0" smtClean="0">
                <a:solidFill>
                  <a:schemeClr val="tx1">
                    <a:lumMod val="75000"/>
                  </a:schemeClr>
                </a:solidFill>
                <a:latin typeface="Arial"/>
                <a:cs typeface="Arial"/>
              </a:endParaRPr>
            </a:p>
            <a:p>
              <a:pPr>
                <a:lnSpc>
                  <a:spcPct val="90000"/>
                </a:lnSpc>
                <a:spcAft>
                  <a:spcPts val="60"/>
                </a:spcAft>
              </a:pPr>
              <a:r>
                <a:rPr lang="en-US" sz="550" dirty="0" smtClean="0">
                  <a:solidFill>
                    <a:srgbClr val="9A9B9D"/>
                  </a:solidFill>
                  <a:latin typeface="Arial"/>
                  <a:cs typeface="Arial"/>
                </a:rPr>
                <a:t>Sales Manager</a:t>
              </a:r>
            </a:p>
            <a:p>
              <a:pPr>
                <a:lnSpc>
                  <a:spcPct val="90000"/>
                </a:lnSpc>
                <a:spcAft>
                  <a:spcPts val="60"/>
                </a:spcAft>
              </a:pPr>
              <a:r>
                <a:rPr lang="en-US" sz="550" dirty="0">
                  <a:solidFill>
                    <a:srgbClr val="9A9B9D"/>
                  </a:solidFill>
                  <a:latin typeface="Arial"/>
                  <a:cs typeface="Arial"/>
                </a:rPr>
                <a:t>U</a:t>
              </a:r>
              <a:r>
                <a:rPr lang="en-US" sz="550" dirty="0" smtClean="0">
                  <a:solidFill>
                    <a:srgbClr val="9A9B9D"/>
                  </a:solidFill>
                  <a:latin typeface="Arial"/>
                  <a:cs typeface="Arial"/>
                </a:rPr>
                <a:t>SA, Texas, Dallas</a:t>
              </a:r>
            </a:p>
          </p:txBody>
        </p:sp>
        <p:sp>
          <p:nvSpPr>
            <p:cNvPr id="154" name="TextBox 153"/>
            <p:cNvSpPr txBox="1"/>
            <p:nvPr/>
          </p:nvSpPr>
          <p:spPr>
            <a:xfrm>
              <a:off x="1741803" y="3589227"/>
              <a:ext cx="329691" cy="197678"/>
            </a:xfrm>
            <a:prstGeom prst="rect">
              <a:avLst/>
            </a:prstGeom>
            <a:noFill/>
          </p:spPr>
          <p:txBody>
            <a:bodyPr wrap="square" lIns="0" tIns="0" rIns="0" bIns="0" rtlCol="0">
              <a:noAutofit/>
            </a:bodyPr>
            <a:lstStyle/>
            <a:p>
              <a:pPr algn="ctr">
                <a:lnSpc>
                  <a:spcPct val="90000"/>
                </a:lnSpc>
              </a:pPr>
              <a:r>
                <a:rPr lang="en-US" sz="1050" dirty="0" smtClean="0">
                  <a:solidFill>
                    <a:schemeClr val="bg1">
                      <a:lumMod val="50000"/>
                    </a:schemeClr>
                  </a:solidFill>
                  <a:latin typeface="Arial"/>
                  <a:cs typeface="Arial"/>
                </a:rPr>
                <a:t>88%</a:t>
              </a:r>
            </a:p>
          </p:txBody>
        </p:sp>
        <p:cxnSp>
          <p:nvCxnSpPr>
            <p:cNvPr id="155" name="Straight Connector 154"/>
            <p:cNvCxnSpPr/>
            <p:nvPr/>
          </p:nvCxnSpPr>
          <p:spPr>
            <a:xfrm flipV="1">
              <a:off x="513260" y="3834392"/>
              <a:ext cx="1664503" cy="7514"/>
            </a:xfrm>
            <a:prstGeom prst="line">
              <a:avLst/>
            </a:prstGeom>
            <a:ln w="3175">
              <a:solidFill>
                <a:srgbClr val="E4E4EE"/>
              </a:solidFill>
              <a:miter lim="800000"/>
            </a:ln>
          </p:spPr>
          <p:style>
            <a:lnRef idx="1">
              <a:schemeClr val="accent1"/>
            </a:lnRef>
            <a:fillRef idx="0">
              <a:schemeClr val="accent1"/>
            </a:fillRef>
            <a:effectRef idx="0">
              <a:schemeClr val="accent1"/>
            </a:effectRef>
            <a:fontRef idx="minor">
              <a:schemeClr val="tx1"/>
            </a:fontRef>
          </p:style>
        </p:cxnSp>
        <p:pic>
          <p:nvPicPr>
            <p:cNvPr id="156" name="Picture 155"/>
            <p:cNvPicPr>
              <a:picLocks noChangeAspect="1"/>
            </p:cNvPicPr>
            <p:nvPr/>
          </p:nvPicPr>
          <p:blipFill>
            <a:blip r:embed="rId27" cstate="screen">
              <a:extLst>
                <a:ext uri="{28A0092B-C50C-407E-A947-70E740481C1C}">
                  <a14:useLocalDpi xmlns:a14="http://schemas.microsoft.com/office/drawing/2010/main"/>
                </a:ext>
              </a:extLst>
            </a:blip>
            <a:stretch>
              <a:fillRect/>
            </a:stretch>
          </p:blipFill>
          <p:spPr>
            <a:xfrm>
              <a:off x="2068871" y="3971251"/>
              <a:ext cx="101573" cy="101573"/>
            </a:xfrm>
            <a:prstGeom prst="rect">
              <a:avLst/>
            </a:prstGeom>
          </p:spPr>
        </p:pic>
        <p:cxnSp>
          <p:nvCxnSpPr>
            <p:cNvPr id="157" name="Straight Connector 156"/>
            <p:cNvCxnSpPr/>
            <p:nvPr/>
          </p:nvCxnSpPr>
          <p:spPr>
            <a:xfrm flipV="1">
              <a:off x="513450" y="4162791"/>
              <a:ext cx="1664503" cy="7514"/>
            </a:xfrm>
            <a:prstGeom prst="line">
              <a:avLst/>
            </a:prstGeom>
            <a:ln w="3175">
              <a:solidFill>
                <a:srgbClr val="E4E4EE"/>
              </a:solidFill>
              <a:miter lim="800000"/>
            </a:ln>
          </p:spPr>
          <p:style>
            <a:lnRef idx="1">
              <a:schemeClr val="accent1"/>
            </a:lnRef>
            <a:fillRef idx="0">
              <a:schemeClr val="accent1"/>
            </a:fillRef>
            <a:effectRef idx="0">
              <a:schemeClr val="accent1"/>
            </a:effectRef>
            <a:fontRef idx="minor">
              <a:schemeClr val="tx1"/>
            </a:fontRef>
          </p:style>
        </p:cxnSp>
        <p:sp>
          <p:nvSpPr>
            <p:cNvPr id="158" name="TextBox 157"/>
            <p:cNvSpPr txBox="1"/>
            <p:nvPr/>
          </p:nvSpPr>
          <p:spPr>
            <a:xfrm>
              <a:off x="846842" y="3850687"/>
              <a:ext cx="1038699" cy="276108"/>
            </a:xfrm>
            <a:prstGeom prst="rect">
              <a:avLst/>
            </a:prstGeom>
            <a:noFill/>
          </p:spPr>
          <p:txBody>
            <a:bodyPr wrap="square" lIns="0" tIns="0" rIns="0" bIns="0" rtlCol="0">
              <a:noAutofit/>
            </a:bodyPr>
            <a:lstStyle/>
            <a:p>
              <a:pPr>
                <a:lnSpc>
                  <a:spcPct val="90000"/>
                </a:lnSpc>
                <a:spcAft>
                  <a:spcPts val="60"/>
                </a:spcAft>
              </a:pPr>
              <a:r>
                <a:rPr lang="en-US" sz="550" dirty="0" smtClean="0">
                  <a:solidFill>
                    <a:schemeClr val="tx1">
                      <a:lumMod val="75000"/>
                    </a:schemeClr>
                  </a:solidFill>
                  <a:latin typeface="Arial"/>
                  <a:cs typeface="Arial"/>
                </a:rPr>
                <a:t>Jose Eduado</a:t>
              </a:r>
            </a:p>
            <a:p>
              <a:pPr>
                <a:lnSpc>
                  <a:spcPct val="90000"/>
                </a:lnSpc>
                <a:spcAft>
                  <a:spcPts val="60"/>
                </a:spcAft>
              </a:pPr>
              <a:endParaRPr lang="en-US" sz="100" dirty="0" smtClean="0">
                <a:solidFill>
                  <a:schemeClr val="tx1">
                    <a:lumMod val="75000"/>
                  </a:schemeClr>
                </a:solidFill>
                <a:latin typeface="Arial"/>
                <a:cs typeface="Arial"/>
              </a:endParaRPr>
            </a:p>
            <a:p>
              <a:pPr>
                <a:lnSpc>
                  <a:spcPct val="90000"/>
                </a:lnSpc>
                <a:spcAft>
                  <a:spcPts val="60"/>
                </a:spcAft>
              </a:pPr>
              <a:r>
                <a:rPr lang="en-US" sz="550" dirty="0" smtClean="0">
                  <a:solidFill>
                    <a:srgbClr val="9A9B9D"/>
                  </a:solidFill>
                  <a:latin typeface="Arial"/>
                  <a:cs typeface="Arial"/>
                </a:rPr>
                <a:t>IT Account Manager</a:t>
              </a:r>
            </a:p>
            <a:p>
              <a:pPr>
                <a:lnSpc>
                  <a:spcPct val="90000"/>
                </a:lnSpc>
                <a:spcAft>
                  <a:spcPts val="60"/>
                </a:spcAft>
              </a:pPr>
              <a:r>
                <a:rPr lang="en-US" sz="550" dirty="0">
                  <a:solidFill>
                    <a:srgbClr val="9A9B9D"/>
                  </a:solidFill>
                  <a:latin typeface="Arial"/>
                  <a:cs typeface="Arial"/>
                </a:rPr>
                <a:t>U</a:t>
              </a:r>
              <a:r>
                <a:rPr lang="en-US" sz="550" dirty="0" smtClean="0">
                  <a:solidFill>
                    <a:srgbClr val="9A9B9D"/>
                  </a:solidFill>
                  <a:latin typeface="Arial"/>
                  <a:cs typeface="Arial"/>
                </a:rPr>
                <a:t>SA, CA, San Francisco</a:t>
              </a:r>
            </a:p>
          </p:txBody>
        </p:sp>
        <p:sp>
          <p:nvSpPr>
            <p:cNvPr id="159" name="TextBox 158"/>
            <p:cNvSpPr txBox="1"/>
            <p:nvPr/>
          </p:nvSpPr>
          <p:spPr>
            <a:xfrm>
              <a:off x="1741991" y="3917626"/>
              <a:ext cx="329691" cy="197678"/>
            </a:xfrm>
            <a:prstGeom prst="rect">
              <a:avLst/>
            </a:prstGeom>
            <a:noFill/>
          </p:spPr>
          <p:txBody>
            <a:bodyPr wrap="square" lIns="0" tIns="0" rIns="0" bIns="0" rtlCol="0">
              <a:noAutofit/>
            </a:bodyPr>
            <a:lstStyle/>
            <a:p>
              <a:pPr algn="ctr">
                <a:lnSpc>
                  <a:spcPct val="90000"/>
                </a:lnSpc>
              </a:pPr>
              <a:r>
                <a:rPr lang="en-US" sz="1050" dirty="0" smtClean="0">
                  <a:solidFill>
                    <a:schemeClr val="bg1">
                      <a:lumMod val="50000"/>
                    </a:schemeClr>
                  </a:solidFill>
                  <a:latin typeface="Arial"/>
                  <a:cs typeface="Arial"/>
                </a:rPr>
                <a:t>88%</a:t>
              </a:r>
            </a:p>
          </p:txBody>
        </p:sp>
        <p:cxnSp>
          <p:nvCxnSpPr>
            <p:cNvPr id="160" name="Straight Connector 159"/>
            <p:cNvCxnSpPr/>
            <p:nvPr/>
          </p:nvCxnSpPr>
          <p:spPr>
            <a:xfrm flipV="1">
              <a:off x="513448" y="4162791"/>
              <a:ext cx="1664503" cy="7514"/>
            </a:xfrm>
            <a:prstGeom prst="line">
              <a:avLst/>
            </a:prstGeom>
            <a:ln w="3175">
              <a:solidFill>
                <a:srgbClr val="E4E4EE"/>
              </a:solidFill>
              <a:miter lim="800000"/>
            </a:ln>
          </p:spPr>
          <p:style>
            <a:lnRef idx="1">
              <a:schemeClr val="accent1"/>
            </a:lnRef>
            <a:fillRef idx="0">
              <a:schemeClr val="accent1"/>
            </a:fillRef>
            <a:effectRef idx="0">
              <a:schemeClr val="accent1"/>
            </a:effectRef>
            <a:fontRef idx="minor">
              <a:schemeClr val="tx1"/>
            </a:fontRef>
          </p:style>
        </p:cxnSp>
        <p:pic>
          <p:nvPicPr>
            <p:cNvPr id="161" name="Picture 160"/>
            <p:cNvPicPr>
              <a:picLocks noChangeAspect="1"/>
            </p:cNvPicPr>
            <p:nvPr/>
          </p:nvPicPr>
          <p:blipFill>
            <a:blip r:embed="rId27" cstate="screen">
              <a:extLst>
                <a:ext uri="{28A0092B-C50C-407E-A947-70E740481C1C}">
                  <a14:useLocalDpi xmlns:a14="http://schemas.microsoft.com/office/drawing/2010/main"/>
                </a:ext>
              </a:extLst>
            </a:blip>
            <a:stretch>
              <a:fillRect/>
            </a:stretch>
          </p:blipFill>
          <p:spPr>
            <a:xfrm>
              <a:off x="2069059" y="4299650"/>
              <a:ext cx="101573" cy="101573"/>
            </a:xfrm>
            <a:prstGeom prst="rect">
              <a:avLst/>
            </a:prstGeom>
          </p:spPr>
        </p:pic>
        <p:cxnSp>
          <p:nvCxnSpPr>
            <p:cNvPr id="162" name="Straight Connector 161"/>
            <p:cNvCxnSpPr/>
            <p:nvPr/>
          </p:nvCxnSpPr>
          <p:spPr>
            <a:xfrm flipV="1">
              <a:off x="513638" y="4491190"/>
              <a:ext cx="1664503" cy="7514"/>
            </a:xfrm>
            <a:prstGeom prst="line">
              <a:avLst/>
            </a:prstGeom>
            <a:ln w="3175">
              <a:solidFill>
                <a:srgbClr val="E4E4EE"/>
              </a:solidFill>
              <a:miter lim="800000"/>
            </a:ln>
          </p:spPr>
          <p:style>
            <a:lnRef idx="1">
              <a:schemeClr val="accent1"/>
            </a:lnRef>
            <a:fillRef idx="0">
              <a:schemeClr val="accent1"/>
            </a:fillRef>
            <a:effectRef idx="0">
              <a:schemeClr val="accent1"/>
            </a:effectRef>
            <a:fontRef idx="minor">
              <a:schemeClr val="tx1"/>
            </a:fontRef>
          </p:style>
        </p:cxnSp>
        <p:sp>
          <p:nvSpPr>
            <p:cNvPr id="163" name="TextBox 162"/>
            <p:cNvSpPr txBox="1"/>
            <p:nvPr/>
          </p:nvSpPr>
          <p:spPr>
            <a:xfrm>
              <a:off x="847030" y="4179086"/>
              <a:ext cx="1038699" cy="276108"/>
            </a:xfrm>
            <a:prstGeom prst="rect">
              <a:avLst/>
            </a:prstGeom>
            <a:noFill/>
          </p:spPr>
          <p:txBody>
            <a:bodyPr wrap="square" lIns="0" tIns="0" rIns="0" bIns="0" rtlCol="0">
              <a:noAutofit/>
            </a:bodyPr>
            <a:lstStyle/>
            <a:p>
              <a:pPr>
                <a:lnSpc>
                  <a:spcPct val="90000"/>
                </a:lnSpc>
                <a:spcAft>
                  <a:spcPts val="60"/>
                </a:spcAft>
              </a:pPr>
              <a:r>
                <a:rPr lang="en-US" sz="550" dirty="0" smtClean="0">
                  <a:solidFill>
                    <a:schemeClr val="tx1">
                      <a:lumMod val="75000"/>
                    </a:schemeClr>
                  </a:solidFill>
                  <a:latin typeface="Arial"/>
                  <a:cs typeface="Arial"/>
                </a:rPr>
                <a:t>Samuel Bodoriesak</a:t>
              </a:r>
            </a:p>
            <a:p>
              <a:pPr>
                <a:lnSpc>
                  <a:spcPct val="90000"/>
                </a:lnSpc>
                <a:spcAft>
                  <a:spcPts val="60"/>
                </a:spcAft>
              </a:pPr>
              <a:endParaRPr lang="en-US" sz="100" dirty="0" smtClean="0">
                <a:solidFill>
                  <a:schemeClr val="tx1">
                    <a:lumMod val="75000"/>
                  </a:schemeClr>
                </a:solidFill>
                <a:latin typeface="Arial"/>
                <a:cs typeface="Arial"/>
              </a:endParaRPr>
            </a:p>
            <a:p>
              <a:pPr>
                <a:lnSpc>
                  <a:spcPct val="90000"/>
                </a:lnSpc>
                <a:spcAft>
                  <a:spcPts val="60"/>
                </a:spcAft>
              </a:pPr>
              <a:r>
                <a:rPr lang="en-US" sz="550" dirty="0" smtClean="0">
                  <a:solidFill>
                    <a:srgbClr val="9A9B9D"/>
                  </a:solidFill>
                  <a:latin typeface="Arial"/>
                  <a:cs typeface="Arial"/>
                </a:rPr>
                <a:t>Sales Representative</a:t>
              </a:r>
            </a:p>
            <a:p>
              <a:pPr>
                <a:lnSpc>
                  <a:spcPct val="90000"/>
                </a:lnSpc>
                <a:spcAft>
                  <a:spcPts val="60"/>
                </a:spcAft>
              </a:pPr>
              <a:r>
                <a:rPr lang="en-US" sz="550" dirty="0">
                  <a:solidFill>
                    <a:srgbClr val="9A9B9D"/>
                  </a:solidFill>
                  <a:latin typeface="Arial"/>
                  <a:cs typeface="Arial"/>
                </a:rPr>
                <a:t>U</a:t>
              </a:r>
              <a:r>
                <a:rPr lang="en-US" sz="550" dirty="0" smtClean="0">
                  <a:solidFill>
                    <a:srgbClr val="9A9B9D"/>
                  </a:solidFill>
                  <a:latin typeface="Arial"/>
                  <a:cs typeface="Arial"/>
                </a:rPr>
                <a:t>SA, Texas, Dallas</a:t>
              </a:r>
            </a:p>
          </p:txBody>
        </p:sp>
        <p:sp>
          <p:nvSpPr>
            <p:cNvPr id="164" name="TextBox 163"/>
            <p:cNvSpPr txBox="1"/>
            <p:nvPr/>
          </p:nvSpPr>
          <p:spPr>
            <a:xfrm>
              <a:off x="1742179" y="4246025"/>
              <a:ext cx="329691" cy="197678"/>
            </a:xfrm>
            <a:prstGeom prst="rect">
              <a:avLst/>
            </a:prstGeom>
            <a:noFill/>
          </p:spPr>
          <p:txBody>
            <a:bodyPr wrap="square" lIns="0" tIns="0" rIns="0" bIns="0" rtlCol="0">
              <a:noAutofit/>
            </a:bodyPr>
            <a:lstStyle/>
            <a:p>
              <a:pPr algn="ctr">
                <a:lnSpc>
                  <a:spcPct val="90000"/>
                </a:lnSpc>
              </a:pPr>
              <a:r>
                <a:rPr lang="en-US" sz="1050" dirty="0" smtClean="0">
                  <a:solidFill>
                    <a:schemeClr val="bg1">
                      <a:lumMod val="50000"/>
                    </a:schemeClr>
                  </a:solidFill>
                  <a:latin typeface="Arial"/>
                  <a:cs typeface="Arial"/>
                </a:rPr>
                <a:t>85%</a:t>
              </a:r>
            </a:p>
          </p:txBody>
        </p:sp>
        <p:pic>
          <p:nvPicPr>
            <p:cNvPr id="165" name="Picture 164"/>
            <p:cNvPicPr>
              <a:picLocks noChangeAspect="1"/>
            </p:cNvPicPr>
            <p:nvPr/>
          </p:nvPicPr>
          <p:blipFill>
            <a:blip r:embed="rId27" cstate="screen">
              <a:extLst>
                <a:ext uri="{28A0092B-C50C-407E-A947-70E740481C1C}">
                  <a14:useLocalDpi xmlns:a14="http://schemas.microsoft.com/office/drawing/2010/main"/>
                </a:ext>
              </a:extLst>
            </a:blip>
            <a:stretch>
              <a:fillRect/>
            </a:stretch>
          </p:blipFill>
          <p:spPr>
            <a:xfrm>
              <a:off x="2069059" y="4632620"/>
              <a:ext cx="101573" cy="101573"/>
            </a:xfrm>
            <a:prstGeom prst="rect">
              <a:avLst/>
            </a:prstGeom>
          </p:spPr>
        </p:pic>
        <p:cxnSp>
          <p:nvCxnSpPr>
            <p:cNvPr id="166" name="Straight Connector 165"/>
            <p:cNvCxnSpPr/>
            <p:nvPr/>
          </p:nvCxnSpPr>
          <p:spPr>
            <a:xfrm flipV="1">
              <a:off x="513638" y="4824160"/>
              <a:ext cx="1664503" cy="7514"/>
            </a:xfrm>
            <a:prstGeom prst="line">
              <a:avLst/>
            </a:prstGeom>
            <a:ln w="3175">
              <a:solidFill>
                <a:srgbClr val="E4E4EE"/>
              </a:solidFill>
              <a:miter lim="800000"/>
            </a:ln>
          </p:spPr>
          <p:style>
            <a:lnRef idx="1">
              <a:schemeClr val="accent1"/>
            </a:lnRef>
            <a:fillRef idx="0">
              <a:schemeClr val="accent1"/>
            </a:fillRef>
            <a:effectRef idx="0">
              <a:schemeClr val="accent1"/>
            </a:effectRef>
            <a:fontRef idx="minor">
              <a:schemeClr val="tx1"/>
            </a:fontRef>
          </p:style>
        </p:cxnSp>
        <p:sp>
          <p:nvSpPr>
            <p:cNvPr id="167" name="TextBox 166"/>
            <p:cNvSpPr txBox="1"/>
            <p:nvPr/>
          </p:nvSpPr>
          <p:spPr>
            <a:xfrm>
              <a:off x="847030" y="4512056"/>
              <a:ext cx="1038699" cy="276108"/>
            </a:xfrm>
            <a:prstGeom prst="rect">
              <a:avLst/>
            </a:prstGeom>
            <a:noFill/>
          </p:spPr>
          <p:txBody>
            <a:bodyPr wrap="square" lIns="0" tIns="0" rIns="0" bIns="0" rtlCol="0">
              <a:noAutofit/>
            </a:bodyPr>
            <a:lstStyle/>
            <a:p>
              <a:pPr>
                <a:lnSpc>
                  <a:spcPct val="90000"/>
                </a:lnSpc>
                <a:spcAft>
                  <a:spcPts val="60"/>
                </a:spcAft>
              </a:pPr>
              <a:r>
                <a:rPr lang="en-US" sz="550" dirty="0" smtClean="0">
                  <a:solidFill>
                    <a:schemeClr val="tx1">
                      <a:lumMod val="75000"/>
                    </a:schemeClr>
                  </a:solidFill>
                  <a:latin typeface="Arial"/>
                  <a:cs typeface="Arial"/>
                </a:rPr>
                <a:t>Stephane Deslaurier</a:t>
              </a:r>
            </a:p>
            <a:p>
              <a:pPr>
                <a:lnSpc>
                  <a:spcPct val="90000"/>
                </a:lnSpc>
                <a:spcAft>
                  <a:spcPts val="60"/>
                </a:spcAft>
              </a:pPr>
              <a:endParaRPr lang="en-US" sz="100" dirty="0" smtClean="0">
                <a:solidFill>
                  <a:schemeClr val="tx1">
                    <a:lumMod val="75000"/>
                  </a:schemeClr>
                </a:solidFill>
                <a:latin typeface="Arial"/>
                <a:cs typeface="Arial"/>
              </a:endParaRPr>
            </a:p>
            <a:p>
              <a:pPr>
                <a:lnSpc>
                  <a:spcPct val="90000"/>
                </a:lnSpc>
                <a:spcAft>
                  <a:spcPts val="60"/>
                </a:spcAft>
              </a:pPr>
              <a:r>
                <a:rPr lang="en-US" sz="550" dirty="0" smtClean="0">
                  <a:solidFill>
                    <a:srgbClr val="9A9B9D"/>
                  </a:solidFill>
                  <a:latin typeface="Arial"/>
                  <a:cs typeface="Arial"/>
                </a:rPr>
                <a:t>Sales Manager</a:t>
              </a:r>
            </a:p>
            <a:p>
              <a:pPr>
                <a:lnSpc>
                  <a:spcPct val="90000"/>
                </a:lnSpc>
                <a:spcAft>
                  <a:spcPts val="60"/>
                </a:spcAft>
              </a:pPr>
              <a:r>
                <a:rPr lang="en-US" sz="550" dirty="0" smtClean="0">
                  <a:solidFill>
                    <a:srgbClr val="9A9B9D"/>
                  </a:solidFill>
                  <a:latin typeface="Arial"/>
                  <a:cs typeface="Arial"/>
                </a:rPr>
                <a:t>USA, CA, San Francisco</a:t>
              </a:r>
            </a:p>
          </p:txBody>
        </p:sp>
        <p:sp>
          <p:nvSpPr>
            <p:cNvPr id="168" name="TextBox 167"/>
            <p:cNvSpPr txBox="1"/>
            <p:nvPr/>
          </p:nvSpPr>
          <p:spPr>
            <a:xfrm>
              <a:off x="1742179" y="4578995"/>
              <a:ext cx="329691" cy="197678"/>
            </a:xfrm>
            <a:prstGeom prst="rect">
              <a:avLst/>
            </a:prstGeom>
            <a:noFill/>
          </p:spPr>
          <p:txBody>
            <a:bodyPr wrap="square" lIns="0" tIns="0" rIns="0" bIns="0" rtlCol="0">
              <a:noAutofit/>
            </a:bodyPr>
            <a:lstStyle/>
            <a:p>
              <a:pPr algn="ctr">
                <a:lnSpc>
                  <a:spcPct val="90000"/>
                </a:lnSpc>
              </a:pPr>
              <a:r>
                <a:rPr lang="en-US" sz="1050" dirty="0" smtClean="0">
                  <a:solidFill>
                    <a:schemeClr val="bg1">
                      <a:lumMod val="50000"/>
                    </a:schemeClr>
                  </a:solidFill>
                  <a:latin typeface="Arial"/>
                  <a:cs typeface="Arial"/>
                </a:rPr>
                <a:t>85%</a:t>
              </a:r>
            </a:p>
          </p:txBody>
        </p:sp>
        <p:cxnSp>
          <p:nvCxnSpPr>
            <p:cNvPr id="169" name="Straight Connector 168"/>
            <p:cNvCxnSpPr/>
            <p:nvPr/>
          </p:nvCxnSpPr>
          <p:spPr>
            <a:xfrm flipV="1">
              <a:off x="513636" y="4824160"/>
              <a:ext cx="1664503" cy="7514"/>
            </a:xfrm>
            <a:prstGeom prst="line">
              <a:avLst/>
            </a:prstGeom>
            <a:ln w="3175">
              <a:solidFill>
                <a:srgbClr val="E4E4EE"/>
              </a:solidFill>
              <a:miter lim="800000"/>
            </a:ln>
          </p:spPr>
          <p:style>
            <a:lnRef idx="1">
              <a:schemeClr val="accent1"/>
            </a:lnRef>
            <a:fillRef idx="0">
              <a:schemeClr val="accent1"/>
            </a:fillRef>
            <a:effectRef idx="0">
              <a:schemeClr val="accent1"/>
            </a:effectRef>
            <a:fontRef idx="minor">
              <a:schemeClr val="tx1"/>
            </a:fontRef>
          </p:style>
        </p:cxnSp>
        <p:pic>
          <p:nvPicPr>
            <p:cNvPr id="170" name="Picture 169"/>
            <p:cNvPicPr>
              <a:picLocks noChangeAspect="1"/>
            </p:cNvPicPr>
            <p:nvPr/>
          </p:nvPicPr>
          <p:blipFill>
            <a:blip r:embed="rId27" cstate="screen">
              <a:extLst>
                <a:ext uri="{28A0092B-C50C-407E-A947-70E740481C1C}">
                  <a14:useLocalDpi xmlns:a14="http://schemas.microsoft.com/office/drawing/2010/main"/>
                </a:ext>
              </a:extLst>
            </a:blip>
            <a:stretch>
              <a:fillRect/>
            </a:stretch>
          </p:blipFill>
          <p:spPr>
            <a:xfrm>
              <a:off x="2069247" y="4961019"/>
              <a:ext cx="101573" cy="101573"/>
            </a:xfrm>
            <a:prstGeom prst="rect">
              <a:avLst/>
            </a:prstGeom>
          </p:spPr>
        </p:pic>
        <p:cxnSp>
          <p:nvCxnSpPr>
            <p:cNvPr id="171" name="Straight Connector 170"/>
            <p:cNvCxnSpPr/>
            <p:nvPr/>
          </p:nvCxnSpPr>
          <p:spPr>
            <a:xfrm flipV="1">
              <a:off x="513826" y="5152559"/>
              <a:ext cx="1664503" cy="7514"/>
            </a:xfrm>
            <a:prstGeom prst="line">
              <a:avLst/>
            </a:prstGeom>
            <a:ln w="3175">
              <a:solidFill>
                <a:srgbClr val="E4E4EE"/>
              </a:solidFill>
              <a:miter lim="800000"/>
            </a:ln>
          </p:spPr>
          <p:style>
            <a:lnRef idx="1">
              <a:schemeClr val="accent1"/>
            </a:lnRef>
            <a:fillRef idx="0">
              <a:schemeClr val="accent1"/>
            </a:fillRef>
            <a:effectRef idx="0">
              <a:schemeClr val="accent1"/>
            </a:effectRef>
            <a:fontRef idx="minor">
              <a:schemeClr val="tx1"/>
            </a:fontRef>
          </p:style>
        </p:cxnSp>
        <p:sp>
          <p:nvSpPr>
            <p:cNvPr id="172" name="TextBox 171"/>
            <p:cNvSpPr txBox="1"/>
            <p:nvPr/>
          </p:nvSpPr>
          <p:spPr>
            <a:xfrm>
              <a:off x="847218" y="4840455"/>
              <a:ext cx="1038699" cy="276108"/>
            </a:xfrm>
            <a:prstGeom prst="rect">
              <a:avLst/>
            </a:prstGeom>
            <a:noFill/>
          </p:spPr>
          <p:txBody>
            <a:bodyPr wrap="square" lIns="0" tIns="0" rIns="0" bIns="0" rtlCol="0">
              <a:noAutofit/>
            </a:bodyPr>
            <a:lstStyle/>
            <a:p>
              <a:pPr>
                <a:lnSpc>
                  <a:spcPct val="90000"/>
                </a:lnSpc>
                <a:spcAft>
                  <a:spcPts val="60"/>
                </a:spcAft>
              </a:pPr>
              <a:r>
                <a:rPr lang="en-US" sz="550" dirty="0" smtClean="0">
                  <a:solidFill>
                    <a:schemeClr val="tx1">
                      <a:lumMod val="75000"/>
                    </a:schemeClr>
                  </a:solidFill>
                  <a:latin typeface="Arial"/>
                  <a:cs typeface="Arial"/>
                </a:rPr>
                <a:t>Thomas-Luigis Crimson</a:t>
              </a:r>
            </a:p>
            <a:p>
              <a:pPr>
                <a:lnSpc>
                  <a:spcPct val="90000"/>
                </a:lnSpc>
                <a:spcAft>
                  <a:spcPts val="60"/>
                </a:spcAft>
              </a:pPr>
              <a:endParaRPr lang="en-US" sz="100" dirty="0" smtClean="0">
                <a:solidFill>
                  <a:schemeClr val="tx1">
                    <a:lumMod val="75000"/>
                  </a:schemeClr>
                </a:solidFill>
                <a:latin typeface="Arial"/>
                <a:cs typeface="Arial"/>
              </a:endParaRPr>
            </a:p>
            <a:p>
              <a:pPr>
                <a:lnSpc>
                  <a:spcPct val="90000"/>
                </a:lnSpc>
                <a:spcAft>
                  <a:spcPts val="60"/>
                </a:spcAft>
              </a:pPr>
              <a:r>
                <a:rPr lang="en-US" sz="550" dirty="0" smtClean="0">
                  <a:solidFill>
                    <a:srgbClr val="9A9B9D"/>
                  </a:solidFill>
                  <a:latin typeface="Arial"/>
                  <a:cs typeface="Arial"/>
                </a:rPr>
                <a:t>Sales Representative</a:t>
              </a:r>
            </a:p>
            <a:p>
              <a:pPr>
                <a:lnSpc>
                  <a:spcPct val="90000"/>
                </a:lnSpc>
                <a:spcAft>
                  <a:spcPts val="60"/>
                </a:spcAft>
              </a:pPr>
              <a:r>
                <a:rPr lang="en-US" sz="550" dirty="0">
                  <a:solidFill>
                    <a:srgbClr val="9A9B9D"/>
                  </a:solidFill>
                  <a:latin typeface="Arial"/>
                  <a:cs typeface="Arial"/>
                </a:rPr>
                <a:t>U</a:t>
              </a:r>
              <a:r>
                <a:rPr lang="en-US" sz="550" dirty="0" smtClean="0">
                  <a:solidFill>
                    <a:srgbClr val="9A9B9D"/>
                  </a:solidFill>
                  <a:latin typeface="Arial"/>
                  <a:cs typeface="Arial"/>
                </a:rPr>
                <a:t>SA, Texas, Dallas</a:t>
              </a:r>
            </a:p>
          </p:txBody>
        </p:sp>
        <p:sp>
          <p:nvSpPr>
            <p:cNvPr id="173" name="TextBox 172"/>
            <p:cNvSpPr txBox="1"/>
            <p:nvPr/>
          </p:nvSpPr>
          <p:spPr>
            <a:xfrm>
              <a:off x="1742367" y="4907394"/>
              <a:ext cx="329691" cy="197678"/>
            </a:xfrm>
            <a:prstGeom prst="rect">
              <a:avLst/>
            </a:prstGeom>
            <a:noFill/>
          </p:spPr>
          <p:txBody>
            <a:bodyPr wrap="square" lIns="0" tIns="0" rIns="0" bIns="0" rtlCol="0">
              <a:noAutofit/>
            </a:bodyPr>
            <a:lstStyle/>
            <a:p>
              <a:pPr algn="ctr">
                <a:lnSpc>
                  <a:spcPct val="90000"/>
                </a:lnSpc>
              </a:pPr>
              <a:r>
                <a:rPr lang="en-US" sz="1050" dirty="0" smtClean="0">
                  <a:solidFill>
                    <a:schemeClr val="bg1">
                      <a:lumMod val="50000"/>
                    </a:schemeClr>
                  </a:solidFill>
                  <a:latin typeface="Arial"/>
                  <a:cs typeface="Arial"/>
                </a:rPr>
                <a:t>80%</a:t>
              </a:r>
            </a:p>
          </p:txBody>
        </p:sp>
        <p:pic>
          <p:nvPicPr>
            <p:cNvPr id="174" name="Picture 173"/>
            <p:cNvPicPr>
              <a:picLocks noChangeAspect="1"/>
            </p:cNvPicPr>
            <p:nvPr/>
          </p:nvPicPr>
          <p:blipFill>
            <a:blip r:embed="rId29" cstate="screen">
              <a:extLst>
                <a:ext uri="{28A0092B-C50C-407E-A947-70E740481C1C}">
                  <a14:useLocalDpi xmlns:a14="http://schemas.microsoft.com/office/drawing/2010/main"/>
                </a:ext>
              </a:extLst>
            </a:blip>
            <a:stretch>
              <a:fillRect/>
            </a:stretch>
          </p:blipFill>
          <p:spPr>
            <a:xfrm>
              <a:off x="1756128" y="5197914"/>
              <a:ext cx="143631" cy="143631"/>
            </a:xfrm>
            <a:prstGeom prst="rect">
              <a:avLst/>
            </a:prstGeom>
          </p:spPr>
        </p:pic>
        <p:pic>
          <p:nvPicPr>
            <p:cNvPr id="175" name="Picture 174"/>
            <p:cNvPicPr>
              <a:picLocks noChangeAspect="1"/>
            </p:cNvPicPr>
            <p:nvPr/>
          </p:nvPicPr>
          <p:blipFill>
            <a:blip r:embed="rId22" cstate="screen">
              <a:extLst>
                <a:ext uri="{28A0092B-C50C-407E-A947-70E740481C1C}">
                  <a14:useLocalDpi xmlns:a14="http://schemas.microsoft.com/office/drawing/2010/main"/>
                </a:ext>
              </a:extLst>
            </a:blip>
            <a:stretch>
              <a:fillRect/>
            </a:stretch>
          </p:blipFill>
          <p:spPr>
            <a:xfrm rot="5400000">
              <a:off x="1573127" y="2500899"/>
              <a:ext cx="65693" cy="65693"/>
            </a:xfrm>
            <a:prstGeom prst="rect">
              <a:avLst/>
            </a:prstGeom>
          </p:spPr>
        </p:pic>
        <p:pic>
          <p:nvPicPr>
            <p:cNvPr id="176" name="Picture 175"/>
            <p:cNvPicPr>
              <a:picLocks noChangeAspect="1"/>
            </p:cNvPicPr>
            <p:nvPr/>
          </p:nvPicPr>
          <p:blipFill>
            <a:blip r:embed="rId30" cstate="screen">
              <a:extLst>
                <a:ext uri="{28A0092B-C50C-407E-A947-70E740481C1C}">
                  <a14:useLocalDpi xmlns:a14="http://schemas.microsoft.com/office/drawing/2010/main"/>
                </a:ext>
              </a:extLst>
            </a:blip>
            <a:stretch>
              <a:fillRect/>
            </a:stretch>
          </p:blipFill>
          <p:spPr>
            <a:xfrm>
              <a:off x="522757" y="2876550"/>
              <a:ext cx="242084" cy="242084"/>
            </a:xfrm>
            <a:prstGeom prst="rect">
              <a:avLst/>
            </a:prstGeom>
          </p:spPr>
        </p:pic>
        <p:sp>
          <p:nvSpPr>
            <p:cNvPr id="177" name="Rounded Rectangle 176"/>
            <p:cNvSpPr/>
            <p:nvPr/>
          </p:nvSpPr>
          <p:spPr>
            <a:xfrm>
              <a:off x="450671" y="2616522"/>
              <a:ext cx="1740281" cy="215581"/>
            </a:xfrm>
            <a:prstGeom prst="roundRect">
              <a:avLst>
                <a:gd name="adj" fmla="val 0"/>
              </a:avLst>
            </a:prstGeom>
            <a:solidFill>
              <a:srgbClr val="555657">
                <a:alpha val="96000"/>
              </a:srgbClr>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lang="en-US">
                <a:solidFill>
                  <a:srgbClr val="B7B7BF"/>
                </a:solidFill>
              </a:endParaRPr>
            </a:p>
          </p:txBody>
        </p:sp>
        <p:sp>
          <p:nvSpPr>
            <p:cNvPr id="178" name="Rounded Rectangle 177"/>
            <p:cNvSpPr/>
            <p:nvPr/>
          </p:nvSpPr>
          <p:spPr>
            <a:xfrm>
              <a:off x="499738" y="2655709"/>
              <a:ext cx="1649210" cy="135046"/>
            </a:xfrm>
            <a:prstGeom prst="roundRect">
              <a:avLst>
                <a:gd name="adj" fmla="val 50000"/>
              </a:avLst>
            </a:prstGeom>
            <a:solidFill>
              <a:schemeClr val="bg1">
                <a:alpha val="96000"/>
              </a:schemeClr>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lang="en-US">
                <a:solidFill>
                  <a:srgbClr val="B7B7BF"/>
                </a:solidFill>
              </a:endParaRPr>
            </a:p>
          </p:txBody>
        </p:sp>
        <p:sp>
          <p:nvSpPr>
            <p:cNvPr id="179" name="TextBox 178"/>
            <p:cNvSpPr txBox="1"/>
            <p:nvPr/>
          </p:nvSpPr>
          <p:spPr>
            <a:xfrm>
              <a:off x="583580" y="2666505"/>
              <a:ext cx="1484521" cy="128827"/>
            </a:xfrm>
            <a:prstGeom prst="rect">
              <a:avLst/>
            </a:prstGeom>
            <a:noFill/>
          </p:spPr>
          <p:txBody>
            <a:bodyPr wrap="square" lIns="0" tIns="0" rIns="0" bIns="0" rtlCol="0" anchor="ctr" anchorCtr="0">
              <a:noAutofit/>
            </a:bodyPr>
            <a:lstStyle/>
            <a:p>
              <a:pPr algn="ctr">
                <a:lnSpc>
                  <a:spcPct val="90000"/>
                </a:lnSpc>
                <a:spcAft>
                  <a:spcPts val="50"/>
                </a:spcAft>
              </a:pPr>
              <a:r>
                <a:rPr lang="en-US" sz="600" dirty="0" smtClean="0">
                  <a:solidFill>
                    <a:schemeClr val="bg1">
                      <a:lumMod val="50000"/>
                    </a:schemeClr>
                  </a:solidFill>
                  <a:latin typeface="Arial"/>
                  <a:cs typeface="Arial"/>
                </a:rPr>
                <a:t> Search</a:t>
              </a:r>
            </a:p>
          </p:txBody>
        </p:sp>
        <p:pic>
          <p:nvPicPr>
            <p:cNvPr id="180" name="Picture 179" descr="func_search_32_ena.png"/>
            <p:cNvPicPr>
              <a:picLocks noChangeAspect="1"/>
            </p:cNvPicPr>
            <p:nvPr/>
          </p:nvPicPr>
          <p:blipFill>
            <a:blip r:embed="rId23" cstate="screen">
              <a:extLst>
                <a:ext uri="{28A0092B-C50C-407E-A947-70E740481C1C}">
                  <a14:useLocalDpi xmlns:a14="http://schemas.microsoft.com/office/drawing/2010/main"/>
                </a:ext>
              </a:extLst>
            </a:blip>
            <a:stretch>
              <a:fillRect/>
            </a:stretch>
          </p:blipFill>
          <p:spPr>
            <a:xfrm>
              <a:off x="1113842" y="2687386"/>
              <a:ext cx="70297" cy="70297"/>
            </a:xfrm>
            <a:prstGeom prst="rect">
              <a:avLst/>
            </a:prstGeom>
          </p:spPr>
        </p:pic>
        <p:pic>
          <p:nvPicPr>
            <p:cNvPr id="181" name="Picture 180" descr="Screen Shot 2016-11-07 at 4.42.16 PM.png"/>
            <p:cNvPicPr>
              <a:picLocks noChangeAspect="1"/>
            </p:cNvPicPr>
            <p:nvPr/>
          </p:nvPicPr>
          <p:blipFill>
            <a:blip r:embed="rId31" cstate="screen">
              <a:extLst>
                <a:ext uri="{28A0092B-C50C-407E-A947-70E740481C1C}">
                  <a14:useLocalDpi xmlns:a14="http://schemas.microsoft.com/office/drawing/2010/main"/>
                </a:ext>
              </a:extLst>
            </a:blip>
            <a:stretch>
              <a:fillRect/>
            </a:stretch>
          </p:blipFill>
          <p:spPr>
            <a:xfrm>
              <a:off x="522426" y="4211985"/>
              <a:ext cx="267815" cy="241777"/>
            </a:xfrm>
            <a:prstGeom prst="rect">
              <a:avLst/>
            </a:prstGeom>
          </p:spPr>
        </p:pic>
        <p:pic>
          <p:nvPicPr>
            <p:cNvPr id="182" name="Picture 181" descr="Screen Shot 2016-11-07 at 4.41.35 PM.png"/>
            <p:cNvPicPr>
              <a:picLocks noChangeAspect="1"/>
            </p:cNvPicPr>
            <p:nvPr/>
          </p:nvPicPr>
          <p:blipFill>
            <a:blip r:embed="rId32" cstate="screen">
              <a:extLst>
                <a:ext uri="{28A0092B-C50C-407E-A947-70E740481C1C}">
                  <a14:useLocalDpi xmlns:a14="http://schemas.microsoft.com/office/drawing/2010/main"/>
                </a:ext>
              </a:extLst>
            </a:blip>
            <a:stretch>
              <a:fillRect/>
            </a:stretch>
          </p:blipFill>
          <p:spPr>
            <a:xfrm>
              <a:off x="530338" y="3885725"/>
              <a:ext cx="259903" cy="252370"/>
            </a:xfrm>
            <a:prstGeom prst="rect">
              <a:avLst/>
            </a:prstGeom>
          </p:spPr>
        </p:pic>
        <p:pic>
          <p:nvPicPr>
            <p:cNvPr id="183" name="Picture 182" descr="Screen Shot 2016-11-07 at 4.41.13 PM.png"/>
            <p:cNvPicPr>
              <a:picLocks noChangeAspect="1"/>
            </p:cNvPicPr>
            <p:nvPr/>
          </p:nvPicPr>
          <p:blipFill>
            <a:blip r:embed="rId33" cstate="screen">
              <a:extLst>
                <a:ext uri="{28A0092B-C50C-407E-A947-70E740481C1C}">
                  <a14:useLocalDpi xmlns:a14="http://schemas.microsoft.com/office/drawing/2010/main"/>
                </a:ext>
              </a:extLst>
            </a:blip>
            <a:stretch>
              <a:fillRect/>
            </a:stretch>
          </p:blipFill>
          <p:spPr>
            <a:xfrm>
              <a:off x="503996" y="3537187"/>
              <a:ext cx="286245" cy="273977"/>
            </a:xfrm>
            <a:prstGeom prst="rect">
              <a:avLst/>
            </a:prstGeom>
          </p:spPr>
        </p:pic>
        <p:pic>
          <p:nvPicPr>
            <p:cNvPr id="184" name="Picture 183" descr="Screen Shot 2016-11-07 at 4.40.54 PM.png"/>
            <p:cNvPicPr>
              <a:picLocks noChangeAspect="1"/>
            </p:cNvPicPr>
            <p:nvPr/>
          </p:nvPicPr>
          <p:blipFill>
            <a:blip r:embed="rId34" cstate="screen">
              <a:extLst>
                <a:ext uri="{28A0092B-C50C-407E-A947-70E740481C1C}">
                  <a14:useLocalDpi xmlns:a14="http://schemas.microsoft.com/office/drawing/2010/main"/>
                </a:ext>
              </a:extLst>
            </a:blip>
            <a:stretch>
              <a:fillRect/>
            </a:stretch>
          </p:blipFill>
          <p:spPr>
            <a:xfrm>
              <a:off x="496801" y="3199295"/>
              <a:ext cx="293440" cy="276908"/>
            </a:xfrm>
            <a:prstGeom prst="rect">
              <a:avLst/>
            </a:prstGeom>
          </p:spPr>
        </p:pic>
        <p:pic>
          <p:nvPicPr>
            <p:cNvPr id="185" name="Picture 184" descr="Screen Shot 2016-11-07 at 4.49.47 PM.png"/>
            <p:cNvPicPr>
              <a:picLocks noChangeAspect="1"/>
            </p:cNvPicPr>
            <p:nvPr/>
          </p:nvPicPr>
          <p:blipFill>
            <a:blip r:embed="rId35" cstate="screen">
              <a:extLst>
                <a:ext uri="{28A0092B-C50C-407E-A947-70E740481C1C}">
                  <a14:useLocalDpi xmlns:a14="http://schemas.microsoft.com/office/drawing/2010/main"/>
                </a:ext>
              </a:extLst>
            </a:blip>
            <a:stretch>
              <a:fillRect/>
            </a:stretch>
          </p:blipFill>
          <p:spPr>
            <a:xfrm>
              <a:off x="498794" y="4854382"/>
              <a:ext cx="295470" cy="274736"/>
            </a:xfrm>
            <a:prstGeom prst="rect">
              <a:avLst/>
            </a:prstGeom>
          </p:spPr>
        </p:pic>
        <p:pic>
          <p:nvPicPr>
            <p:cNvPr id="186" name="Picture 185" descr="Screen Shot 2016-11-07 at 4.49.27 PM.png"/>
            <p:cNvPicPr>
              <a:picLocks noChangeAspect="1"/>
            </p:cNvPicPr>
            <p:nvPr/>
          </p:nvPicPr>
          <p:blipFill>
            <a:blip r:embed="rId36" cstate="screen">
              <a:extLst>
                <a:ext uri="{28A0092B-C50C-407E-A947-70E740481C1C}">
                  <a14:useLocalDpi xmlns:a14="http://schemas.microsoft.com/office/drawing/2010/main"/>
                </a:ext>
              </a:extLst>
            </a:blip>
            <a:stretch>
              <a:fillRect/>
            </a:stretch>
          </p:blipFill>
          <p:spPr>
            <a:xfrm>
              <a:off x="493354" y="4522237"/>
              <a:ext cx="300654" cy="264368"/>
            </a:xfrm>
            <a:prstGeom prst="rect">
              <a:avLst/>
            </a:prstGeom>
          </p:spPr>
        </p:pic>
      </p:grpSp>
      <p:grpSp>
        <p:nvGrpSpPr>
          <p:cNvPr id="187" name="Group 186"/>
          <p:cNvGrpSpPr/>
          <p:nvPr/>
        </p:nvGrpSpPr>
        <p:grpSpPr>
          <a:xfrm>
            <a:off x="5238014" y="2380492"/>
            <a:ext cx="1664654" cy="2864844"/>
            <a:chOff x="2556155" y="2455200"/>
            <a:chExt cx="1664654" cy="2864844"/>
          </a:xfrm>
        </p:grpSpPr>
        <p:pic>
          <p:nvPicPr>
            <p:cNvPr id="188" name="Picture 187"/>
            <p:cNvPicPr>
              <a:picLocks noChangeAspect="1"/>
            </p:cNvPicPr>
            <p:nvPr/>
          </p:nvPicPr>
          <p:blipFill>
            <a:blip r:embed="rId37">
              <a:alphaModFix/>
            </a:blip>
            <a:stretch>
              <a:fillRect/>
            </a:stretch>
          </p:blipFill>
          <p:spPr>
            <a:xfrm>
              <a:off x="2574685" y="3011935"/>
              <a:ext cx="1632388" cy="2181953"/>
            </a:xfrm>
            <a:prstGeom prst="rect">
              <a:avLst/>
            </a:prstGeom>
            <a:solidFill>
              <a:srgbClr val="252525">
                <a:alpha val="96000"/>
              </a:srgbClr>
            </a:solidFill>
          </p:spPr>
        </p:pic>
        <p:sp>
          <p:nvSpPr>
            <p:cNvPr id="189" name="TextBox 188"/>
            <p:cNvSpPr txBox="1"/>
            <p:nvPr/>
          </p:nvSpPr>
          <p:spPr>
            <a:xfrm>
              <a:off x="2579913" y="3482141"/>
              <a:ext cx="1621067" cy="206749"/>
            </a:xfrm>
            <a:prstGeom prst="rect">
              <a:avLst/>
            </a:prstGeom>
            <a:solidFill>
              <a:srgbClr val="5D5D5D"/>
            </a:solidFill>
          </p:spPr>
          <p:txBody>
            <a:bodyPr wrap="square" lIns="0" tIns="0" rIns="0" bIns="0" rtlCol="0" anchor="ctr" anchorCtr="0">
              <a:noAutofit/>
            </a:bodyPr>
            <a:lstStyle/>
            <a:p>
              <a:pPr>
                <a:lnSpc>
                  <a:spcPct val="90000"/>
                </a:lnSpc>
                <a:spcAft>
                  <a:spcPts val="200"/>
                </a:spcAft>
              </a:pPr>
              <a:endParaRPr lang="en-US" sz="700" dirty="0" smtClean="0">
                <a:solidFill>
                  <a:srgbClr val="9A9B9D"/>
                </a:solidFill>
                <a:latin typeface="Arial"/>
                <a:cs typeface="Arial"/>
              </a:endParaRPr>
            </a:p>
          </p:txBody>
        </p:sp>
        <p:cxnSp>
          <p:nvCxnSpPr>
            <p:cNvPr id="190" name="Straight Connector 189"/>
            <p:cNvCxnSpPr/>
            <p:nvPr/>
          </p:nvCxnSpPr>
          <p:spPr>
            <a:xfrm>
              <a:off x="2594426" y="3334058"/>
              <a:ext cx="1576720" cy="0"/>
            </a:xfrm>
            <a:prstGeom prst="line">
              <a:avLst/>
            </a:prstGeom>
            <a:ln w="6350">
              <a:solidFill>
                <a:schemeClr val="tx1"/>
              </a:solidFill>
              <a:miter lim="800000"/>
            </a:ln>
          </p:spPr>
          <p:style>
            <a:lnRef idx="1">
              <a:schemeClr val="accent1"/>
            </a:lnRef>
            <a:fillRef idx="0">
              <a:schemeClr val="accent1"/>
            </a:fillRef>
            <a:effectRef idx="0">
              <a:schemeClr val="accent1"/>
            </a:effectRef>
            <a:fontRef idx="minor">
              <a:schemeClr val="tx1"/>
            </a:fontRef>
          </p:style>
        </p:cxnSp>
        <p:sp>
          <p:nvSpPr>
            <p:cNvPr id="191" name="TextBox 190"/>
            <p:cNvSpPr txBox="1"/>
            <p:nvPr/>
          </p:nvSpPr>
          <p:spPr>
            <a:xfrm>
              <a:off x="2607896" y="3077543"/>
              <a:ext cx="1512265" cy="215666"/>
            </a:xfrm>
            <a:prstGeom prst="rect">
              <a:avLst/>
            </a:prstGeom>
            <a:noFill/>
          </p:spPr>
          <p:txBody>
            <a:bodyPr wrap="square" lIns="0" tIns="0" rIns="0" bIns="0" rtlCol="0">
              <a:noAutofit/>
            </a:bodyPr>
            <a:lstStyle/>
            <a:p>
              <a:pPr>
                <a:lnSpc>
                  <a:spcPct val="90000"/>
                </a:lnSpc>
                <a:spcAft>
                  <a:spcPts val="60"/>
                </a:spcAft>
              </a:pPr>
              <a:r>
                <a:rPr lang="en-US" sz="700" b="1" dirty="0" smtClean="0">
                  <a:solidFill>
                    <a:srgbClr val="4A9EB9"/>
                  </a:solidFill>
                  <a:latin typeface="Arial"/>
                  <a:cs typeface="Arial"/>
                </a:rPr>
                <a:t>Anna Sanchez</a:t>
              </a:r>
              <a:endParaRPr lang="en-US" sz="600" b="1" dirty="0" smtClean="0">
                <a:solidFill>
                  <a:srgbClr val="9A9B9D"/>
                </a:solidFill>
                <a:latin typeface="Arial"/>
                <a:cs typeface="Arial"/>
              </a:endParaRPr>
            </a:p>
            <a:p>
              <a:pPr>
                <a:lnSpc>
                  <a:spcPct val="90000"/>
                </a:lnSpc>
                <a:spcAft>
                  <a:spcPts val="60"/>
                </a:spcAft>
              </a:pPr>
              <a:r>
                <a:rPr lang="en-US" sz="600" b="1" dirty="0" smtClean="0">
                  <a:solidFill>
                    <a:srgbClr val="9A9B9D"/>
                  </a:solidFill>
                  <a:latin typeface="Arial"/>
                  <a:cs typeface="Arial"/>
                </a:rPr>
                <a:t>Belmont, CA USA</a:t>
              </a:r>
            </a:p>
          </p:txBody>
        </p:sp>
        <p:sp>
          <p:nvSpPr>
            <p:cNvPr id="192" name="TextBox 191"/>
            <p:cNvSpPr txBox="1"/>
            <p:nvPr/>
          </p:nvSpPr>
          <p:spPr>
            <a:xfrm>
              <a:off x="2694862" y="3535367"/>
              <a:ext cx="1356861" cy="127358"/>
            </a:xfrm>
            <a:prstGeom prst="rect">
              <a:avLst/>
            </a:prstGeom>
            <a:noFill/>
          </p:spPr>
          <p:txBody>
            <a:bodyPr wrap="square" lIns="0" tIns="0" rIns="0" bIns="0" rtlCol="0">
              <a:noAutofit/>
            </a:bodyPr>
            <a:lstStyle/>
            <a:p>
              <a:pPr>
                <a:lnSpc>
                  <a:spcPct val="90000"/>
                </a:lnSpc>
                <a:spcAft>
                  <a:spcPts val="60"/>
                </a:spcAft>
              </a:pPr>
              <a:r>
                <a:rPr lang="en-US" sz="550" b="1" dirty="0" smtClean="0">
                  <a:solidFill>
                    <a:srgbClr val="F2F2F2"/>
                  </a:solidFill>
                  <a:latin typeface="Arial"/>
                  <a:cs typeface="Arial"/>
                </a:rPr>
                <a:t>3/4    </a:t>
              </a:r>
              <a:r>
                <a:rPr lang="en-US" sz="550" b="1" dirty="0" smtClean="0">
                  <a:solidFill>
                    <a:srgbClr val="9A9B9D"/>
                  </a:solidFill>
                  <a:latin typeface="Arial"/>
                  <a:cs typeface="Arial"/>
                </a:rPr>
                <a:t>Requirements Satisfied</a:t>
              </a:r>
            </a:p>
          </p:txBody>
        </p:sp>
        <p:sp>
          <p:nvSpPr>
            <p:cNvPr id="193" name="TextBox 192"/>
            <p:cNvSpPr txBox="1"/>
            <p:nvPr/>
          </p:nvSpPr>
          <p:spPr>
            <a:xfrm>
              <a:off x="3675308" y="3356170"/>
              <a:ext cx="534359" cy="86195"/>
            </a:xfrm>
            <a:prstGeom prst="rect">
              <a:avLst/>
            </a:prstGeom>
            <a:noFill/>
          </p:spPr>
          <p:txBody>
            <a:bodyPr wrap="square" lIns="0" tIns="0" rIns="0" bIns="0" rtlCol="0">
              <a:noAutofit/>
            </a:bodyPr>
            <a:lstStyle/>
            <a:p>
              <a:pPr>
                <a:lnSpc>
                  <a:spcPct val="90000"/>
                </a:lnSpc>
                <a:spcAft>
                  <a:spcPts val="60"/>
                </a:spcAft>
              </a:pPr>
              <a:r>
                <a:rPr lang="en-US" sz="550" b="1" dirty="0" smtClean="0">
                  <a:solidFill>
                    <a:schemeClr val="bg1"/>
                  </a:solidFill>
                  <a:latin typeface="Arial"/>
                  <a:cs typeface="Arial"/>
                </a:rPr>
                <a:t>New Candidate</a:t>
              </a:r>
            </a:p>
          </p:txBody>
        </p:sp>
        <p:sp>
          <p:nvSpPr>
            <p:cNvPr id="194" name="TextBox 193"/>
            <p:cNvSpPr txBox="1"/>
            <p:nvPr/>
          </p:nvSpPr>
          <p:spPr>
            <a:xfrm>
              <a:off x="2608170" y="3740708"/>
              <a:ext cx="664816" cy="104266"/>
            </a:xfrm>
            <a:prstGeom prst="rect">
              <a:avLst/>
            </a:prstGeom>
            <a:noFill/>
          </p:spPr>
          <p:txBody>
            <a:bodyPr wrap="square" lIns="0" tIns="0" rIns="0" bIns="0" rtlCol="0">
              <a:noAutofit/>
            </a:bodyPr>
            <a:lstStyle/>
            <a:p>
              <a:pPr>
                <a:lnSpc>
                  <a:spcPct val="90000"/>
                </a:lnSpc>
                <a:spcAft>
                  <a:spcPts val="60"/>
                </a:spcAft>
              </a:pPr>
              <a:r>
                <a:rPr lang="en-US" sz="550" b="1" dirty="0" smtClean="0">
                  <a:solidFill>
                    <a:srgbClr val="A6A6A6"/>
                  </a:solidFill>
                  <a:latin typeface="Arial"/>
                  <a:cs typeface="Arial"/>
                </a:rPr>
                <a:t>Experience</a:t>
              </a:r>
            </a:p>
          </p:txBody>
        </p:sp>
        <p:sp>
          <p:nvSpPr>
            <p:cNvPr id="195" name="TextBox 194"/>
            <p:cNvSpPr txBox="1"/>
            <p:nvPr/>
          </p:nvSpPr>
          <p:spPr>
            <a:xfrm>
              <a:off x="2600544" y="4524318"/>
              <a:ext cx="664816" cy="104266"/>
            </a:xfrm>
            <a:prstGeom prst="rect">
              <a:avLst/>
            </a:prstGeom>
            <a:noFill/>
          </p:spPr>
          <p:txBody>
            <a:bodyPr wrap="square" lIns="0" tIns="0" rIns="0" bIns="0" rtlCol="0">
              <a:noAutofit/>
            </a:bodyPr>
            <a:lstStyle/>
            <a:p>
              <a:pPr>
                <a:lnSpc>
                  <a:spcPct val="90000"/>
                </a:lnSpc>
                <a:spcAft>
                  <a:spcPts val="60"/>
                </a:spcAft>
              </a:pPr>
              <a:r>
                <a:rPr lang="en-US" sz="550" dirty="0" smtClean="0">
                  <a:solidFill>
                    <a:schemeClr val="bg1">
                      <a:lumMod val="75000"/>
                    </a:schemeClr>
                  </a:solidFill>
                  <a:latin typeface="Arial"/>
                  <a:cs typeface="Arial"/>
                </a:rPr>
                <a:t>Education</a:t>
              </a:r>
            </a:p>
          </p:txBody>
        </p:sp>
        <p:sp>
          <p:nvSpPr>
            <p:cNvPr id="196" name="TextBox 195"/>
            <p:cNvSpPr txBox="1"/>
            <p:nvPr/>
          </p:nvSpPr>
          <p:spPr>
            <a:xfrm>
              <a:off x="2582501" y="3874063"/>
              <a:ext cx="1621067" cy="283462"/>
            </a:xfrm>
            <a:prstGeom prst="rect">
              <a:avLst/>
            </a:prstGeom>
            <a:solidFill>
              <a:srgbClr val="5D5D5D"/>
            </a:solidFill>
          </p:spPr>
          <p:txBody>
            <a:bodyPr wrap="square" lIns="0" tIns="0" rIns="0" bIns="0" rtlCol="0" anchor="ctr" anchorCtr="0">
              <a:noAutofit/>
            </a:bodyPr>
            <a:lstStyle/>
            <a:p>
              <a:pPr>
                <a:lnSpc>
                  <a:spcPct val="90000"/>
                </a:lnSpc>
                <a:spcAft>
                  <a:spcPts val="200"/>
                </a:spcAft>
              </a:pPr>
              <a:endParaRPr lang="en-US" sz="700" dirty="0" smtClean="0">
                <a:solidFill>
                  <a:srgbClr val="9A9B9D"/>
                </a:solidFill>
                <a:latin typeface="Arial"/>
                <a:cs typeface="Arial"/>
              </a:endParaRPr>
            </a:p>
          </p:txBody>
        </p:sp>
        <p:sp>
          <p:nvSpPr>
            <p:cNvPr id="197" name="TextBox 196"/>
            <p:cNvSpPr txBox="1"/>
            <p:nvPr/>
          </p:nvSpPr>
          <p:spPr>
            <a:xfrm>
              <a:off x="2639549" y="3909000"/>
              <a:ext cx="221479" cy="230765"/>
            </a:xfrm>
            <a:prstGeom prst="rect">
              <a:avLst/>
            </a:prstGeom>
            <a:noFill/>
          </p:spPr>
          <p:txBody>
            <a:bodyPr wrap="square" lIns="0" tIns="0" rIns="0" bIns="0" rtlCol="0">
              <a:noAutofit/>
            </a:bodyPr>
            <a:lstStyle/>
            <a:p>
              <a:pPr algn="ctr">
                <a:lnSpc>
                  <a:spcPct val="90000"/>
                </a:lnSpc>
              </a:pPr>
              <a:r>
                <a:rPr lang="en-US" sz="1400" dirty="0" smtClean="0">
                  <a:solidFill>
                    <a:schemeClr val="bg1">
                      <a:lumMod val="95000"/>
                    </a:schemeClr>
                  </a:solidFill>
                  <a:latin typeface="Arial"/>
                  <a:cs typeface="Arial"/>
                </a:rPr>
                <a:t>1</a:t>
              </a:r>
              <a:endParaRPr lang="en-US" sz="2000" dirty="0" smtClean="0">
                <a:solidFill>
                  <a:srgbClr val="B5B7B7"/>
                </a:solidFill>
                <a:latin typeface="Arial"/>
                <a:cs typeface="Arial"/>
              </a:endParaRPr>
            </a:p>
          </p:txBody>
        </p:sp>
        <p:sp>
          <p:nvSpPr>
            <p:cNvPr id="198" name="TextBox 197"/>
            <p:cNvSpPr txBox="1"/>
            <p:nvPr/>
          </p:nvSpPr>
          <p:spPr>
            <a:xfrm>
              <a:off x="2897421" y="3912883"/>
              <a:ext cx="1173174" cy="219865"/>
            </a:xfrm>
            <a:prstGeom prst="rect">
              <a:avLst/>
            </a:prstGeom>
            <a:noFill/>
          </p:spPr>
          <p:txBody>
            <a:bodyPr wrap="square" lIns="0" tIns="0" rIns="0" bIns="0" rtlCol="0">
              <a:noAutofit/>
            </a:bodyPr>
            <a:lstStyle/>
            <a:p>
              <a:pPr>
                <a:lnSpc>
                  <a:spcPct val="90000"/>
                </a:lnSpc>
                <a:spcAft>
                  <a:spcPts val="60"/>
                </a:spcAft>
              </a:pPr>
              <a:r>
                <a:rPr lang="en-US" sz="550" b="1" dirty="0" smtClean="0">
                  <a:solidFill>
                    <a:srgbClr val="F2F2F2"/>
                  </a:solidFill>
                  <a:latin typeface="Arial"/>
                  <a:cs typeface="Arial"/>
                </a:rPr>
                <a:t>Quality Assurance Engineer</a:t>
              </a:r>
            </a:p>
            <a:p>
              <a:pPr>
                <a:lnSpc>
                  <a:spcPct val="110000"/>
                </a:lnSpc>
                <a:spcAft>
                  <a:spcPts val="60"/>
                </a:spcAft>
              </a:pPr>
              <a:r>
                <a:rPr lang="en-US" sz="550" dirty="0" smtClean="0">
                  <a:solidFill>
                    <a:srgbClr val="9A9B9D"/>
                  </a:solidFill>
                  <a:latin typeface="Arial"/>
                  <a:cs typeface="Arial"/>
                </a:rPr>
                <a:t>Intel</a:t>
              </a:r>
            </a:p>
          </p:txBody>
        </p:sp>
        <p:sp>
          <p:nvSpPr>
            <p:cNvPr id="199" name="TextBox 198"/>
            <p:cNvSpPr txBox="1"/>
            <p:nvPr/>
          </p:nvSpPr>
          <p:spPr>
            <a:xfrm>
              <a:off x="2577214" y="4668893"/>
              <a:ext cx="1621067" cy="270644"/>
            </a:xfrm>
            <a:prstGeom prst="rect">
              <a:avLst/>
            </a:prstGeom>
            <a:solidFill>
              <a:schemeClr val="tx1">
                <a:lumMod val="75000"/>
              </a:schemeClr>
            </a:solidFill>
          </p:spPr>
          <p:txBody>
            <a:bodyPr wrap="square" lIns="0" tIns="0" rIns="0" bIns="0" rtlCol="0" anchor="ctr" anchorCtr="0">
              <a:noAutofit/>
            </a:bodyPr>
            <a:lstStyle/>
            <a:p>
              <a:pPr>
                <a:lnSpc>
                  <a:spcPct val="90000"/>
                </a:lnSpc>
                <a:spcAft>
                  <a:spcPts val="200"/>
                </a:spcAft>
              </a:pPr>
              <a:endParaRPr lang="en-US" sz="700" dirty="0" smtClean="0">
                <a:solidFill>
                  <a:srgbClr val="9A9B9D"/>
                </a:solidFill>
                <a:latin typeface="Arial"/>
                <a:cs typeface="Arial"/>
              </a:endParaRPr>
            </a:p>
          </p:txBody>
        </p:sp>
        <p:sp>
          <p:nvSpPr>
            <p:cNvPr id="200" name="TextBox 199"/>
            <p:cNvSpPr txBox="1"/>
            <p:nvPr/>
          </p:nvSpPr>
          <p:spPr>
            <a:xfrm>
              <a:off x="2915985" y="4711112"/>
              <a:ext cx="1175864" cy="202191"/>
            </a:xfrm>
            <a:prstGeom prst="rect">
              <a:avLst/>
            </a:prstGeom>
            <a:noFill/>
          </p:spPr>
          <p:txBody>
            <a:bodyPr wrap="square" lIns="0" tIns="0" rIns="0" bIns="0" rtlCol="0">
              <a:noAutofit/>
            </a:bodyPr>
            <a:lstStyle/>
            <a:p>
              <a:pPr>
                <a:lnSpc>
                  <a:spcPct val="90000"/>
                </a:lnSpc>
                <a:spcAft>
                  <a:spcPts val="60"/>
                </a:spcAft>
              </a:pPr>
              <a:r>
                <a:rPr lang="en-US" sz="550" b="1" dirty="0" smtClean="0">
                  <a:solidFill>
                    <a:srgbClr val="F2F2F2"/>
                  </a:solidFill>
                  <a:latin typeface="Arial"/>
                  <a:cs typeface="Arial"/>
                </a:rPr>
                <a:t>MBA, 2012</a:t>
              </a:r>
            </a:p>
            <a:p>
              <a:pPr>
                <a:lnSpc>
                  <a:spcPct val="110000"/>
                </a:lnSpc>
                <a:spcAft>
                  <a:spcPts val="60"/>
                </a:spcAft>
              </a:pPr>
              <a:r>
                <a:rPr lang="en-US" sz="550" b="1" dirty="0" smtClean="0">
                  <a:solidFill>
                    <a:srgbClr val="9A9B9D"/>
                  </a:solidFill>
                  <a:latin typeface="Arial"/>
                  <a:cs typeface="Arial"/>
                </a:rPr>
                <a:t>University of California, Berkeley</a:t>
              </a:r>
            </a:p>
          </p:txBody>
        </p:sp>
        <p:pic>
          <p:nvPicPr>
            <p:cNvPr id="201" name="Picture 200"/>
            <p:cNvPicPr>
              <a:picLocks noChangeAspect="1"/>
            </p:cNvPicPr>
            <p:nvPr/>
          </p:nvPicPr>
          <p:blipFill>
            <a:blip r:embed="rId38" cstate="screen">
              <a:extLst>
                <a:ext uri="{28A0092B-C50C-407E-A947-70E740481C1C}">
                  <a14:useLocalDpi xmlns:a14="http://schemas.microsoft.com/office/drawing/2010/main"/>
                </a:ext>
              </a:extLst>
            </a:blip>
            <a:stretch>
              <a:fillRect/>
            </a:stretch>
          </p:blipFill>
          <p:spPr>
            <a:xfrm>
              <a:off x="3946204" y="4984525"/>
              <a:ext cx="146279" cy="146279"/>
            </a:xfrm>
            <a:prstGeom prst="rect">
              <a:avLst/>
            </a:prstGeom>
          </p:spPr>
        </p:pic>
        <p:pic>
          <p:nvPicPr>
            <p:cNvPr id="202" name="Picture 201"/>
            <p:cNvPicPr>
              <a:picLocks noChangeAspect="1"/>
            </p:cNvPicPr>
            <p:nvPr/>
          </p:nvPicPr>
          <p:blipFill>
            <a:blip r:embed="rId39" cstate="screen">
              <a:extLst>
                <a:ext uri="{28A0092B-C50C-407E-A947-70E740481C1C}">
                  <a14:useLocalDpi xmlns:a14="http://schemas.microsoft.com/office/drawing/2010/main"/>
                </a:ext>
              </a:extLst>
            </a:blip>
            <a:stretch>
              <a:fillRect/>
            </a:stretch>
          </p:blipFill>
          <p:spPr>
            <a:xfrm>
              <a:off x="3518230" y="4984906"/>
              <a:ext cx="145516" cy="145516"/>
            </a:xfrm>
            <a:prstGeom prst="rect">
              <a:avLst/>
            </a:prstGeom>
          </p:spPr>
        </p:pic>
        <p:pic>
          <p:nvPicPr>
            <p:cNvPr id="203" name="Picture 202"/>
            <p:cNvPicPr>
              <a:picLocks noChangeAspect="1"/>
            </p:cNvPicPr>
            <p:nvPr/>
          </p:nvPicPr>
          <p:blipFill>
            <a:blip r:embed="rId40" cstate="screen">
              <a:extLst>
                <a:ext uri="{28A0092B-C50C-407E-A947-70E740481C1C}">
                  <a14:useLocalDpi xmlns:a14="http://schemas.microsoft.com/office/drawing/2010/main"/>
                </a:ext>
              </a:extLst>
            </a:blip>
            <a:stretch>
              <a:fillRect/>
            </a:stretch>
          </p:blipFill>
          <p:spPr>
            <a:xfrm>
              <a:off x="3098144" y="4988851"/>
              <a:ext cx="137627" cy="137627"/>
            </a:xfrm>
            <a:prstGeom prst="rect">
              <a:avLst/>
            </a:prstGeom>
          </p:spPr>
        </p:pic>
        <p:pic>
          <p:nvPicPr>
            <p:cNvPr id="204" name="Picture 203"/>
            <p:cNvPicPr>
              <a:picLocks noChangeAspect="1"/>
            </p:cNvPicPr>
            <p:nvPr/>
          </p:nvPicPr>
          <p:blipFill>
            <a:blip r:embed="rId41" cstate="screen">
              <a:extLst>
                <a:ext uri="{28A0092B-C50C-407E-A947-70E740481C1C}">
                  <a14:useLocalDpi xmlns:a14="http://schemas.microsoft.com/office/drawing/2010/main"/>
                </a:ext>
              </a:extLst>
            </a:blip>
            <a:stretch>
              <a:fillRect/>
            </a:stretch>
          </p:blipFill>
          <p:spPr>
            <a:xfrm>
              <a:off x="2677294" y="4988469"/>
              <a:ext cx="138391" cy="138391"/>
            </a:xfrm>
            <a:prstGeom prst="rect">
              <a:avLst/>
            </a:prstGeom>
          </p:spPr>
        </p:pic>
        <p:sp>
          <p:nvSpPr>
            <p:cNvPr id="205" name="TextBox 204"/>
            <p:cNvSpPr txBox="1"/>
            <p:nvPr/>
          </p:nvSpPr>
          <p:spPr>
            <a:xfrm>
              <a:off x="2793038" y="2493961"/>
              <a:ext cx="1183702" cy="118739"/>
            </a:xfrm>
            <a:prstGeom prst="rect">
              <a:avLst/>
            </a:prstGeom>
            <a:noFill/>
          </p:spPr>
          <p:txBody>
            <a:bodyPr wrap="square" lIns="0" tIns="0" rIns="0" bIns="0" rtlCol="0">
              <a:noAutofit/>
            </a:bodyPr>
            <a:lstStyle/>
            <a:p>
              <a:pPr algn="ctr">
                <a:lnSpc>
                  <a:spcPct val="90000"/>
                </a:lnSpc>
                <a:spcAft>
                  <a:spcPts val="50"/>
                </a:spcAft>
              </a:pPr>
              <a:r>
                <a:rPr lang="en-US" sz="650" dirty="0" smtClean="0">
                  <a:solidFill>
                    <a:schemeClr val="bg1">
                      <a:lumMod val="85000"/>
                    </a:schemeClr>
                  </a:solidFill>
                  <a:latin typeface="Arial"/>
                  <a:cs typeface="Arial"/>
                </a:rPr>
                <a:t>Design </a:t>
              </a:r>
              <a:r>
                <a:rPr lang="en-US" sz="650" dirty="0" smtClean="0">
                  <a:solidFill>
                    <a:srgbClr val="D9D9D9"/>
                  </a:solidFill>
                  <a:latin typeface="Arial"/>
                  <a:cs typeface="Arial"/>
                </a:rPr>
                <a:t>Verification</a:t>
              </a:r>
              <a:r>
                <a:rPr lang="en-US" sz="650" dirty="0" smtClean="0">
                  <a:solidFill>
                    <a:schemeClr val="bg1">
                      <a:lumMod val="85000"/>
                    </a:schemeClr>
                  </a:solidFill>
                  <a:latin typeface="Arial"/>
                  <a:cs typeface="Arial"/>
                </a:rPr>
                <a:t> Engineer</a:t>
              </a:r>
            </a:p>
          </p:txBody>
        </p:sp>
        <p:pic>
          <p:nvPicPr>
            <p:cNvPr id="206" name="Picture 205"/>
            <p:cNvPicPr>
              <a:picLocks noChangeAspect="1"/>
            </p:cNvPicPr>
            <p:nvPr/>
          </p:nvPicPr>
          <p:blipFill>
            <a:blip r:embed="rId18" cstate="screen">
              <a:extLst>
                <a:ext uri="{28A0092B-C50C-407E-A947-70E740481C1C}">
                  <a14:useLocalDpi xmlns:a14="http://schemas.microsoft.com/office/drawing/2010/main"/>
                </a:ext>
              </a:extLst>
            </a:blip>
            <a:stretch>
              <a:fillRect/>
            </a:stretch>
          </p:blipFill>
          <p:spPr>
            <a:xfrm flipV="1">
              <a:off x="4074679" y="2455200"/>
              <a:ext cx="146130" cy="146130"/>
            </a:xfrm>
            <a:prstGeom prst="rect">
              <a:avLst/>
            </a:prstGeom>
          </p:spPr>
        </p:pic>
        <p:pic>
          <p:nvPicPr>
            <p:cNvPr id="207" name="Picture 206" descr="func_striparrowleft_24_hov.png"/>
            <p:cNvPicPr>
              <a:picLocks noChangeAspect="1"/>
            </p:cNvPicPr>
            <p:nvPr/>
          </p:nvPicPr>
          <p:blipFill>
            <a:blip r:embed="rId19">
              <a:extLst>
                <a:ext uri="{28A0092B-C50C-407E-A947-70E740481C1C}">
                  <a14:useLocalDpi xmlns:a14="http://schemas.microsoft.com/office/drawing/2010/main"/>
                </a:ext>
              </a:extLst>
            </a:blip>
            <a:stretch>
              <a:fillRect/>
            </a:stretch>
          </p:blipFill>
          <p:spPr>
            <a:xfrm>
              <a:off x="2556155" y="2482572"/>
              <a:ext cx="147018" cy="147018"/>
            </a:xfrm>
            <a:prstGeom prst="rect">
              <a:avLst/>
            </a:prstGeom>
          </p:spPr>
        </p:pic>
        <p:sp>
          <p:nvSpPr>
            <p:cNvPr id="208" name="TextBox 207"/>
            <p:cNvSpPr txBox="1"/>
            <p:nvPr/>
          </p:nvSpPr>
          <p:spPr>
            <a:xfrm>
              <a:off x="2697475" y="2675397"/>
              <a:ext cx="1446045" cy="154717"/>
            </a:xfrm>
            <a:prstGeom prst="rect">
              <a:avLst/>
            </a:prstGeom>
            <a:noFill/>
          </p:spPr>
          <p:txBody>
            <a:bodyPr wrap="square" lIns="0" tIns="0" rIns="0" bIns="0" rtlCol="0">
              <a:noAutofit/>
            </a:bodyPr>
            <a:lstStyle/>
            <a:p>
              <a:pPr>
                <a:lnSpc>
                  <a:spcPct val="90000"/>
                </a:lnSpc>
              </a:pPr>
              <a:r>
                <a:rPr lang="en-US" sz="1100" b="1" dirty="0" smtClean="0">
                  <a:solidFill>
                    <a:srgbClr val="51A3BB"/>
                  </a:solidFill>
                  <a:latin typeface="Arial"/>
                  <a:cs typeface="Arial"/>
                </a:rPr>
                <a:t>3         </a:t>
              </a:r>
              <a:r>
                <a:rPr lang="en-US" sz="1100" b="1" dirty="0" smtClean="0">
                  <a:solidFill>
                    <a:schemeClr val="tx1">
                      <a:lumMod val="50000"/>
                    </a:schemeClr>
                  </a:solidFill>
                  <a:latin typeface="Arial"/>
                  <a:cs typeface="Arial"/>
                </a:rPr>
                <a:t>1         1         1</a:t>
              </a:r>
              <a:endParaRPr lang="en-US" sz="1600" b="1" dirty="0" smtClean="0">
                <a:solidFill>
                  <a:schemeClr val="tx1">
                    <a:lumMod val="50000"/>
                  </a:schemeClr>
                </a:solidFill>
                <a:latin typeface="Arial"/>
                <a:cs typeface="Arial"/>
              </a:endParaRPr>
            </a:p>
          </p:txBody>
        </p:sp>
        <p:sp>
          <p:nvSpPr>
            <p:cNvPr id="209" name="TextBox 208"/>
            <p:cNvSpPr txBox="1"/>
            <p:nvPr/>
          </p:nvSpPr>
          <p:spPr>
            <a:xfrm>
              <a:off x="2581469" y="4167109"/>
              <a:ext cx="1621067" cy="283462"/>
            </a:xfrm>
            <a:prstGeom prst="rect">
              <a:avLst/>
            </a:prstGeom>
            <a:solidFill>
              <a:srgbClr val="5D5D5D"/>
            </a:solidFill>
          </p:spPr>
          <p:txBody>
            <a:bodyPr wrap="square" lIns="0" tIns="0" rIns="0" bIns="0" rtlCol="0" anchor="ctr" anchorCtr="0">
              <a:noAutofit/>
            </a:bodyPr>
            <a:lstStyle/>
            <a:p>
              <a:pPr>
                <a:lnSpc>
                  <a:spcPct val="90000"/>
                </a:lnSpc>
                <a:spcAft>
                  <a:spcPts val="200"/>
                </a:spcAft>
              </a:pPr>
              <a:endParaRPr lang="en-US" sz="700" dirty="0" smtClean="0">
                <a:solidFill>
                  <a:srgbClr val="9A9B9D"/>
                </a:solidFill>
                <a:latin typeface="Arial"/>
                <a:cs typeface="Arial"/>
              </a:endParaRPr>
            </a:p>
          </p:txBody>
        </p:sp>
        <p:sp>
          <p:nvSpPr>
            <p:cNvPr id="210" name="TextBox 209"/>
            <p:cNvSpPr txBox="1"/>
            <p:nvPr/>
          </p:nvSpPr>
          <p:spPr>
            <a:xfrm>
              <a:off x="2638517" y="4202046"/>
              <a:ext cx="221479" cy="230765"/>
            </a:xfrm>
            <a:prstGeom prst="rect">
              <a:avLst/>
            </a:prstGeom>
            <a:noFill/>
          </p:spPr>
          <p:txBody>
            <a:bodyPr wrap="square" lIns="0" tIns="0" rIns="0" bIns="0" rtlCol="0">
              <a:noAutofit/>
            </a:bodyPr>
            <a:lstStyle/>
            <a:p>
              <a:pPr algn="ctr">
                <a:lnSpc>
                  <a:spcPct val="90000"/>
                </a:lnSpc>
              </a:pPr>
              <a:r>
                <a:rPr lang="en-US" sz="1400" dirty="0" smtClean="0">
                  <a:solidFill>
                    <a:schemeClr val="bg1">
                      <a:lumMod val="95000"/>
                    </a:schemeClr>
                  </a:solidFill>
                  <a:latin typeface="Arial"/>
                  <a:cs typeface="Arial"/>
                </a:rPr>
                <a:t>1</a:t>
              </a:r>
              <a:endParaRPr lang="en-US" sz="2000" dirty="0" smtClean="0">
                <a:solidFill>
                  <a:srgbClr val="B5B7B7"/>
                </a:solidFill>
                <a:latin typeface="Arial"/>
                <a:cs typeface="Arial"/>
              </a:endParaRPr>
            </a:p>
          </p:txBody>
        </p:sp>
        <p:sp>
          <p:nvSpPr>
            <p:cNvPr id="211" name="TextBox 210"/>
            <p:cNvSpPr txBox="1"/>
            <p:nvPr/>
          </p:nvSpPr>
          <p:spPr>
            <a:xfrm>
              <a:off x="2896389" y="4201667"/>
              <a:ext cx="1173174" cy="216609"/>
            </a:xfrm>
            <a:prstGeom prst="rect">
              <a:avLst/>
            </a:prstGeom>
            <a:noFill/>
          </p:spPr>
          <p:txBody>
            <a:bodyPr wrap="square" lIns="0" tIns="0" rIns="0" bIns="0" rtlCol="0">
              <a:noAutofit/>
            </a:bodyPr>
            <a:lstStyle/>
            <a:p>
              <a:pPr>
                <a:lnSpc>
                  <a:spcPct val="90000"/>
                </a:lnSpc>
                <a:spcAft>
                  <a:spcPts val="60"/>
                </a:spcAft>
              </a:pPr>
              <a:r>
                <a:rPr lang="en-US" sz="550" b="1" dirty="0" smtClean="0">
                  <a:solidFill>
                    <a:srgbClr val="F2F2F2"/>
                  </a:solidFill>
                  <a:latin typeface="Arial"/>
                  <a:cs typeface="Arial"/>
                </a:rPr>
                <a:t>Quality Assurance Engineer</a:t>
              </a:r>
            </a:p>
            <a:p>
              <a:pPr>
                <a:lnSpc>
                  <a:spcPct val="110000"/>
                </a:lnSpc>
                <a:spcAft>
                  <a:spcPts val="60"/>
                </a:spcAft>
              </a:pPr>
              <a:r>
                <a:rPr lang="en-US" sz="550" dirty="0" smtClean="0">
                  <a:solidFill>
                    <a:srgbClr val="9A9B9D"/>
                  </a:solidFill>
                  <a:latin typeface="Arial"/>
                  <a:cs typeface="Arial"/>
                </a:rPr>
                <a:t>Global Manufacturing Inc.</a:t>
              </a:r>
            </a:p>
          </p:txBody>
        </p:sp>
        <p:sp>
          <p:nvSpPr>
            <p:cNvPr id="212" name="TextBox 211"/>
            <p:cNvSpPr txBox="1"/>
            <p:nvPr/>
          </p:nvSpPr>
          <p:spPr>
            <a:xfrm>
              <a:off x="2608818" y="3355152"/>
              <a:ext cx="1038280" cy="99998"/>
            </a:xfrm>
            <a:prstGeom prst="rect">
              <a:avLst/>
            </a:prstGeom>
            <a:noFill/>
          </p:spPr>
          <p:txBody>
            <a:bodyPr wrap="square" lIns="0" tIns="0" rIns="0" bIns="0" rtlCol="0">
              <a:noAutofit/>
            </a:bodyPr>
            <a:lstStyle/>
            <a:p>
              <a:pPr>
                <a:lnSpc>
                  <a:spcPct val="90000"/>
                </a:lnSpc>
                <a:spcAft>
                  <a:spcPts val="60"/>
                </a:spcAft>
              </a:pPr>
              <a:r>
                <a:rPr lang="en-US" sz="550" b="1" dirty="0" smtClean="0">
                  <a:solidFill>
                    <a:schemeClr val="bg1">
                      <a:lumMod val="65000"/>
                    </a:schemeClr>
                  </a:solidFill>
                  <a:latin typeface="Arial"/>
                  <a:cs typeface="Arial"/>
                </a:rPr>
                <a:t>Design Verification Engineer</a:t>
              </a:r>
            </a:p>
          </p:txBody>
        </p:sp>
        <p:sp>
          <p:nvSpPr>
            <p:cNvPr id="213" name="TextBox 212"/>
            <p:cNvSpPr txBox="1"/>
            <p:nvPr/>
          </p:nvSpPr>
          <p:spPr>
            <a:xfrm>
              <a:off x="2608617" y="2854699"/>
              <a:ext cx="1580334" cy="132098"/>
            </a:xfrm>
            <a:prstGeom prst="rect">
              <a:avLst/>
            </a:prstGeom>
            <a:noFill/>
          </p:spPr>
          <p:txBody>
            <a:bodyPr wrap="square" lIns="0" tIns="0" rIns="0" bIns="0" rtlCol="0">
              <a:noAutofit/>
            </a:bodyPr>
            <a:lstStyle/>
            <a:p>
              <a:pPr>
                <a:lnSpc>
                  <a:spcPct val="90000"/>
                </a:lnSpc>
                <a:spcAft>
                  <a:spcPts val="60"/>
                </a:spcAft>
              </a:pPr>
              <a:r>
                <a:rPr lang="en-US" sz="500" b="1" dirty="0" smtClean="0">
                  <a:solidFill>
                    <a:srgbClr val="4FA9C2"/>
                  </a:solidFill>
                  <a:latin typeface="Arial"/>
                  <a:cs typeface="Arial"/>
                </a:rPr>
                <a:t>All Candidates    </a:t>
              </a:r>
              <a:r>
                <a:rPr lang="en-US" sz="500" b="1" dirty="0" smtClean="0">
                  <a:solidFill>
                    <a:schemeClr val="tx1">
                      <a:lumMod val="50000"/>
                    </a:schemeClr>
                  </a:solidFill>
                  <a:latin typeface="Arial"/>
                  <a:cs typeface="Arial"/>
                </a:rPr>
                <a:t>Review      Evaluation     Selection</a:t>
              </a:r>
            </a:p>
          </p:txBody>
        </p:sp>
        <p:cxnSp>
          <p:nvCxnSpPr>
            <p:cNvPr id="214" name="Straight Connector 213"/>
            <p:cNvCxnSpPr/>
            <p:nvPr/>
          </p:nvCxnSpPr>
          <p:spPr>
            <a:xfrm>
              <a:off x="2606187" y="2970803"/>
              <a:ext cx="1576720" cy="0"/>
            </a:xfrm>
            <a:prstGeom prst="line">
              <a:avLst/>
            </a:prstGeom>
            <a:ln w="6350">
              <a:solidFill>
                <a:schemeClr val="bg1">
                  <a:lumMod val="85000"/>
                </a:schemeClr>
              </a:solidFill>
              <a:miter lim="800000"/>
            </a:ln>
          </p:spPr>
          <p:style>
            <a:lnRef idx="1">
              <a:schemeClr val="accent1"/>
            </a:lnRef>
            <a:fillRef idx="0">
              <a:schemeClr val="accent1"/>
            </a:fillRef>
            <a:effectRef idx="0">
              <a:schemeClr val="accent1"/>
            </a:effectRef>
            <a:fontRef idx="minor">
              <a:schemeClr val="tx1"/>
            </a:fontRef>
          </p:style>
        </p:cxnSp>
        <p:pic>
          <p:nvPicPr>
            <p:cNvPr id="215" name="Picture 214"/>
            <p:cNvPicPr>
              <a:picLocks noChangeAspect="1"/>
            </p:cNvPicPr>
            <p:nvPr/>
          </p:nvPicPr>
          <p:blipFill>
            <a:blip r:embed="rId42"/>
            <a:stretch>
              <a:fillRect/>
            </a:stretch>
          </p:blipFill>
          <p:spPr>
            <a:xfrm>
              <a:off x="2646063" y="4679898"/>
              <a:ext cx="211414" cy="211414"/>
            </a:xfrm>
            <a:prstGeom prst="rect">
              <a:avLst/>
            </a:prstGeom>
          </p:spPr>
        </p:pic>
        <p:sp>
          <p:nvSpPr>
            <p:cNvPr id="216" name="Oval 215"/>
            <p:cNvSpPr>
              <a:spLocks noChangeAspect="1"/>
            </p:cNvSpPr>
            <p:nvPr/>
          </p:nvSpPr>
          <p:spPr>
            <a:xfrm flipH="1">
              <a:off x="3141691" y="5274325"/>
              <a:ext cx="45719" cy="45719"/>
            </a:xfrm>
            <a:prstGeom prst="ellipse">
              <a:avLst/>
            </a:prstGeom>
            <a:solidFill>
              <a:srgbClr val="438DF9"/>
            </a:solidFill>
            <a:ln w="6350">
              <a:solidFill>
                <a:schemeClr val="tx1">
                  <a:lumMod val="40000"/>
                  <a:lumOff val="60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lang="en-US"/>
            </a:p>
          </p:txBody>
        </p:sp>
        <p:sp>
          <p:nvSpPr>
            <p:cNvPr id="217" name="Oval 216"/>
            <p:cNvSpPr>
              <a:spLocks noChangeAspect="1"/>
            </p:cNvSpPr>
            <p:nvPr/>
          </p:nvSpPr>
          <p:spPr>
            <a:xfrm flipH="1">
              <a:off x="3260753" y="5274325"/>
              <a:ext cx="45719" cy="45719"/>
            </a:xfrm>
            <a:prstGeom prst="ellipse">
              <a:avLst/>
            </a:prstGeom>
            <a:noFill/>
            <a:ln w="6350">
              <a:solidFill>
                <a:schemeClr val="tx1">
                  <a:lumMod val="40000"/>
                  <a:lumOff val="60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lang="en-US"/>
            </a:p>
          </p:txBody>
        </p:sp>
        <p:sp>
          <p:nvSpPr>
            <p:cNvPr id="218" name="Oval 217"/>
            <p:cNvSpPr>
              <a:spLocks noChangeAspect="1"/>
            </p:cNvSpPr>
            <p:nvPr/>
          </p:nvSpPr>
          <p:spPr>
            <a:xfrm flipH="1">
              <a:off x="3379815" y="5274325"/>
              <a:ext cx="45719" cy="45719"/>
            </a:xfrm>
            <a:prstGeom prst="ellipse">
              <a:avLst/>
            </a:prstGeom>
            <a:noFill/>
            <a:ln w="6350">
              <a:solidFill>
                <a:schemeClr val="tx1">
                  <a:lumMod val="40000"/>
                  <a:lumOff val="60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lang="en-US"/>
            </a:p>
          </p:txBody>
        </p:sp>
        <p:sp>
          <p:nvSpPr>
            <p:cNvPr id="219" name="Oval 218"/>
            <p:cNvSpPr>
              <a:spLocks noChangeAspect="1"/>
            </p:cNvSpPr>
            <p:nvPr/>
          </p:nvSpPr>
          <p:spPr>
            <a:xfrm flipH="1">
              <a:off x="3498877" y="5274325"/>
              <a:ext cx="45719" cy="45719"/>
            </a:xfrm>
            <a:prstGeom prst="ellipse">
              <a:avLst/>
            </a:prstGeom>
            <a:noFill/>
            <a:ln w="6350">
              <a:solidFill>
                <a:schemeClr val="tx1">
                  <a:lumMod val="40000"/>
                  <a:lumOff val="60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lang="en-US"/>
            </a:p>
          </p:txBody>
        </p:sp>
        <p:sp>
          <p:nvSpPr>
            <p:cNvPr id="220" name="Oval 219"/>
            <p:cNvSpPr>
              <a:spLocks noChangeAspect="1"/>
            </p:cNvSpPr>
            <p:nvPr/>
          </p:nvSpPr>
          <p:spPr>
            <a:xfrm flipH="1">
              <a:off x="3617941" y="5274325"/>
              <a:ext cx="45719" cy="45719"/>
            </a:xfrm>
            <a:prstGeom prst="ellipse">
              <a:avLst/>
            </a:prstGeom>
            <a:noFill/>
            <a:ln w="6350">
              <a:solidFill>
                <a:schemeClr val="tx1">
                  <a:lumMod val="40000"/>
                  <a:lumOff val="60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lang="en-US"/>
            </a:p>
          </p:txBody>
        </p:sp>
      </p:grpSp>
    </p:spTree>
    <p:extLst>
      <p:ext uri="{BB962C8B-B14F-4D97-AF65-F5344CB8AC3E}">
        <p14:creationId xmlns:p14="http://schemas.microsoft.com/office/powerpoint/2010/main" val="22520389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ctrTitle"/>
          </p:nvPr>
        </p:nvSpPr>
        <p:spPr/>
        <p:txBody>
          <a:bodyPr/>
          <a:lstStyle/>
          <a:p>
            <a:r>
              <a:rPr lang="en-US" sz="8700" dirty="0" smtClean="0"/>
              <a:t>Planning Flows</a:t>
            </a:r>
            <a:endParaRPr lang="en-US" sz="8700" dirty="0"/>
          </a:p>
        </p:txBody>
      </p:sp>
      <p:sp>
        <p:nvSpPr>
          <p:cNvPr id="9" name="Subtitle 8"/>
          <p:cNvSpPr>
            <a:spLocks noGrp="1"/>
          </p:cNvSpPr>
          <p:nvPr>
            <p:ph type="subTitle" idx="1"/>
          </p:nvPr>
        </p:nvSpPr>
        <p:spPr>
          <a:xfrm>
            <a:off x="531764" y="2286001"/>
            <a:ext cx="11126648" cy="1022780"/>
          </a:xfrm>
        </p:spPr>
        <p:txBody>
          <a:bodyPr/>
          <a:lstStyle/>
          <a:p>
            <a:r>
              <a:rPr lang="en-US" sz="4100" b="0" dirty="0" smtClean="0"/>
              <a:t>Procurement and Shipment Tracking</a:t>
            </a:r>
            <a:endParaRPr lang="en-US" sz="4100" b="0" dirty="0"/>
          </a:p>
        </p:txBody>
      </p:sp>
    </p:spTree>
    <p:extLst>
      <p:ext uri="{BB962C8B-B14F-4D97-AF65-F5344CB8AC3E}">
        <p14:creationId xmlns:p14="http://schemas.microsoft.com/office/powerpoint/2010/main" val="1276770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7" name="Group 126"/>
          <p:cNvGrpSpPr/>
          <p:nvPr/>
        </p:nvGrpSpPr>
        <p:grpSpPr>
          <a:xfrm>
            <a:off x="7522432" y="2406617"/>
            <a:ext cx="1750085" cy="2959438"/>
            <a:chOff x="2354088" y="2318411"/>
            <a:chExt cx="1750085" cy="2959438"/>
          </a:xfrm>
        </p:grpSpPr>
        <p:sp>
          <p:nvSpPr>
            <p:cNvPr id="128" name="Rounded Rectangle 127"/>
            <p:cNvSpPr/>
            <p:nvPr/>
          </p:nvSpPr>
          <p:spPr>
            <a:xfrm>
              <a:off x="2354088" y="2489955"/>
              <a:ext cx="1750085" cy="2787894"/>
            </a:xfrm>
            <a:prstGeom prst="roundRect">
              <a:avLst>
                <a:gd name="adj" fmla="val 0"/>
              </a:avLst>
            </a:prstGeom>
            <a:solidFill>
              <a:schemeClr val="bg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lang="en-US">
                <a:solidFill>
                  <a:srgbClr val="B7B7BF"/>
                </a:solidFill>
              </a:endParaRPr>
            </a:p>
          </p:txBody>
        </p:sp>
        <p:sp>
          <p:nvSpPr>
            <p:cNvPr id="129" name="TextBox 128"/>
            <p:cNvSpPr txBox="1"/>
            <p:nvPr/>
          </p:nvSpPr>
          <p:spPr>
            <a:xfrm>
              <a:off x="2494432" y="2347065"/>
              <a:ext cx="1431438" cy="121736"/>
            </a:xfrm>
            <a:prstGeom prst="rect">
              <a:avLst/>
            </a:prstGeom>
            <a:noFill/>
          </p:spPr>
          <p:txBody>
            <a:bodyPr wrap="square" lIns="0" tIns="0" rIns="0" bIns="0" rtlCol="0">
              <a:noAutofit/>
            </a:bodyPr>
            <a:lstStyle/>
            <a:p>
              <a:pPr algn="ctr">
                <a:lnSpc>
                  <a:spcPct val="90000"/>
                </a:lnSpc>
                <a:spcAft>
                  <a:spcPts val="50"/>
                </a:spcAft>
              </a:pPr>
              <a:r>
                <a:rPr lang="en-US" sz="650" dirty="0" smtClean="0">
                  <a:solidFill>
                    <a:schemeClr val="bg1">
                      <a:lumMod val="75000"/>
                    </a:schemeClr>
                  </a:solidFill>
                  <a:latin typeface="Arial"/>
                  <a:cs typeface="Arial"/>
                </a:rPr>
                <a:t>Shopping Cart (0 Items)</a:t>
              </a:r>
            </a:p>
          </p:txBody>
        </p:sp>
        <p:sp>
          <p:nvSpPr>
            <p:cNvPr id="130" name="TextBox 129"/>
            <p:cNvSpPr txBox="1"/>
            <p:nvPr/>
          </p:nvSpPr>
          <p:spPr>
            <a:xfrm>
              <a:off x="2665374" y="2539926"/>
              <a:ext cx="1331362" cy="178045"/>
            </a:xfrm>
            <a:prstGeom prst="rect">
              <a:avLst/>
            </a:prstGeom>
            <a:noFill/>
          </p:spPr>
          <p:txBody>
            <a:bodyPr wrap="square" lIns="0" tIns="0" rIns="0" bIns="0" rtlCol="0">
              <a:noAutofit/>
            </a:bodyPr>
            <a:lstStyle/>
            <a:p>
              <a:pPr>
                <a:lnSpc>
                  <a:spcPct val="90000"/>
                </a:lnSpc>
                <a:spcAft>
                  <a:spcPts val="60"/>
                </a:spcAft>
              </a:pPr>
              <a:r>
                <a:rPr lang="en-US" sz="600" b="1" dirty="0" smtClean="0">
                  <a:solidFill>
                    <a:schemeClr val="bg1">
                      <a:lumMod val="50000"/>
                    </a:schemeClr>
                  </a:solidFill>
                  <a:latin typeface="Arial"/>
                  <a:cs typeface="Arial"/>
                </a:rPr>
                <a:t>Wireless headset for home and work</a:t>
              </a:r>
            </a:p>
            <a:p>
              <a:pPr>
                <a:lnSpc>
                  <a:spcPct val="90000"/>
                </a:lnSpc>
                <a:spcAft>
                  <a:spcPts val="60"/>
                </a:spcAft>
              </a:pPr>
              <a:endParaRPr lang="en-US" sz="200" b="1" dirty="0" smtClean="0">
                <a:solidFill>
                  <a:schemeClr val="bg1">
                    <a:lumMod val="65000"/>
                  </a:schemeClr>
                </a:solidFill>
                <a:latin typeface="Arial"/>
                <a:cs typeface="Arial"/>
              </a:endParaRPr>
            </a:p>
            <a:p>
              <a:pPr>
                <a:lnSpc>
                  <a:spcPct val="90000"/>
                </a:lnSpc>
                <a:spcAft>
                  <a:spcPts val="60"/>
                </a:spcAft>
              </a:pPr>
              <a:r>
                <a:rPr lang="en-US" sz="600" b="1" dirty="0" smtClean="0">
                  <a:solidFill>
                    <a:schemeClr val="bg1">
                      <a:lumMod val="65000"/>
                    </a:schemeClr>
                  </a:solidFill>
                  <a:latin typeface="Arial"/>
                  <a:cs typeface="Arial"/>
                </a:rPr>
                <a:t>Canada eXpress               </a:t>
              </a:r>
              <a:r>
                <a:rPr lang="en-US" sz="600" dirty="0" smtClean="0">
                  <a:solidFill>
                    <a:schemeClr val="bg1">
                      <a:lumMod val="65000"/>
                    </a:schemeClr>
                  </a:solidFill>
                  <a:latin typeface="Arial"/>
                  <a:cs typeface="Arial"/>
                </a:rPr>
                <a:t>11/05/2016</a:t>
              </a:r>
            </a:p>
          </p:txBody>
        </p:sp>
        <p:cxnSp>
          <p:nvCxnSpPr>
            <p:cNvPr id="131" name="Straight Connector 130"/>
            <p:cNvCxnSpPr/>
            <p:nvPr/>
          </p:nvCxnSpPr>
          <p:spPr>
            <a:xfrm>
              <a:off x="2385113" y="2763346"/>
              <a:ext cx="1683063" cy="0"/>
            </a:xfrm>
            <a:prstGeom prst="line">
              <a:avLst/>
            </a:prstGeom>
            <a:ln w="6350">
              <a:solidFill>
                <a:schemeClr val="bg1">
                  <a:lumMod val="85000"/>
                </a:schemeClr>
              </a:solidFill>
              <a:miter lim="800000"/>
            </a:ln>
          </p:spPr>
          <p:style>
            <a:lnRef idx="1">
              <a:schemeClr val="accent1"/>
            </a:lnRef>
            <a:fillRef idx="0">
              <a:schemeClr val="accent1"/>
            </a:fillRef>
            <a:effectRef idx="0">
              <a:schemeClr val="accent1"/>
            </a:effectRef>
            <a:fontRef idx="minor">
              <a:schemeClr val="tx1"/>
            </a:fontRef>
          </p:style>
        </p:cxnSp>
        <p:pic>
          <p:nvPicPr>
            <p:cNvPr id="132" name="Picture 13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967956" y="2339957"/>
              <a:ext cx="103822" cy="103822"/>
            </a:xfrm>
            <a:prstGeom prst="rect">
              <a:avLst/>
            </a:prstGeom>
          </p:spPr>
        </p:pic>
        <p:pic>
          <p:nvPicPr>
            <p:cNvPr id="133" name="Picture 13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395921" y="2318411"/>
              <a:ext cx="141520" cy="141520"/>
            </a:xfrm>
            <a:prstGeom prst="rect">
              <a:avLst/>
            </a:prstGeom>
          </p:spPr>
        </p:pic>
        <p:sp>
          <p:nvSpPr>
            <p:cNvPr id="134" name="TextBox 133"/>
            <p:cNvSpPr txBox="1"/>
            <p:nvPr/>
          </p:nvSpPr>
          <p:spPr>
            <a:xfrm>
              <a:off x="2667106" y="2789184"/>
              <a:ext cx="1320496" cy="197527"/>
            </a:xfrm>
            <a:prstGeom prst="rect">
              <a:avLst/>
            </a:prstGeom>
            <a:noFill/>
          </p:spPr>
          <p:txBody>
            <a:bodyPr wrap="square" lIns="0" tIns="0" rIns="0" bIns="0" rtlCol="0">
              <a:noAutofit/>
            </a:bodyPr>
            <a:lstStyle/>
            <a:p>
              <a:pPr>
                <a:lnSpc>
                  <a:spcPct val="90000"/>
                </a:lnSpc>
                <a:spcAft>
                  <a:spcPts val="60"/>
                </a:spcAft>
              </a:pPr>
              <a:r>
                <a:rPr lang="en-US" sz="600" b="1" dirty="0" smtClean="0">
                  <a:solidFill>
                    <a:schemeClr val="bg1">
                      <a:lumMod val="50000"/>
                    </a:schemeClr>
                  </a:solidFill>
                  <a:latin typeface="Arial"/>
                  <a:cs typeface="Arial"/>
                </a:rPr>
                <a:t>Laptop bag for travel</a:t>
              </a:r>
            </a:p>
            <a:p>
              <a:pPr>
                <a:lnSpc>
                  <a:spcPct val="90000"/>
                </a:lnSpc>
                <a:spcAft>
                  <a:spcPts val="60"/>
                </a:spcAft>
              </a:pPr>
              <a:endParaRPr lang="en-US" sz="200" b="1" dirty="0" smtClean="0">
                <a:solidFill>
                  <a:schemeClr val="bg1">
                    <a:lumMod val="65000"/>
                  </a:schemeClr>
                </a:solidFill>
                <a:latin typeface="Arial"/>
                <a:cs typeface="Arial"/>
              </a:endParaRPr>
            </a:p>
            <a:p>
              <a:pPr>
                <a:lnSpc>
                  <a:spcPct val="90000"/>
                </a:lnSpc>
                <a:spcAft>
                  <a:spcPts val="60"/>
                </a:spcAft>
              </a:pPr>
              <a:r>
                <a:rPr lang="en-US" sz="600" b="1" dirty="0" smtClean="0">
                  <a:solidFill>
                    <a:schemeClr val="bg1">
                      <a:lumMod val="65000"/>
                    </a:schemeClr>
                  </a:solidFill>
                  <a:latin typeface="Arial"/>
                  <a:cs typeface="Arial"/>
                </a:rPr>
                <a:t>Canada eXpress               </a:t>
              </a:r>
              <a:r>
                <a:rPr lang="en-US" sz="600" dirty="0" smtClean="0">
                  <a:solidFill>
                    <a:schemeClr val="bg1">
                      <a:lumMod val="65000"/>
                    </a:schemeClr>
                  </a:solidFill>
                  <a:latin typeface="Arial"/>
                  <a:cs typeface="Arial"/>
                </a:rPr>
                <a:t>11/05/2016</a:t>
              </a:r>
            </a:p>
          </p:txBody>
        </p:sp>
        <p:sp>
          <p:nvSpPr>
            <p:cNvPr id="135" name="TextBox 134"/>
            <p:cNvSpPr txBox="1"/>
            <p:nvPr/>
          </p:nvSpPr>
          <p:spPr>
            <a:xfrm>
              <a:off x="2663444" y="3092238"/>
              <a:ext cx="1320496" cy="197527"/>
            </a:xfrm>
            <a:prstGeom prst="rect">
              <a:avLst/>
            </a:prstGeom>
            <a:noFill/>
          </p:spPr>
          <p:txBody>
            <a:bodyPr wrap="square" lIns="0" tIns="0" rIns="0" bIns="0" rtlCol="0">
              <a:noAutofit/>
            </a:bodyPr>
            <a:lstStyle/>
            <a:p>
              <a:pPr>
                <a:lnSpc>
                  <a:spcPct val="90000"/>
                </a:lnSpc>
                <a:spcAft>
                  <a:spcPts val="60"/>
                </a:spcAft>
              </a:pPr>
              <a:r>
                <a:rPr lang="en-US" sz="600" b="1" dirty="0" smtClean="0">
                  <a:solidFill>
                    <a:schemeClr val="bg1">
                      <a:lumMod val="50000"/>
                    </a:schemeClr>
                  </a:solidFill>
                  <a:latin typeface="Arial"/>
                  <a:cs typeface="Arial"/>
                </a:rPr>
                <a:t>Cordless Mouse</a:t>
              </a:r>
            </a:p>
            <a:p>
              <a:pPr>
                <a:lnSpc>
                  <a:spcPct val="90000"/>
                </a:lnSpc>
                <a:spcAft>
                  <a:spcPts val="60"/>
                </a:spcAft>
              </a:pPr>
              <a:endParaRPr lang="en-US" sz="200" b="1" dirty="0" smtClean="0">
                <a:solidFill>
                  <a:schemeClr val="bg1">
                    <a:lumMod val="65000"/>
                  </a:schemeClr>
                </a:solidFill>
                <a:latin typeface="Arial"/>
                <a:cs typeface="Arial"/>
              </a:endParaRPr>
            </a:p>
            <a:p>
              <a:pPr>
                <a:lnSpc>
                  <a:spcPct val="90000"/>
                </a:lnSpc>
                <a:spcAft>
                  <a:spcPts val="60"/>
                </a:spcAft>
              </a:pPr>
              <a:r>
                <a:rPr lang="en-US" sz="600" b="1" dirty="0" smtClean="0">
                  <a:solidFill>
                    <a:schemeClr val="bg1">
                      <a:lumMod val="65000"/>
                    </a:schemeClr>
                  </a:solidFill>
                  <a:latin typeface="Arial"/>
                  <a:cs typeface="Arial"/>
                </a:rPr>
                <a:t>Canada eXpress               </a:t>
              </a:r>
              <a:r>
                <a:rPr lang="en-US" sz="600" dirty="0" smtClean="0">
                  <a:solidFill>
                    <a:schemeClr val="bg1">
                      <a:lumMod val="65000"/>
                    </a:schemeClr>
                  </a:solidFill>
                  <a:latin typeface="Arial"/>
                  <a:cs typeface="Arial"/>
                </a:rPr>
                <a:t>11/05/2016</a:t>
              </a:r>
            </a:p>
          </p:txBody>
        </p:sp>
        <p:cxnSp>
          <p:nvCxnSpPr>
            <p:cNvPr id="136" name="Straight Connector 135"/>
            <p:cNvCxnSpPr/>
            <p:nvPr/>
          </p:nvCxnSpPr>
          <p:spPr>
            <a:xfrm>
              <a:off x="2381453" y="3050283"/>
              <a:ext cx="1683063" cy="0"/>
            </a:xfrm>
            <a:prstGeom prst="line">
              <a:avLst/>
            </a:prstGeom>
            <a:ln w="6350">
              <a:solidFill>
                <a:schemeClr val="bg1">
                  <a:lumMod val="85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137" name="Straight Connector 136"/>
            <p:cNvCxnSpPr/>
            <p:nvPr/>
          </p:nvCxnSpPr>
          <p:spPr>
            <a:xfrm>
              <a:off x="2377793" y="3326458"/>
              <a:ext cx="1683063" cy="0"/>
            </a:xfrm>
            <a:prstGeom prst="line">
              <a:avLst/>
            </a:prstGeom>
            <a:ln w="6350">
              <a:solidFill>
                <a:schemeClr val="bg1">
                  <a:lumMod val="85000"/>
                </a:schemeClr>
              </a:solidFill>
              <a:miter lim="800000"/>
            </a:ln>
          </p:spPr>
          <p:style>
            <a:lnRef idx="1">
              <a:schemeClr val="accent1"/>
            </a:lnRef>
            <a:fillRef idx="0">
              <a:schemeClr val="accent1"/>
            </a:fillRef>
            <a:effectRef idx="0">
              <a:schemeClr val="accent1"/>
            </a:effectRef>
            <a:fontRef idx="minor">
              <a:schemeClr val="tx1"/>
            </a:fontRef>
          </p:style>
        </p:cxnSp>
        <p:pic>
          <p:nvPicPr>
            <p:cNvPr id="138" name="Picture 13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390751" y="2507565"/>
              <a:ext cx="248291" cy="248291"/>
            </a:xfrm>
            <a:prstGeom prst="rect">
              <a:avLst/>
            </a:prstGeom>
          </p:spPr>
        </p:pic>
        <p:pic>
          <p:nvPicPr>
            <p:cNvPr id="139" name="Picture 138"/>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387620" y="2765122"/>
              <a:ext cx="269933" cy="269933"/>
            </a:xfrm>
            <a:prstGeom prst="rect">
              <a:avLst/>
            </a:prstGeom>
          </p:spPr>
        </p:pic>
        <p:pic>
          <p:nvPicPr>
            <p:cNvPr id="140" name="Picture 139"/>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2378387" y="3052531"/>
              <a:ext cx="271390" cy="271390"/>
            </a:xfrm>
            <a:prstGeom prst="rect">
              <a:avLst/>
            </a:prstGeom>
          </p:spPr>
        </p:pic>
      </p:grpSp>
      <p:grpSp>
        <p:nvGrpSpPr>
          <p:cNvPr id="111" name="Group 110"/>
          <p:cNvGrpSpPr/>
          <p:nvPr/>
        </p:nvGrpSpPr>
        <p:grpSpPr>
          <a:xfrm>
            <a:off x="5231187" y="2367329"/>
            <a:ext cx="1740602" cy="2979477"/>
            <a:chOff x="2368687" y="2289175"/>
            <a:chExt cx="1740602" cy="2979477"/>
          </a:xfrm>
        </p:grpSpPr>
        <p:sp>
          <p:nvSpPr>
            <p:cNvPr id="112" name="Rounded Rectangle 111"/>
            <p:cNvSpPr/>
            <p:nvPr/>
          </p:nvSpPr>
          <p:spPr>
            <a:xfrm>
              <a:off x="2368687" y="2694241"/>
              <a:ext cx="1740602" cy="2569617"/>
            </a:xfrm>
            <a:prstGeom prst="roundRect">
              <a:avLst>
                <a:gd name="adj" fmla="val 0"/>
              </a:avLst>
            </a:prstGeom>
            <a:solidFill>
              <a:schemeClr val="bg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lang="en-US">
                <a:solidFill>
                  <a:srgbClr val="B7B7BF"/>
                </a:solidFill>
              </a:endParaRPr>
            </a:p>
          </p:txBody>
        </p:sp>
        <p:sp>
          <p:nvSpPr>
            <p:cNvPr id="113" name="TextBox 112"/>
            <p:cNvSpPr txBox="1"/>
            <p:nvPr/>
          </p:nvSpPr>
          <p:spPr>
            <a:xfrm>
              <a:off x="2494432" y="2322065"/>
              <a:ext cx="1431438" cy="121736"/>
            </a:xfrm>
            <a:prstGeom prst="rect">
              <a:avLst/>
            </a:prstGeom>
            <a:noFill/>
          </p:spPr>
          <p:txBody>
            <a:bodyPr wrap="square" lIns="0" tIns="0" rIns="0" bIns="0" rtlCol="0">
              <a:noAutofit/>
            </a:bodyPr>
            <a:lstStyle/>
            <a:p>
              <a:pPr algn="ctr">
                <a:lnSpc>
                  <a:spcPct val="90000"/>
                </a:lnSpc>
                <a:spcAft>
                  <a:spcPts val="50"/>
                </a:spcAft>
              </a:pPr>
              <a:r>
                <a:rPr lang="en-US" sz="650" dirty="0" smtClean="0">
                  <a:solidFill>
                    <a:schemeClr val="bg1">
                      <a:lumMod val="75000"/>
                    </a:schemeClr>
                  </a:solidFill>
                  <a:latin typeface="Arial"/>
                  <a:cs typeface="Arial"/>
                </a:rPr>
                <a:t>Shopping Cart (0 Items)</a:t>
              </a:r>
            </a:p>
          </p:txBody>
        </p:sp>
        <p:sp>
          <p:nvSpPr>
            <p:cNvPr id="114" name="Rounded Rectangle 113"/>
            <p:cNvSpPr/>
            <p:nvPr/>
          </p:nvSpPr>
          <p:spPr>
            <a:xfrm>
              <a:off x="2372228" y="2871958"/>
              <a:ext cx="1735551" cy="219891"/>
            </a:xfrm>
            <a:prstGeom prst="roundRect">
              <a:avLst>
                <a:gd name="adj" fmla="val 0"/>
              </a:avLst>
            </a:prstGeom>
            <a:solidFill>
              <a:srgbClr val="EAEBEE">
                <a:alpha val="96000"/>
              </a:srgbClr>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lang="en-US">
                <a:solidFill>
                  <a:srgbClr val="B7B7BF"/>
                </a:solidFill>
              </a:endParaRPr>
            </a:p>
          </p:txBody>
        </p:sp>
        <p:sp>
          <p:nvSpPr>
            <p:cNvPr id="115" name="TextBox 114"/>
            <p:cNvSpPr txBox="1"/>
            <p:nvPr/>
          </p:nvSpPr>
          <p:spPr>
            <a:xfrm>
              <a:off x="2417600" y="2932457"/>
              <a:ext cx="918859" cy="128827"/>
            </a:xfrm>
            <a:prstGeom prst="rect">
              <a:avLst/>
            </a:prstGeom>
            <a:noFill/>
          </p:spPr>
          <p:txBody>
            <a:bodyPr wrap="square" lIns="0" tIns="0" rIns="0" bIns="0" rtlCol="0">
              <a:noAutofit/>
            </a:bodyPr>
            <a:lstStyle/>
            <a:p>
              <a:pPr>
                <a:lnSpc>
                  <a:spcPct val="90000"/>
                </a:lnSpc>
                <a:spcAft>
                  <a:spcPts val="50"/>
                </a:spcAft>
              </a:pPr>
              <a:r>
                <a:rPr lang="en-US" sz="650" b="1" dirty="0" smtClean="0">
                  <a:solidFill>
                    <a:schemeClr val="bg1">
                      <a:lumMod val="50000"/>
                    </a:schemeClr>
                  </a:solidFill>
                  <a:latin typeface="Arial"/>
                  <a:cs typeface="Arial"/>
                </a:rPr>
                <a:t>Deliver to</a:t>
              </a:r>
            </a:p>
          </p:txBody>
        </p:sp>
        <p:sp>
          <p:nvSpPr>
            <p:cNvPr id="116" name="Rounded Rectangle 115"/>
            <p:cNvSpPr/>
            <p:nvPr/>
          </p:nvSpPr>
          <p:spPr>
            <a:xfrm>
              <a:off x="2372495" y="2482095"/>
              <a:ext cx="1735551" cy="215581"/>
            </a:xfrm>
            <a:prstGeom prst="roundRect">
              <a:avLst>
                <a:gd name="adj" fmla="val 0"/>
              </a:avLst>
            </a:prstGeom>
            <a:solidFill>
              <a:srgbClr val="EAEBEE">
                <a:alpha val="96000"/>
              </a:srgbClr>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lang="en-US">
                <a:solidFill>
                  <a:srgbClr val="B7B7BF"/>
                </a:solidFill>
              </a:endParaRPr>
            </a:p>
          </p:txBody>
        </p:sp>
        <p:sp>
          <p:nvSpPr>
            <p:cNvPr id="117" name="TextBox 116"/>
            <p:cNvSpPr txBox="1"/>
            <p:nvPr/>
          </p:nvSpPr>
          <p:spPr>
            <a:xfrm>
              <a:off x="2405998" y="2542593"/>
              <a:ext cx="1193637" cy="110551"/>
            </a:xfrm>
            <a:prstGeom prst="rect">
              <a:avLst/>
            </a:prstGeom>
            <a:noFill/>
          </p:spPr>
          <p:txBody>
            <a:bodyPr wrap="square" lIns="0" tIns="0" rIns="0" bIns="0" rtlCol="0">
              <a:noAutofit/>
            </a:bodyPr>
            <a:lstStyle/>
            <a:p>
              <a:pPr>
                <a:lnSpc>
                  <a:spcPct val="90000"/>
                </a:lnSpc>
                <a:spcAft>
                  <a:spcPts val="50"/>
                </a:spcAft>
              </a:pPr>
              <a:r>
                <a:rPr lang="en-US" sz="650" b="1" dirty="0" smtClean="0">
                  <a:solidFill>
                    <a:schemeClr val="bg1">
                      <a:lumMod val="50000"/>
                    </a:schemeClr>
                  </a:solidFill>
                  <a:latin typeface="Arial"/>
                  <a:cs typeface="Arial"/>
                </a:rPr>
                <a:t>Items</a:t>
              </a:r>
            </a:p>
          </p:txBody>
        </p:sp>
        <p:sp>
          <p:nvSpPr>
            <p:cNvPr id="118" name="Rounded Rectangle 117"/>
            <p:cNvSpPr/>
            <p:nvPr/>
          </p:nvSpPr>
          <p:spPr>
            <a:xfrm>
              <a:off x="2373174" y="5053071"/>
              <a:ext cx="1735551" cy="215581"/>
            </a:xfrm>
            <a:prstGeom prst="roundRect">
              <a:avLst>
                <a:gd name="adj" fmla="val 0"/>
              </a:avLst>
            </a:prstGeom>
            <a:solidFill>
              <a:srgbClr val="EAEBEE">
                <a:alpha val="96000"/>
              </a:srgbClr>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lang="en-US">
                <a:solidFill>
                  <a:srgbClr val="B7B7BF"/>
                </a:solidFill>
              </a:endParaRPr>
            </a:p>
          </p:txBody>
        </p:sp>
        <p:sp>
          <p:nvSpPr>
            <p:cNvPr id="119" name="TextBox 118"/>
            <p:cNvSpPr txBox="1"/>
            <p:nvPr/>
          </p:nvSpPr>
          <p:spPr>
            <a:xfrm>
              <a:off x="2424481" y="5123395"/>
              <a:ext cx="918859" cy="128827"/>
            </a:xfrm>
            <a:prstGeom prst="rect">
              <a:avLst/>
            </a:prstGeom>
            <a:noFill/>
          </p:spPr>
          <p:txBody>
            <a:bodyPr wrap="square" lIns="0" tIns="0" rIns="0" bIns="0" rtlCol="0">
              <a:noAutofit/>
            </a:bodyPr>
            <a:lstStyle/>
            <a:p>
              <a:pPr>
                <a:lnSpc>
                  <a:spcPct val="90000"/>
                </a:lnSpc>
                <a:spcAft>
                  <a:spcPts val="50"/>
                </a:spcAft>
              </a:pPr>
              <a:r>
                <a:rPr lang="en-US" sz="650" b="1" dirty="0" smtClean="0">
                  <a:solidFill>
                    <a:schemeClr val="tx1">
                      <a:lumMod val="50000"/>
                    </a:schemeClr>
                  </a:solidFill>
                  <a:latin typeface="Arial"/>
                  <a:cs typeface="Arial"/>
                </a:rPr>
                <a:t>Total  $0.00</a:t>
              </a:r>
            </a:p>
          </p:txBody>
        </p:sp>
        <p:sp>
          <p:nvSpPr>
            <p:cNvPr id="120" name="TextBox 119"/>
            <p:cNvSpPr txBox="1"/>
            <p:nvPr/>
          </p:nvSpPr>
          <p:spPr>
            <a:xfrm>
              <a:off x="2398157" y="2738949"/>
              <a:ext cx="1331362" cy="139260"/>
            </a:xfrm>
            <a:prstGeom prst="rect">
              <a:avLst/>
            </a:prstGeom>
            <a:noFill/>
          </p:spPr>
          <p:txBody>
            <a:bodyPr wrap="square" lIns="0" tIns="0" rIns="0" bIns="0" rtlCol="0">
              <a:noAutofit/>
            </a:bodyPr>
            <a:lstStyle/>
            <a:p>
              <a:pPr>
                <a:lnSpc>
                  <a:spcPct val="90000"/>
                </a:lnSpc>
                <a:spcAft>
                  <a:spcPts val="60"/>
                </a:spcAft>
              </a:pPr>
              <a:r>
                <a:rPr lang="en-US" sz="600" b="1" dirty="0" smtClean="0">
                  <a:solidFill>
                    <a:schemeClr val="bg1">
                      <a:lumMod val="50000"/>
                    </a:schemeClr>
                  </a:solidFill>
                  <a:latin typeface="Arial"/>
                  <a:cs typeface="Arial"/>
                </a:rPr>
                <a:t>Your cart is empty</a:t>
              </a:r>
            </a:p>
          </p:txBody>
        </p:sp>
        <p:cxnSp>
          <p:nvCxnSpPr>
            <p:cNvPr id="121" name="Straight Connector 120"/>
            <p:cNvCxnSpPr/>
            <p:nvPr/>
          </p:nvCxnSpPr>
          <p:spPr>
            <a:xfrm>
              <a:off x="2400286" y="3389898"/>
              <a:ext cx="1683063" cy="0"/>
            </a:xfrm>
            <a:prstGeom prst="line">
              <a:avLst/>
            </a:prstGeom>
            <a:ln w="6350">
              <a:solidFill>
                <a:schemeClr val="bg1">
                  <a:lumMod val="75000"/>
                </a:schemeClr>
              </a:solidFill>
              <a:miter lim="800000"/>
            </a:ln>
          </p:spPr>
          <p:style>
            <a:lnRef idx="1">
              <a:schemeClr val="accent1"/>
            </a:lnRef>
            <a:fillRef idx="0">
              <a:schemeClr val="accent1"/>
            </a:fillRef>
            <a:effectRef idx="0">
              <a:schemeClr val="accent1"/>
            </a:effectRef>
            <a:fontRef idx="minor">
              <a:schemeClr val="tx1"/>
            </a:fontRef>
          </p:style>
        </p:cxnSp>
        <p:pic>
          <p:nvPicPr>
            <p:cNvPr id="122" name="Picture 121" descr="Screen Shot 2016-11-11 at 10.57.49 AM.png"/>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2400910" y="3090684"/>
              <a:ext cx="317114" cy="298086"/>
            </a:xfrm>
            <a:prstGeom prst="rect">
              <a:avLst/>
            </a:prstGeom>
          </p:spPr>
        </p:pic>
        <p:sp>
          <p:nvSpPr>
            <p:cNvPr id="123" name="TextBox 122"/>
            <p:cNvSpPr txBox="1"/>
            <p:nvPr/>
          </p:nvSpPr>
          <p:spPr>
            <a:xfrm>
              <a:off x="2734528" y="3116856"/>
              <a:ext cx="1247555" cy="247975"/>
            </a:xfrm>
            <a:prstGeom prst="rect">
              <a:avLst/>
            </a:prstGeom>
            <a:noFill/>
          </p:spPr>
          <p:txBody>
            <a:bodyPr wrap="square" lIns="0" tIns="0" rIns="0" bIns="0" rtlCol="0">
              <a:noAutofit/>
            </a:bodyPr>
            <a:lstStyle/>
            <a:p>
              <a:pPr>
                <a:lnSpc>
                  <a:spcPct val="90000"/>
                </a:lnSpc>
                <a:spcAft>
                  <a:spcPts val="60"/>
                </a:spcAft>
              </a:pPr>
              <a:r>
                <a:rPr lang="en-US" sz="600" b="1" dirty="0" smtClean="0">
                  <a:solidFill>
                    <a:schemeClr val="bg1">
                      <a:lumMod val="50000"/>
                    </a:schemeClr>
                  </a:solidFill>
                  <a:latin typeface="Arial"/>
                  <a:cs typeface="Arial"/>
                </a:rPr>
                <a:t>Lisa Jones</a:t>
              </a:r>
            </a:p>
            <a:p>
              <a:pPr>
                <a:lnSpc>
                  <a:spcPct val="90000"/>
                </a:lnSpc>
                <a:spcAft>
                  <a:spcPts val="60"/>
                </a:spcAft>
              </a:pPr>
              <a:endParaRPr lang="en-US" sz="300" b="1" dirty="0" smtClean="0">
                <a:solidFill>
                  <a:schemeClr val="bg1">
                    <a:lumMod val="50000"/>
                  </a:schemeClr>
                </a:solidFill>
                <a:latin typeface="Arial"/>
                <a:cs typeface="Arial"/>
              </a:endParaRPr>
            </a:p>
            <a:p>
              <a:pPr>
                <a:lnSpc>
                  <a:spcPct val="90000"/>
                </a:lnSpc>
                <a:spcAft>
                  <a:spcPts val="60"/>
                </a:spcAft>
              </a:pPr>
              <a:r>
                <a:rPr lang="en-US" sz="600" b="1" dirty="0" smtClean="0">
                  <a:solidFill>
                    <a:schemeClr val="bg1">
                      <a:lumMod val="50000"/>
                    </a:schemeClr>
                  </a:solidFill>
                  <a:latin typeface="Arial"/>
                  <a:cs typeface="Arial"/>
                </a:rPr>
                <a:t>Redwood Shores, CA</a:t>
              </a:r>
            </a:p>
          </p:txBody>
        </p:sp>
        <p:pic>
          <p:nvPicPr>
            <p:cNvPr id="124" name="Picture 123"/>
            <p:cNvPicPr>
              <a:picLocks noChangeAspect="1"/>
            </p:cNvPicPr>
            <p:nvPr/>
          </p:nvPicPr>
          <p:blipFill>
            <a:blip r:embed="rId9"/>
            <a:stretch>
              <a:fillRect/>
            </a:stretch>
          </p:blipFill>
          <p:spPr>
            <a:xfrm>
              <a:off x="3560401" y="3227612"/>
              <a:ext cx="107152" cy="107152"/>
            </a:xfrm>
            <a:prstGeom prst="rect">
              <a:avLst/>
            </a:prstGeom>
          </p:spPr>
        </p:pic>
        <p:sp>
          <p:nvSpPr>
            <p:cNvPr id="125" name="TextBox 124"/>
            <p:cNvSpPr txBox="1"/>
            <p:nvPr/>
          </p:nvSpPr>
          <p:spPr>
            <a:xfrm>
              <a:off x="3641680" y="5085824"/>
              <a:ext cx="381945" cy="148361"/>
            </a:xfrm>
            <a:prstGeom prst="rect">
              <a:avLst/>
            </a:prstGeom>
            <a:solidFill>
              <a:srgbClr val="143A92"/>
            </a:solidFill>
          </p:spPr>
          <p:txBody>
            <a:bodyPr wrap="square" lIns="0" tIns="0" rIns="0" bIns="0" rtlCol="0" anchor="ctr" anchorCtr="0">
              <a:noAutofit/>
            </a:bodyPr>
            <a:lstStyle/>
            <a:p>
              <a:pPr algn="ctr">
                <a:lnSpc>
                  <a:spcPct val="90000"/>
                </a:lnSpc>
                <a:spcAft>
                  <a:spcPts val="50"/>
                </a:spcAft>
              </a:pPr>
              <a:r>
                <a:rPr lang="en-US" sz="600" dirty="0" smtClean="0">
                  <a:solidFill>
                    <a:schemeClr val="bg1">
                      <a:lumMod val="85000"/>
                    </a:schemeClr>
                  </a:solidFill>
                  <a:latin typeface="Arial"/>
                  <a:cs typeface="Arial"/>
                </a:rPr>
                <a:t>Submit</a:t>
              </a:r>
            </a:p>
          </p:txBody>
        </p:sp>
        <p:pic>
          <p:nvPicPr>
            <p:cNvPr id="126" name="Picture 125" descr="func_striparrowleft_24_hov.png"/>
            <p:cNvPicPr>
              <a:picLocks noChangeAspect="1"/>
            </p:cNvPicPr>
            <p:nvPr/>
          </p:nvPicPr>
          <p:blipFill>
            <a:blip r:embed="rId10">
              <a:extLst>
                <a:ext uri="{28A0092B-C50C-407E-A947-70E740481C1C}">
                  <a14:useLocalDpi xmlns:a14="http://schemas.microsoft.com/office/drawing/2010/main"/>
                </a:ext>
              </a:extLst>
            </a:blip>
            <a:stretch>
              <a:fillRect/>
            </a:stretch>
          </p:blipFill>
          <p:spPr>
            <a:xfrm>
              <a:off x="2401299" y="2289175"/>
              <a:ext cx="147018" cy="147018"/>
            </a:xfrm>
            <a:prstGeom prst="rect">
              <a:avLst/>
            </a:prstGeom>
          </p:spPr>
        </p:pic>
      </p:grpSp>
      <p:sp>
        <p:nvSpPr>
          <p:cNvPr id="5" name="Slide Number Placeholder 4"/>
          <p:cNvSpPr>
            <a:spLocks noGrp="1"/>
          </p:cNvSpPr>
          <p:nvPr>
            <p:ph type="sldNum" sz="quarter" idx="12"/>
          </p:nvPr>
        </p:nvSpPr>
        <p:spPr/>
        <p:txBody>
          <a:bodyPr/>
          <a:lstStyle/>
          <a:p>
            <a:fld id="{C51EAA63-D034-42AE-91FA-B13B9518C7BE}" type="slidenum">
              <a:rPr lang="en-US" smtClean="0"/>
              <a:t>23</a:t>
            </a:fld>
            <a:endParaRPr lang="en-US" dirty="0"/>
          </a:p>
        </p:txBody>
      </p:sp>
      <p:sp>
        <p:nvSpPr>
          <p:cNvPr id="2" name="Title 1"/>
          <p:cNvSpPr>
            <a:spLocks noGrp="1"/>
          </p:cNvSpPr>
          <p:nvPr>
            <p:ph type="title"/>
          </p:nvPr>
        </p:nvSpPr>
        <p:spPr/>
        <p:txBody>
          <a:bodyPr/>
          <a:lstStyle/>
          <a:p>
            <a:r>
              <a:rPr lang="en-US" dirty="0" smtClean="0"/>
              <a:t>Shipment Tracking Flow</a:t>
            </a:r>
            <a:br>
              <a:rPr lang="en-US" dirty="0" smtClean="0"/>
            </a:br>
            <a:endParaRPr lang="en-US" dirty="0"/>
          </a:p>
        </p:txBody>
      </p:sp>
      <p:sp>
        <p:nvSpPr>
          <p:cNvPr id="13" name="Rounded Rectangle 12"/>
          <p:cNvSpPr/>
          <p:nvPr/>
        </p:nvSpPr>
        <p:spPr>
          <a:xfrm flipV="1">
            <a:off x="690677" y="4058620"/>
            <a:ext cx="735055" cy="158512"/>
          </a:xfrm>
          <a:prstGeom prst="roundRect">
            <a:avLst/>
          </a:prstGeom>
          <a:noFill/>
          <a:ln w="9525">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0719" tIns="60360" rIns="120719" bIns="60360" numCol="1" spcCol="0" rtlCol="0" fromWordArt="0" anchor="ctr" anchorCtr="0" forceAA="0" compatLnSpc="1">
            <a:prstTxWarp prst="textNoShape">
              <a:avLst/>
            </a:prstTxWarp>
            <a:noAutofit/>
          </a:bodyPr>
          <a:lstStyle/>
          <a:p>
            <a:pPr algn="ctr">
              <a:lnSpc>
                <a:spcPct val="90000"/>
              </a:lnSpc>
            </a:pPr>
            <a:endParaRPr lang="en-US" sz="1100"/>
          </a:p>
        </p:txBody>
      </p:sp>
      <p:sp>
        <p:nvSpPr>
          <p:cNvPr id="20" name="Rounded Rectangle 19"/>
          <p:cNvSpPr/>
          <p:nvPr/>
        </p:nvSpPr>
        <p:spPr>
          <a:xfrm flipV="1">
            <a:off x="4466760" y="2357484"/>
            <a:ext cx="164185" cy="163111"/>
          </a:xfrm>
          <a:prstGeom prst="roundRect">
            <a:avLst/>
          </a:prstGeom>
          <a:noFill/>
          <a:ln w="9525">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0719" tIns="60360" rIns="120719" bIns="60360" numCol="1" spcCol="0" rtlCol="0" fromWordArt="0" anchor="ctr" anchorCtr="0" forceAA="0" compatLnSpc="1">
            <a:prstTxWarp prst="textNoShape">
              <a:avLst/>
            </a:prstTxWarp>
            <a:noAutofit/>
          </a:bodyPr>
          <a:lstStyle/>
          <a:p>
            <a:pPr algn="ctr">
              <a:lnSpc>
                <a:spcPct val="90000"/>
              </a:lnSpc>
            </a:pPr>
            <a:endParaRPr lang="en-US" sz="1100"/>
          </a:p>
        </p:txBody>
      </p:sp>
      <p:sp>
        <p:nvSpPr>
          <p:cNvPr id="30" name="Rounded Rectangle 29"/>
          <p:cNvSpPr/>
          <p:nvPr/>
        </p:nvSpPr>
        <p:spPr>
          <a:xfrm flipV="1">
            <a:off x="11265751" y="5086315"/>
            <a:ext cx="239985" cy="229284"/>
          </a:xfrm>
          <a:prstGeom prst="roundRect">
            <a:avLst/>
          </a:prstGeom>
          <a:noFill/>
          <a:ln w="9525">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0719" tIns="60360" rIns="120719" bIns="60360" numCol="1" spcCol="0" rtlCol="0" fromWordArt="0" anchor="ctr" anchorCtr="0" forceAA="0" compatLnSpc="1">
            <a:prstTxWarp prst="textNoShape">
              <a:avLst/>
            </a:prstTxWarp>
            <a:noAutofit/>
          </a:bodyPr>
          <a:lstStyle/>
          <a:p>
            <a:pPr algn="ctr">
              <a:lnSpc>
                <a:spcPct val="90000"/>
              </a:lnSpc>
            </a:pPr>
            <a:endParaRPr lang="en-US" sz="1100"/>
          </a:p>
        </p:txBody>
      </p:sp>
      <p:cxnSp>
        <p:nvCxnSpPr>
          <p:cNvPr id="31" name="Straight Connector 46"/>
          <p:cNvCxnSpPr/>
          <p:nvPr/>
        </p:nvCxnSpPr>
        <p:spPr>
          <a:xfrm>
            <a:off x="10964674" y="3372204"/>
            <a:ext cx="426981" cy="1707997"/>
          </a:xfrm>
          <a:prstGeom prst="straightConnector1">
            <a:avLst/>
          </a:prstGeom>
          <a:ln w="9525">
            <a:solidFill>
              <a:schemeClr val="accent1"/>
            </a:solidFill>
            <a:miter lim="800000"/>
          </a:ln>
        </p:spPr>
        <p:style>
          <a:lnRef idx="1">
            <a:schemeClr val="accent1"/>
          </a:lnRef>
          <a:fillRef idx="0">
            <a:schemeClr val="accent1"/>
          </a:fillRef>
          <a:effectRef idx="0">
            <a:schemeClr val="accent1"/>
          </a:effectRef>
          <a:fontRef idx="minor">
            <a:schemeClr val="tx1"/>
          </a:fontRef>
        </p:style>
      </p:cxnSp>
      <p:sp>
        <p:nvSpPr>
          <p:cNvPr id="37" name="Title 1"/>
          <p:cNvSpPr txBox="1">
            <a:spLocks/>
          </p:cNvSpPr>
          <p:nvPr/>
        </p:nvSpPr>
        <p:spPr>
          <a:xfrm>
            <a:off x="2884589" y="1564485"/>
            <a:ext cx="1835702" cy="273335"/>
          </a:xfrm>
          <a:prstGeom prst="rect">
            <a:avLst/>
          </a:prstGeom>
        </p:spPr>
        <p:txBody>
          <a:bodyPr vert="horz" lIns="0" tIns="0" rIns="0" bIns="0" rtlCol="0" anchor="b">
            <a:noAutofit/>
          </a:bodyPr>
          <a:lstStyle>
            <a:lvl1pPr algn="l" defTabSz="914400" rtl="0" eaLnBrk="1" latinLnBrk="0" hangingPunct="1">
              <a:lnSpc>
                <a:spcPct val="80000"/>
              </a:lnSpc>
              <a:spcBef>
                <a:spcPct val="0"/>
              </a:spcBef>
              <a:buNone/>
              <a:defRPr sz="3600" kern="1200">
                <a:solidFill>
                  <a:schemeClr val="tx1"/>
                </a:solidFill>
                <a:latin typeface="+mj-lt"/>
                <a:ea typeface="+mj-ea"/>
                <a:cs typeface="+mj-cs"/>
              </a:defRPr>
            </a:lvl1pPr>
          </a:lstStyle>
          <a:p>
            <a:pPr algn="ctr"/>
            <a:r>
              <a:rPr lang="en-US" sz="1800" dirty="0" smtClean="0"/>
              <a:t>Self-Service Procurement</a:t>
            </a:r>
            <a:endParaRPr lang="en-US" sz="1800" dirty="0"/>
          </a:p>
        </p:txBody>
      </p:sp>
      <p:sp>
        <p:nvSpPr>
          <p:cNvPr id="38" name="Title 1"/>
          <p:cNvSpPr txBox="1">
            <a:spLocks/>
          </p:cNvSpPr>
          <p:nvPr/>
        </p:nvSpPr>
        <p:spPr>
          <a:xfrm>
            <a:off x="5183353" y="1564485"/>
            <a:ext cx="1835702" cy="273335"/>
          </a:xfrm>
          <a:prstGeom prst="rect">
            <a:avLst/>
          </a:prstGeom>
        </p:spPr>
        <p:txBody>
          <a:bodyPr vert="horz" lIns="0" tIns="0" rIns="0" bIns="0" rtlCol="0" anchor="b">
            <a:noAutofit/>
          </a:bodyPr>
          <a:lstStyle>
            <a:lvl1pPr algn="l" defTabSz="914400" rtl="0" eaLnBrk="1" latinLnBrk="0" hangingPunct="1">
              <a:lnSpc>
                <a:spcPct val="80000"/>
              </a:lnSpc>
              <a:spcBef>
                <a:spcPct val="0"/>
              </a:spcBef>
              <a:buNone/>
              <a:defRPr sz="3600" kern="1200">
                <a:solidFill>
                  <a:schemeClr val="tx1"/>
                </a:solidFill>
                <a:latin typeface="+mj-lt"/>
                <a:ea typeface="+mj-ea"/>
                <a:cs typeface="+mj-cs"/>
              </a:defRPr>
            </a:lvl1pPr>
          </a:lstStyle>
          <a:p>
            <a:pPr algn="ctr"/>
            <a:r>
              <a:rPr lang="en-US" sz="1800" dirty="0" smtClean="0"/>
              <a:t>Procurement</a:t>
            </a:r>
          </a:p>
          <a:p>
            <a:pPr algn="ctr"/>
            <a:r>
              <a:rPr lang="en-US" sz="1800" dirty="0" smtClean="0"/>
              <a:t>Shopping Cart</a:t>
            </a:r>
            <a:endParaRPr lang="en-US" sz="1800" dirty="0"/>
          </a:p>
        </p:txBody>
      </p:sp>
      <p:sp>
        <p:nvSpPr>
          <p:cNvPr id="39" name="Title 1"/>
          <p:cNvSpPr txBox="1">
            <a:spLocks/>
          </p:cNvSpPr>
          <p:nvPr/>
        </p:nvSpPr>
        <p:spPr>
          <a:xfrm>
            <a:off x="7444209" y="1564485"/>
            <a:ext cx="1835702" cy="273335"/>
          </a:xfrm>
          <a:prstGeom prst="rect">
            <a:avLst/>
          </a:prstGeom>
        </p:spPr>
        <p:txBody>
          <a:bodyPr vert="horz" lIns="0" tIns="0" rIns="0" bIns="0" rtlCol="0" anchor="b">
            <a:noAutofit/>
          </a:bodyPr>
          <a:lstStyle>
            <a:lvl1pPr algn="l" defTabSz="914400" rtl="0" eaLnBrk="1" latinLnBrk="0" hangingPunct="1">
              <a:lnSpc>
                <a:spcPct val="80000"/>
              </a:lnSpc>
              <a:spcBef>
                <a:spcPct val="0"/>
              </a:spcBef>
              <a:buNone/>
              <a:defRPr sz="3600" kern="1200">
                <a:solidFill>
                  <a:schemeClr val="tx1"/>
                </a:solidFill>
                <a:latin typeface="+mj-lt"/>
                <a:ea typeface="+mj-ea"/>
                <a:cs typeface="+mj-cs"/>
              </a:defRPr>
            </a:lvl1pPr>
          </a:lstStyle>
          <a:p>
            <a:pPr algn="ctr"/>
            <a:r>
              <a:rPr lang="en-US" sz="1800" dirty="0" smtClean="0"/>
              <a:t>Shipments</a:t>
            </a:r>
            <a:endParaRPr lang="en-US" sz="1800" dirty="0"/>
          </a:p>
        </p:txBody>
      </p:sp>
      <p:sp>
        <p:nvSpPr>
          <p:cNvPr id="41" name="Title 1"/>
          <p:cNvSpPr txBox="1">
            <a:spLocks/>
          </p:cNvSpPr>
          <p:nvPr/>
        </p:nvSpPr>
        <p:spPr>
          <a:xfrm>
            <a:off x="585825" y="1564485"/>
            <a:ext cx="1835702" cy="273335"/>
          </a:xfrm>
          <a:prstGeom prst="rect">
            <a:avLst/>
          </a:prstGeom>
        </p:spPr>
        <p:txBody>
          <a:bodyPr vert="horz" lIns="0" tIns="0" rIns="0" bIns="0" rtlCol="0" anchor="b">
            <a:noAutofit/>
          </a:bodyPr>
          <a:lstStyle>
            <a:lvl1pPr algn="l" defTabSz="914400" rtl="0" eaLnBrk="1" latinLnBrk="0" hangingPunct="1">
              <a:lnSpc>
                <a:spcPct val="80000"/>
              </a:lnSpc>
              <a:spcBef>
                <a:spcPct val="0"/>
              </a:spcBef>
              <a:buNone/>
              <a:defRPr sz="3600" kern="1200">
                <a:solidFill>
                  <a:schemeClr val="tx1"/>
                </a:solidFill>
                <a:latin typeface="+mj-lt"/>
                <a:ea typeface="+mj-ea"/>
                <a:cs typeface="+mj-cs"/>
              </a:defRPr>
            </a:lvl1pPr>
          </a:lstStyle>
          <a:p>
            <a:pPr algn="ctr"/>
            <a:r>
              <a:rPr lang="en-US" sz="1800" dirty="0" smtClean="0"/>
              <a:t>Shuttle</a:t>
            </a:r>
          </a:p>
        </p:txBody>
      </p:sp>
      <p:sp>
        <p:nvSpPr>
          <p:cNvPr id="24" name="Rounded Rectangle 23"/>
          <p:cNvSpPr/>
          <p:nvPr/>
        </p:nvSpPr>
        <p:spPr>
          <a:xfrm>
            <a:off x="1863167" y="2495330"/>
            <a:ext cx="507144" cy="2837887"/>
          </a:xfrm>
          <a:prstGeom prst="roundRect">
            <a:avLst>
              <a:gd name="adj" fmla="val 2871"/>
            </a:avLst>
          </a:prstGeom>
          <a:solidFill>
            <a:schemeClr val="bg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lang="en-US"/>
          </a:p>
        </p:txBody>
      </p:sp>
      <p:sp>
        <p:nvSpPr>
          <p:cNvPr id="29" name="TextBox 28"/>
          <p:cNvSpPr txBox="1"/>
          <p:nvPr/>
        </p:nvSpPr>
        <p:spPr>
          <a:xfrm>
            <a:off x="887303" y="2381054"/>
            <a:ext cx="766805" cy="105290"/>
          </a:xfrm>
          <a:prstGeom prst="rect">
            <a:avLst/>
          </a:prstGeom>
          <a:noFill/>
        </p:spPr>
        <p:txBody>
          <a:bodyPr wrap="square" lIns="0" tIns="0" rIns="0" bIns="0" rtlCol="0">
            <a:noAutofit/>
          </a:bodyPr>
          <a:lstStyle/>
          <a:p>
            <a:pPr>
              <a:lnSpc>
                <a:spcPct val="90000"/>
              </a:lnSpc>
              <a:spcAft>
                <a:spcPts val="50"/>
              </a:spcAft>
            </a:pPr>
            <a:r>
              <a:rPr lang="en-US" sz="600" dirty="0" smtClean="0">
                <a:solidFill>
                  <a:schemeClr val="bg1">
                    <a:lumMod val="85000"/>
                  </a:schemeClr>
                </a:solidFill>
                <a:latin typeface="Arial"/>
                <a:cs typeface="Arial"/>
              </a:rPr>
              <a:t>Notifications</a:t>
            </a:r>
          </a:p>
        </p:txBody>
      </p:sp>
      <p:sp>
        <p:nvSpPr>
          <p:cNvPr id="32" name="TextBox 31"/>
          <p:cNvSpPr txBox="1"/>
          <p:nvPr/>
        </p:nvSpPr>
        <p:spPr>
          <a:xfrm>
            <a:off x="887303" y="2582677"/>
            <a:ext cx="766805" cy="105290"/>
          </a:xfrm>
          <a:prstGeom prst="rect">
            <a:avLst/>
          </a:prstGeom>
          <a:noFill/>
        </p:spPr>
        <p:txBody>
          <a:bodyPr wrap="square" lIns="0" tIns="0" rIns="0" bIns="0" rtlCol="0">
            <a:noAutofit/>
          </a:bodyPr>
          <a:lstStyle/>
          <a:p>
            <a:pPr>
              <a:lnSpc>
                <a:spcPct val="90000"/>
              </a:lnSpc>
              <a:spcAft>
                <a:spcPts val="50"/>
              </a:spcAft>
            </a:pPr>
            <a:r>
              <a:rPr lang="en-US" sz="600" dirty="0" smtClean="0">
                <a:solidFill>
                  <a:schemeClr val="bg1">
                    <a:lumMod val="85000"/>
                  </a:schemeClr>
                </a:solidFill>
                <a:latin typeface="Arial"/>
                <a:cs typeface="Arial"/>
              </a:rPr>
              <a:t>Capture</a:t>
            </a:r>
          </a:p>
        </p:txBody>
      </p:sp>
      <p:sp>
        <p:nvSpPr>
          <p:cNvPr id="33" name="TextBox 32"/>
          <p:cNvSpPr txBox="1"/>
          <p:nvPr/>
        </p:nvSpPr>
        <p:spPr>
          <a:xfrm>
            <a:off x="890782" y="2889112"/>
            <a:ext cx="766805" cy="105290"/>
          </a:xfrm>
          <a:prstGeom prst="rect">
            <a:avLst/>
          </a:prstGeom>
          <a:noFill/>
        </p:spPr>
        <p:txBody>
          <a:bodyPr wrap="square" lIns="0" tIns="0" rIns="0" bIns="0" rtlCol="0">
            <a:noAutofit/>
          </a:bodyPr>
          <a:lstStyle/>
          <a:p>
            <a:pPr>
              <a:lnSpc>
                <a:spcPct val="90000"/>
              </a:lnSpc>
              <a:spcAft>
                <a:spcPts val="50"/>
              </a:spcAft>
            </a:pPr>
            <a:r>
              <a:rPr lang="en-US" sz="600" dirty="0" smtClean="0">
                <a:solidFill>
                  <a:schemeClr val="bg1">
                    <a:lumMod val="85000"/>
                  </a:schemeClr>
                </a:solidFill>
                <a:latin typeface="Arial"/>
                <a:cs typeface="Arial"/>
              </a:rPr>
              <a:t>Opportunities</a:t>
            </a:r>
          </a:p>
        </p:txBody>
      </p:sp>
      <p:sp>
        <p:nvSpPr>
          <p:cNvPr id="34" name="TextBox 33"/>
          <p:cNvSpPr txBox="1"/>
          <p:nvPr/>
        </p:nvSpPr>
        <p:spPr>
          <a:xfrm>
            <a:off x="890782" y="3089293"/>
            <a:ext cx="766805" cy="105290"/>
          </a:xfrm>
          <a:prstGeom prst="rect">
            <a:avLst/>
          </a:prstGeom>
          <a:noFill/>
        </p:spPr>
        <p:txBody>
          <a:bodyPr wrap="square" lIns="0" tIns="0" rIns="0" bIns="0" rtlCol="0">
            <a:noAutofit/>
          </a:bodyPr>
          <a:lstStyle/>
          <a:p>
            <a:pPr>
              <a:lnSpc>
                <a:spcPct val="90000"/>
              </a:lnSpc>
              <a:spcAft>
                <a:spcPts val="50"/>
              </a:spcAft>
            </a:pPr>
            <a:r>
              <a:rPr lang="en-US" sz="600" dirty="0" smtClean="0">
                <a:solidFill>
                  <a:schemeClr val="bg1">
                    <a:lumMod val="85000"/>
                  </a:schemeClr>
                </a:solidFill>
                <a:latin typeface="Arial"/>
                <a:cs typeface="Arial"/>
              </a:rPr>
              <a:t>Commissions</a:t>
            </a:r>
          </a:p>
        </p:txBody>
      </p:sp>
      <p:sp>
        <p:nvSpPr>
          <p:cNvPr id="35" name="TextBox 34"/>
          <p:cNvSpPr txBox="1"/>
          <p:nvPr/>
        </p:nvSpPr>
        <p:spPr>
          <a:xfrm>
            <a:off x="891374" y="3393692"/>
            <a:ext cx="766805" cy="105290"/>
          </a:xfrm>
          <a:prstGeom prst="rect">
            <a:avLst/>
          </a:prstGeom>
          <a:noFill/>
        </p:spPr>
        <p:txBody>
          <a:bodyPr wrap="square" lIns="0" tIns="0" rIns="0" bIns="0" rtlCol="0">
            <a:noAutofit/>
          </a:bodyPr>
          <a:lstStyle/>
          <a:p>
            <a:pPr>
              <a:lnSpc>
                <a:spcPct val="90000"/>
              </a:lnSpc>
              <a:spcAft>
                <a:spcPts val="50"/>
              </a:spcAft>
            </a:pPr>
            <a:r>
              <a:rPr lang="en-US" sz="600" dirty="0" smtClean="0">
                <a:solidFill>
                  <a:schemeClr val="bg1">
                    <a:lumMod val="85000"/>
                  </a:schemeClr>
                </a:solidFill>
                <a:latin typeface="Arial"/>
                <a:cs typeface="Arial"/>
              </a:rPr>
              <a:t>Hiring</a:t>
            </a:r>
          </a:p>
        </p:txBody>
      </p:sp>
      <p:sp>
        <p:nvSpPr>
          <p:cNvPr id="36" name="TextBox 35"/>
          <p:cNvSpPr txBox="1"/>
          <p:nvPr/>
        </p:nvSpPr>
        <p:spPr>
          <a:xfrm>
            <a:off x="891175" y="3597351"/>
            <a:ext cx="766805" cy="105290"/>
          </a:xfrm>
          <a:prstGeom prst="rect">
            <a:avLst/>
          </a:prstGeom>
          <a:noFill/>
        </p:spPr>
        <p:txBody>
          <a:bodyPr wrap="square" lIns="0" tIns="0" rIns="0" bIns="0" rtlCol="0">
            <a:noAutofit/>
          </a:bodyPr>
          <a:lstStyle/>
          <a:p>
            <a:pPr>
              <a:lnSpc>
                <a:spcPct val="90000"/>
              </a:lnSpc>
              <a:spcAft>
                <a:spcPts val="50"/>
              </a:spcAft>
            </a:pPr>
            <a:r>
              <a:rPr lang="en-US" sz="600" dirty="0" smtClean="0">
                <a:solidFill>
                  <a:schemeClr val="bg1">
                    <a:lumMod val="85000"/>
                  </a:schemeClr>
                </a:solidFill>
                <a:latin typeface="Arial"/>
                <a:cs typeface="Arial"/>
              </a:rPr>
              <a:t>Expenses</a:t>
            </a:r>
          </a:p>
        </p:txBody>
      </p:sp>
      <p:sp>
        <p:nvSpPr>
          <p:cNvPr id="42" name="TextBox 41"/>
          <p:cNvSpPr txBox="1"/>
          <p:nvPr/>
        </p:nvSpPr>
        <p:spPr>
          <a:xfrm>
            <a:off x="890782" y="3794049"/>
            <a:ext cx="766805" cy="105290"/>
          </a:xfrm>
          <a:prstGeom prst="rect">
            <a:avLst/>
          </a:prstGeom>
          <a:noFill/>
        </p:spPr>
        <p:txBody>
          <a:bodyPr wrap="square" lIns="0" tIns="0" rIns="0" bIns="0" rtlCol="0">
            <a:noAutofit/>
          </a:bodyPr>
          <a:lstStyle/>
          <a:p>
            <a:pPr>
              <a:lnSpc>
                <a:spcPct val="90000"/>
              </a:lnSpc>
              <a:spcAft>
                <a:spcPts val="50"/>
              </a:spcAft>
            </a:pPr>
            <a:r>
              <a:rPr lang="en-US" sz="600" dirty="0" smtClean="0">
                <a:solidFill>
                  <a:schemeClr val="bg1">
                    <a:lumMod val="85000"/>
                  </a:schemeClr>
                </a:solidFill>
                <a:latin typeface="Arial"/>
                <a:cs typeface="Arial"/>
              </a:rPr>
              <a:t>Timecard</a:t>
            </a:r>
          </a:p>
        </p:txBody>
      </p:sp>
      <p:sp>
        <p:nvSpPr>
          <p:cNvPr id="43" name="TextBox 42"/>
          <p:cNvSpPr txBox="1"/>
          <p:nvPr/>
        </p:nvSpPr>
        <p:spPr>
          <a:xfrm>
            <a:off x="887303" y="4093524"/>
            <a:ext cx="766805" cy="105290"/>
          </a:xfrm>
          <a:prstGeom prst="rect">
            <a:avLst/>
          </a:prstGeom>
          <a:noFill/>
        </p:spPr>
        <p:txBody>
          <a:bodyPr wrap="square" lIns="0" tIns="0" rIns="0" bIns="0" rtlCol="0">
            <a:noAutofit/>
          </a:bodyPr>
          <a:lstStyle/>
          <a:p>
            <a:pPr>
              <a:lnSpc>
                <a:spcPct val="90000"/>
              </a:lnSpc>
              <a:spcAft>
                <a:spcPts val="50"/>
              </a:spcAft>
            </a:pPr>
            <a:r>
              <a:rPr lang="en-US" sz="600" dirty="0" smtClean="0">
                <a:solidFill>
                  <a:schemeClr val="bg1">
                    <a:lumMod val="85000"/>
                  </a:schemeClr>
                </a:solidFill>
                <a:latin typeface="Arial"/>
                <a:cs typeface="Arial"/>
              </a:rPr>
              <a:t>Procurement</a:t>
            </a:r>
          </a:p>
        </p:txBody>
      </p:sp>
      <p:sp>
        <p:nvSpPr>
          <p:cNvPr id="44" name="TextBox 43"/>
          <p:cNvSpPr txBox="1"/>
          <p:nvPr/>
        </p:nvSpPr>
        <p:spPr>
          <a:xfrm>
            <a:off x="639884" y="2739533"/>
            <a:ext cx="1155453" cy="98693"/>
          </a:xfrm>
          <a:prstGeom prst="rect">
            <a:avLst/>
          </a:prstGeom>
          <a:solidFill>
            <a:srgbClr val="3B3B3B"/>
          </a:solidFill>
        </p:spPr>
        <p:txBody>
          <a:bodyPr wrap="square" lIns="0" tIns="0" rIns="0" bIns="0" rtlCol="0">
            <a:noAutofit/>
          </a:bodyPr>
          <a:lstStyle/>
          <a:p>
            <a:pPr>
              <a:lnSpc>
                <a:spcPct val="90000"/>
              </a:lnSpc>
              <a:spcAft>
                <a:spcPts val="50"/>
              </a:spcAft>
            </a:pPr>
            <a:r>
              <a:rPr lang="en-US" sz="600" dirty="0">
                <a:solidFill>
                  <a:schemeClr val="bg1">
                    <a:lumMod val="85000"/>
                  </a:schemeClr>
                </a:solidFill>
              </a:rPr>
              <a:t> </a:t>
            </a:r>
            <a:r>
              <a:rPr lang="en-US" sz="600" dirty="0" smtClean="0">
                <a:solidFill>
                  <a:schemeClr val="bg1">
                    <a:lumMod val="85000"/>
                  </a:schemeClr>
                </a:solidFill>
              </a:rPr>
              <a:t> Sales</a:t>
            </a:r>
          </a:p>
        </p:txBody>
      </p:sp>
      <p:sp>
        <p:nvSpPr>
          <p:cNvPr id="45" name="TextBox 44"/>
          <p:cNvSpPr txBox="1"/>
          <p:nvPr/>
        </p:nvSpPr>
        <p:spPr>
          <a:xfrm>
            <a:off x="642012" y="3243734"/>
            <a:ext cx="1155453" cy="98927"/>
          </a:xfrm>
          <a:prstGeom prst="rect">
            <a:avLst/>
          </a:prstGeom>
          <a:solidFill>
            <a:srgbClr val="3B3B3B"/>
          </a:solidFill>
        </p:spPr>
        <p:txBody>
          <a:bodyPr wrap="square" lIns="0" tIns="0" rIns="0" bIns="0" rtlCol="0">
            <a:noAutofit/>
          </a:bodyPr>
          <a:lstStyle/>
          <a:p>
            <a:pPr>
              <a:lnSpc>
                <a:spcPct val="90000"/>
              </a:lnSpc>
              <a:spcAft>
                <a:spcPts val="50"/>
              </a:spcAft>
            </a:pPr>
            <a:r>
              <a:rPr lang="en-US" sz="600" dirty="0">
                <a:solidFill>
                  <a:schemeClr val="bg1">
                    <a:lumMod val="85000"/>
                  </a:schemeClr>
                </a:solidFill>
              </a:rPr>
              <a:t> </a:t>
            </a:r>
            <a:r>
              <a:rPr lang="en-US" sz="600" dirty="0" smtClean="0">
                <a:solidFill>
                  <a:schemeClr val="bg1">
                    <a:lumMod val="85000"/>
                  </a:schemeClr>
                </a:solidFill>
              </a:rPr>
              <a:t> Human Resources</a:t>
            </a:r>
          </a:p>
        </p:txBody>
      </p:sp>
      <p:sp>
        <p:nvSpPr>
          <p:cNvPr id="46" name="TextBox 45"/>
          <p:cNvSpPr txBox="1"/>
          <p:nvPr/>
        </p:nvSpPr>
        <p:spPr>
          <a:xfrm>
            <a:off x="644881" y="3953152"/>
            <a:ext cx="1155453" cy="98927"/>
          </a:xfrm>
          <a:prstGeom prst="rect">
            <a:avLst/>
          </a:prstGeom>
          <a:solidFill>
            <a:srgbClr val="3B3B3B"/>
          </a:solidFill>
        </p:spPr>
        <p:txBody>
          <a:bodyPr wrap="square" lIns="0" tIns="0" rIns="0" bIns="0" rtlCol="0">
            <a:noAutofit/>
          </a:bodyPr>
          <a:lstStyle/>
          <a:p>
            <a:pPr>
              <a:lnSpc>
                <a:spcPct val="90000"/>
              </a:lnSpc>
              <a:spcAft>
                <a:spcPts val="50"/>
              </a:spcAft>
            </a:pPr>
            <a:r>
              <a:rPr lang="en-US" sz="600" dirty="0" smtClean="0">
                <a:solidFill>
                  <a:schemeClr val="bg1">
                    <a:lumMod val="85000"/>
                  </a:schemeClr>
                </a:solidFill>
              </a:rPr>
              <a:t>  Planning</a:t>
            </a:r>
          </a:p>
        </p:txBody>
      </p:sp>
      <p:sp>
        <p:nvSpPr>
          <p:cNvPr id="47" name="Switch Button"/>
          <p:cNvSpPr>
            <a:spLocks/>
          </p:cNvSpPr>
          <p:nvPr/>
        </p:nvSpPr>
        <p:spPr bwMode="auto">
          <a:xfrm>
            <a:off x="1455251" y="2576874"/>
            <a:ext cx="233074" cy="138058"/>
          </a:xfrm>
          <a:prstGeom prst="roundRect">
            <a:avLst>
              <a:gd name="adj" fmla="val 50000"/>
            </a:avLst>
          </a:prstGeom>
          <a:solidFill>
            <a:srgbClr val="0952CB"/>
          </a:solidFill>
          <a:ln w="6350">
            <a:solidFill>
              <a:schemeClr val="tx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600" dirty="0">
              <a:solidFill>
                <a:srgbClr val="5F5F5F"/>
              </a:solidFill>
              <a:latin typeface="Arial"/>
              <a:cs typeface="Arial"/>
            </a:endParaRPr>
          </a:p>
        </p:txBody>
      </p:sp>
      <p:sp>
        <p:nvSpPr>
          <p:cNvPr id="48" name="Oval 47"/>
          <p:cNvSpPr/>
          <p:nvPr/>
        </p:nvSpPr>
        <p:spPr>
          <a:xfrm>
            <a:off x="1558390" y="2586536"/>
            <a:ext cx="120054" cy="119710"/>
          </a:xfrm>
          <a:prstGeom prst="ellipse">
            <a:avLst/>
          </a:prstGeom>
          <a:solidFill>
            <a:srgbClr val="FFFFFF"/>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sz="600">
              <a:latin typeface="Arial"/>
              <a:cs typeface="Arial"/>
            </a:endParaRPr>
          </a:p>
        </p:txBody>
      </p:sp>
      <p:pic>
        <p:nvPicPr>
          <p:cNvPr id="49" name="Picture 48"/>
          <p:cNvPicPr>
            <a:picLocks noChangeAspect="1"/>
          </p:cNvPicPr>
          <p:nvPr/>
        </p:nvPicPr>
        <p:blipFill rotWithShape="1">
          <a:blip r:embed="rId11" cstate="screen">
            <a:extLst>
              <a:ext uri="{28A0092B-C50C-407E-A947-70E740481C1C}">
                <a14:useLocalDpi xmlns:a14="http://schemas.microsoft.com/office/drawing/2010/main"/>
              </a:ext>
            </a:extLst>
          </a:blip>
          <a:srcRect r="-10216" b="-3"/>
          <a:stretch/>
        </p:blipFill>
        <p:spPr>
          <a:xfrm>
            <a:off x="2019022" y="2332076"/>
            <a:ext cx="362614" cy="100343"/>
          </a:xfrm>
          <a:prstGeom prst="rect">
            <a:avLst/>
          </a:prstGeom>
        </p:spPr>
      </p:pic>
      <p:pic>
        <p:nvPicPr>
          <p:cNvPr id="50" name="Picture 49"/>
          <p:cNvPicPr>
            <a:picLocks noChangeAspect="1"/>
          </p:cNvPicPr>
          <p:nvPr/>
        </p:nvPicPr>
        <p:blipFill rotWithShape="1">
          <a:blip r:embed="rId12" cstate="screen">
            <a:extLst>
              <a:ext uri="{28A0092B-C50C-407E-A947-70E740481C1C}">
                <a14:useLocalDpi xmlns:a14="http://schemas.microsoft.com/office/drawing/2010/main"/>
              </a:ext>
            </a:extLst>
          </a:blip>
          <a:srcRect t="-4838"/>
          <a:stretch/>
        </p:blipFill>
        <p:spPr>
          <a:xfrm>
            <a:off x="652894" y="2308648"/>
            <a:ext cx="226018" cy="107628"/>
          </a:xfrm>
          <a:prstGeom prst="rect">
            <a:avLst/>
          </a:prstGeom>
        </p:spPr>
      </p:pic>
      <p:pic>
        <p:nvPicPr>
          <p:cNvPr id="51" name="Picture 50"/>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699162" y="2348995"/>
            <a:ext cx="145873" cy="145873"/>
          </a:xfrm>
          <a:prstGeom prst="rect">
            <a:avLst/>
          </a:prstGeom>
        </p:spPr>
      </p:pic>
      <p:pic>
        <p:nvPicPr>
          <p:cNvPr id="53" name="Picture 52"/>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696229" y="2561926"/>
            <a:ext cx="139348" cy="139348"/>
          </a:xfrm>
          <a:prstGeom prst="rect">
            <a:avLst/>
          </a:prstGeom>
        </p:spPr>
      </p:pic>
      <p:pic>
        <p:nvPicPr>
          <p:cNvPr id="54" name="Picture 53"/>
          <p:cNvPicPr>
            <a:picLocks noChangeAspect="1"/>
          </p:cNvPicPr>
          <p:nvPr/>
        </p:nvPicPr>
        <p:blipFill>
          <a:blip r:embed="rId15" cstate="screen">
            <a:extLst>
              <a:ext uri="{28A0092B-C50C-407E-A947-70E740481C1C}">
                <a14:useLocalDpi xmlns:a14="http://schemas.microsoft.com/office/drawing/2010/main"/>
              </a:ext>
            </a:extLst>
          </a:blip>
          <a:stretch>
            <a:fillRect/>
          </a:stretch>
        </p:blipFill>
        <p:spPr>
          <a:xfrm>
            <a:off x="1008682" y="5112517"/>
            <a:ext cx="521375" cy="133472"/>
          </a:xfrm>
          <a:prstGeom prst="rect">
            <a:avLst/>
          </a:prstGeom>
        </p:spPr>
      </p:pic>
      <p:pic>
        <p:nvPicPr>
          <p:cNvPr id="55" name="Picture 54"/>
          <p:cNvPicPr>
            <a:picLocks noChangeAspect="1"/>
          </p:cNvPicPr>
          <p:nvPr/>
        </p:nvPicPr>
        <p:blipFill>
          <a:blip r:embed="rId16" cstate="screen">
            <a:extLst>
              <a:ext uri="{28A0092B-C50C-407E-A947-70E740481C1C}">
                <a14:useLocalDpi xmlns:a14="http://schemas.microsoft.com/office/drawing/2010/main"/>
              </a:ext>
            </a:extLst>
          </a:blip>
          <a:stretch>
            <a:fillRect/>
          </a:stretch>
        </p:blipFill>
        <p:spPr>
          <a:xfrm>
            <a:off x="700776" y="4068445"/>
            <a:ext cx="130255" cy="130255"/>
          </a:xfrm>
          <a:prstGeom prst="rect">
            <a:avLst/>
          </a:prstGeom>
        </p:spPr>
      </p:pic>
      <p:pic>
        <p:nvPicPr>
          <p:cNvPr id="56" name="Picture 55"/>
          <p:cNvPicPr>
            <a:picLocks noChangeAspect="1"/>
          </p:cNvPicPr>
          <p:nvPr/>
        </p:nvPicPr>
        <p:blipFill>
          <a:blip r:embed="rId17" cstate="screen">
            <a:extLst>
              <a:ext uri="{28A0092B-C50C-407E-A947-70E740481C1C}">
                <a14:useLocalDpi xmlns:a14="http://schemas.microsoft.com/office/drawing/2010/main"/>
              </a:ext>
            </a:extLst>
          </a:blip>
          <a:stretch>
            <a:fillRect/>
          </a:stretch>
        </p:blipFill>
        <p:spPr>
          <a:xfrm>
            <a:off x="696088" y="2856709"/>
            <a:ext cx="139631" cy="139631"/>
          </a:xfrm>
          <a:prstGeom prst="rect">
            <a:avLst/>
          </a:prstGeom>
        </p:spPr>
      </p:pic>
      <p:pic>
        <p:nvPicPr>
          <p:cNvPr id="57" name="Picture 56"/>
          <p:cNvPicPr>
            <a:picLocks noChangeAspect="1"/>
          </p:cNvPicPr>
          <p:nvPr/>
        </p:nvPicPr>
        <p:blipFill>
          <a:blip r:embed="rId18" cstate="screen">
            <a:extLst>
              <a:ext uri="{28A0092B-C50C-407E-A947-70E740481C1C}">
                <a14:useLocalDpi xmlns:a14="http://schemas.microsoft.com/office/drawing/2010/main"/>
              </a:ext>
            </a:extLst>
          </a:blip>
          <a:stretch>
            <a:fillRect/>
          </a:stretch>
        </p:blipFill>
        <p:spPr>
          <a:xfrm>
            <a:off x="693397" y="3760794"/>
            <a:ext cx="145013" cy="145013"/>
          </a:xfrm>
          <a:prstGeom prst="rect">
            <a:avLst/>
          </a:prstGeom>
        </p:spPr>
      </p:pic>
      <p:pic>
        <p:nvPicPr>
          <p:cNvPr id="58" name="Picture 57"/>
          <p:cNvPicPr>
            <a:picLocks noChangeAspect="1"/>
          </p:cNvPicPr>
          <p:nvPr/>
        </p:nvPicPr>
        <p:blipFill>
          <a:blip r:embed="rId19" cstate="screen">
            <a:extLst>
              <a:ext uri="{28A0092B-C50C-407E-A947-70E740481C1C}">
                <a14:useLocalDpi xmlns:a14="http://schemas.microsoft.com/office/drawing/2010/main"/>
              </a:ext>
            </a:extLst>
          </a:blip>
          <a:stretch>
            <a:fillRect/>
          </a:stretch>
        </p:blipFill>
        <p:spPr>
          <a:xfrm>
            <a:off x="692381" y="3569597"/>
            <a:ext cx="147045" cy="147045"/>
          </a:xfrm>
          <a:prstGeom prst="rect">
            <a:avLst/>
          </a:prstGeom>
        </p:spPr>
      </p:pic>
      <p:pic>
        <p:nvPicPr>
          <p:cNvPr id="59" name="Picture 58"/>
          <p:cNvPicPr>
            <a:picLocks noChangeAspect="1"/>
          </p:cNvPicPr>
          <p:nvPr/>
        </p:nvPicPr>
        <p:blipFill>
          <a:blip r:embed="rId20" cstate="screen">
            <a:extLst>
              <a:ext uri="{28A0092B-C50C-407E-A947-70E740481C1C}">
                <a14:useLocalDpi xmlns:a14="http://schemas.microsoft.com/office/drawing/2010/main"/>
              </a:ext>
            </a:extLst>
          </a:blip>
          <a:stretch>
            <a:fillRect/>
          </a:stretch>
        </p:blipFill>
        <p:spPr>
          <a:xfrm>
            <a:off x="692380" y="3360534"/>
            <a:ext cx="147046" cy="147046"/>
          </a:xfrm>
          <a:prstGeom prst="rect">
            <a:avLst/>
          </a:prstGeom>
        </p:spPr>
      </p:pic>
      <p:pic>
        <p:nvPicPr>
          <p:cNvPr id="60" name="Picture 59"/>
          <p:cNvPicPr>
            <a:picLocks noChangeAspect="1"/>
          </p:cNvPicPr>
          <p:nvPr/>
        </p:nvPicPr>
        <p:blipFill>
          <a:blip r:embed="rId21" cstate="screen">
            <a:extLst>
              <a:ext uri="{28A0092B-C50C-407E-A947-70E740481C1C}">
                <a14:useLocalDpi xmlns:a14="http://schemas.microsoft.com/office/drawing/2010/main"/>
              </a:ext>
            </a:extLst>
          </a:blip>
          <a:stretch>
            <a:fillRect/>
          </a:stretch>
        </p:blipFill>
        <p:spPr>
          <a:xfrm>
            <a:off x="696088" y="3061219"/>
            <a:ext cx="139631" cy="139631"/>
          </a:xfrm>
          <a:prstGeom prst="rect">
            <a:avLst/>
          </a:prstGeom>
        </p:spPr>
      </p:pic>
      <p:pic>
        <p:nvPicPr>
          <p:cNvPr id="61" name="Picture 60"/>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845286" y="2325996"/>
            <a:ext cx="141520" cy="141520"/>
          </a:xfrm>
          <a:prstGeom prst="rect">
            <a:avLst/>
          </a:prstGeom>
        </p:spPr>
      </p:pic>
      <p:cxnSp>
        <p:nvCxnSpPr>
          <p:cNvPr id="23" name="Straight Connector 46"/>
          <p:cNvCxnSpPr>
            <a:stCxn id="20" idx="3"/>
          </p:cNvCxnSpPr>
          <p:nvPr/>
        </p:nvCxnSpPr>
        <p:spPr>
          <a:xfrm>
            <a:off x="4630945" y="2439039"/>
            <a:ext cx="622932" cy="9126"/>
          </a:xfrm>
          <a:prstGeom prst="straightConnector1">
            <a:avLst/>
          </a:prstGeom>
          <a:ln w="9525">
            <a:solidFill>
              <a:schemeClr val="accent1"/>
            </a:solidFill>
            <a:miter lim="800000"/>
          </a:ln>
        </p:spPr>
        <p:style>
          <a:lnRef idx="1">
            <a:schemeClr val="accent1"/>
          </a:lnRef>
          <a:fillRef idx="0">
            <a:schemeClr val="accent1"/>
          </a:fillRef>
          <a:effectRef idx="0">
            <a:schemeClr val="accent1"/>
          </a:effectRef>
          <a:fontRef idx="minor">
            <a:schemeClr val="tx1"/>
          </a:fontRef>
        </p:style>
      </p:cxnSp>
      <p:sp>
        <p:nvSpPr>
          <p:cNvPr id="66" name="Title 1"/>
          <p:cNvSpPr txBox="1">
            <a:spLocks/>
          </p:cNvSpPr>
          <p:nvPr/>
        </p:nvSpPr>
        <p:spPr>
          <a:xfrm>
            <a:off x="9725755" y="1567493"/>
            <a:ext cx="1835702" cy="273335"/>
          </a:xfrm>
          <a:prstGeom prst="rect">
            <a:avLst/>
          </a:prstGeom>
        </p:spPr>
        <p:txBody>
          <a:bodyPr vert="horz" lIns="0" tIns="0" rIns="0" bIns="0" rtlCol="0" anchor="b">
            <a:noAutofit/>
          </a:bodyPr>
          <a:lstStyle>
            <a:lvl1pPr algn="l" defTabSz="914400" rtl="0" eaLnBrk="1" latinLnBrk="0" hangingPunct="1">
              <a:lnSpc>
                <a:spcPct val="80000"/>
              </a:lnSpc>
              <a:spcBef>
                <a:spcPct val="0"/>
              </a:spcBef>
              <a:buNone/>
              <a:defRPr sz="3600" kern="1200">
                <a:solidFill>
                  <a:schemeClr val="tx1"/>
                </a:solidFill>
                <a:latin typeface="+mj-lt"/>
                <a:ea typeface="+mj-ea"/>
                <a:cs typeface="+mj-cs"/>
              </a:defRPr>
            </a:lvl1pPr>
          </a:lstStyle>
          <a:p>
            <a:pPr algn="ctr"/>
            <a:r>
              <a:rPr lang="en-US" sz="1800" dirty="0" smtClean="0"/>
              <a:t>Tracking Data</a:t>
            </a:r>
            <a:endParaRPr lang="en-US" sz="1800" dirty="0"/>
          </a:p>
        </p:txBody>
      </p:sp>
      <p:sp>
        <p:nvSpPr>
          <p:cNvPr id="62" name="TextBox 61"/>
          <p:cNvSpPr txBox="1"/>
          <p:nvPr/>
        </p:nvSpPr>
        <p:spPr>
          <a:xfrm>
            <a:off x="891535" y="4272383"/>
            <a:ext cx="766805" cy="105290"/>
          </a:xfrm>
          <a:prstGeom prst="rect">
            <a:avLst/>
          </a:prstGeom>
          <a:noFill/>
        </p:spPr>
        <p:txBody>
          <a:bodyPr wrap="square" lIns="0" tIns="0" rIns="0" bIns="0" rtlCol="0">
            <a:noAutofit/>
          </a:bodyPr>
          <a:lstStyle/>
          <a:p>
            <a:pPr>
              <a:lnSpc>
                <a:spcPct val="90000"/>
              </a:lnSpc>
              <a:spcAft>
                <a:spcPts val="50"/>
              </a:spcAft>
            </a:pPr>
            <a:r>
              <a:rPr lang="en-US" sz="600" dirty="0" smtClean="0">
                <a:solidFill>
                  <a:schemeClr val="bg1">
                    <a:lumMod val="85000"/>
                  </a:schemeClr>
                </a:solidFill>
                <a:latin typeface="Arial"/>
                <a:cs typeface="Arial"/>
              </a:rPr>
              <a:t>Shipment Tracking</a:t>
            </a:r>
          </a:p>
        </p:txBody>
      </p:sp>
      <p:cxnSp>
        <p:nvCxnSpPr>
          <p:cNvPr id="63" name="Straight Connector 62"/>
          <p:cNvCxnSpPr/>
          <p:nvPr/>
        </p:nvCxnSpPr>
        <p:spPr>
          <a:xfrm>
            <a:off x="647204" y="4483595"/>
            <a:ext cx="1167857" cy="0"/>
          </a:xfrm>
          <a:prstGeom prst="line">
            <a:avLst/>
          </a:prstGeom>
          <a:ln w="6350">
            <a:solidFill>
              <a:schemeClr val="bg1">
                <a:lumMod val="50000"/>
              </a:schemeClr>
            </a:solidFill>
            <a:miter lim="800000"/>
          </a:ln>
        </p:spPr>
        <p:style>
          <a:lnRef idx="1">
            <a:schemeClr val="accent1"/>
          </a:lnRef>
          <a:fillRef idx="0">
            <a:schemeClr val="accent1"/>
          </a:fillRef>
          <a:effectRef idx="0">
            <a:schemeClr val="accent1"/>
          </a:effectRef>
          <a:fontRef idx="minor">
            <a:schemeClr val="tx1"/>
          </a:fontRef>
        </p:style>
      </p:cxnSp>
      <p:sp>
        <p:nvSpPr>
          <p:cNvPr id="65" name="TextBox 64"/>
          <p:cNvSpPr txBox="1"/>
          <p:nvPr/>
        </p:nvSpPr>
        <p:spPr>
          <a:xfrm>
            <a:off x="879892" y="4530617"/>
            <a:ext cx="766805" cy="105290"/>
          </a:xfrm>
          <a:prstGeom prst="rect">
            <a:avLst/>
          </a:prstGeom>
          <a:noFill/>
        </p:spPr>
        <p:txBody>
          <a:bodyPr wrap="square" lIns="0" tIns="0" rIns="0" bIns="0" rtlCol="0">
            <a:noAutofit/>
          </a:bodyPr>
          <a:lstStyle/>
          <a:p>
            <a:pPr>
              <a:lnSpc>
                <a:spcPct val="90000"/>
              </a:lnSpc>
              <a:spcAft>
                <a:spcPts val="50"/>
              </a:spcAft>
            </a:pPr>
            <a:r>
              <a:rPr lang="en-US" sz="600" dirty="0" smtClean="0">
                <a:solidFill>
                  <a:schemeClr val="bg1">
                    <a:lumMod val="85000"/>
                  </a:schemeClr>
                </a:solidFill>
                <a:latin typeface="Arial"/>
                <a:cs typeface="Arial"/>
              </a:rPr>
              <a:t>Settings</a:t>
            </a:r>
          </a:p>
        </p:txBody>
      </p:sp>
      <p:sp>
        <p:nvSpPr>
          <p:cNvPr id="67" name="TextBox 66"/>
          <p:cNvSpPr txBox="1"/>
          <p:nvPr/>
        </p:nvSpPr>
        <p:spPr>
          <a:xfrm>
            <a:off x="896819" y="4716912"/>
            <a:ext cx="766805" cy="105290"/>
          </a:xfrm>
          <a:prstGeom prst="rect">
            <a:avLst/>
          </a:prstGeom>
          <a:noFill/>
        </p:spPr>
        <p:txBody>
          <a:bodyPr wrap="square" lIns="0" tIns="0" rIns="0" bIns="0" rtlCol="0">
            <a:noAutofit/>
          </a:bodyPr>
          <a:lstStyle/>
          <a:p>
            <a:pPr>
              <a:lnSpc>
                <a:spcPct val="90000"/>
              </a:lnSpc>
              <a:spcAft>
                <a:spcPts val="50"/>
              </a:spcAft>
            </a:pPr>
            <a:r>
              <a:rPr lang="en-US" sz="600" dirty="0" smtClean="0">
                <a:solidFill>
                  <a:schemeClr val="bg1">
                    <a:lumMod val="85000"/>
                  </a:schemeClr>
                </a:solidFill>
                <a:latin typeface="Arial"/>
                <a:cs typeface="Arial"/>
              </a:rPr>
              <a:t>About</a:t>
            </a:r>
          </a:p>
        </p:txBody>
      </p:sp>
      <p:sp>
        <p:nvSpPr>
          <p:cNvPr id="68" name="TextBox 67"/>
          <p:cNvSpPr txBox="1"/>
          <p:nvPr/>
        </p:nvSpPr>
        <p:spPr>
          <a:xfrm>
            <a:off x="901051" y="4916939"/>
            <a:ext cx="766805" cy="105290"/>
          </a:xfrm>
          <a:prstGeom prst="rect">
            <a:avLst/>
          </a:prstGeom>
          <a:noFill/>
        </p:spPr>
        <p:txBody>
          <a:bodyPr wrap="square" lIns="0" tIns="0" rIns="0" bIns="0" rtlCol="0">
            <a:noAutofit/>
          </a:bodyPr>
          <a:lstStyle/>
          <a:p>
            <a:pPr>
              <a:lnSpc>
                <a:spcPct val="90000"/>
              </a:lnSpc>
              <a:spcAft>
                <a:spcPts val="50"/>
              </a:spcAft>
            </a:pPr>
            <a:r>
              <a:rPr lang="en-US" sz="600" dirty="0" smtClean="0">
                <a:solidFill>
                  <a:schemeClr val="bg1">
                    <a:lumMod val="85000"/>
                  </a:schemeClr>
                </a:solidFill>
                <a:latin typeface="Arial"/>
                <a:cs typeface="Arial"/>
              </a:rPr>
              <a:t>Sign Out</a:t>
            </a:r>
          </a:p>
        </p:txBody>
      </p:sp>
      <p:pic>
        <p:nvPicPr>
          <p:cNvPr id="69" name="Picture 68"/>
          <p:cNvPicPr>
            <a:picLocks noChangeAspect="1"/>
          </p:cNvPicPr>
          <p:nvPr/>
        </p:nvPicPr>
        <p:blipFill>
          <a:blip r:embed="rId22" cstate="screen">
            <a:extLst>
              <a:ext uri="{28A0092B-C50C-407E-A947-70E740481C1C}">
                <a14:useLocalDpi xmlns:a14="http://schemas.microsoft.com/office/drawing/2010/main"/>
              </a:ext>
            </a:extLst>
          </a:blip>
          <a:stretch>
            <a:fillRect/>
          </a:stretch>
        </p:blipFill>
        <p:spPr>
          <a:xfrm>
            <a:off x="691190" y="4511317"/>
            <a:ext cx="144704" cy="144704"/>
          </a:xfrm>
          <a:prstGeom prst="rect">
            <a:avLst/>
          </a:prstGeom>
        </p:spPr>
      </p:pic>
      <p:pic>
        <p:nvPicPr>
          <p:cNvPr id="70" name="Picture 69"/>
          <p:cNvPicPr>
            <a:picLocks noChangeAspect="1"/>
          </p:cNvPicPr>
          <p:nvPr/>
        </p:nvPicPr>
        <p:blipFill>
          <a:blip r:embed="rId23" cstate="screen">
            <a:extLst>
              <a:ext uri="{28A0092B-C50C-407E-A947-70E740481C1C}">
                <a14:useLocalDpi xmlns:a14="http://schemas.microsoft.com/office/drawing/2010/main"/>
              </a:ext>
            </a:extLst>
          </a:blip>
          <a:stretch>
            <a:fillRect/>
          </a:stretch>
        </p:blipFill>
        <p:spPr>
          <a:xfrm>
            <a:off x="692427" y="4685941"/>
            <a:ext cx="141591" cy="141591"/>
          </a:xfrm>
          <a:prstGeom prst="rect">
            <a:avLst/>
          </a:prstGeom>
        </p:spPr>
      </p:pic>
      <p:pic>
        <p:nvPicPr>
          <p:cNvPr id="11" name="Picture 10"/>
          <p:cNvPicPr>
            <a:picLocks noChangeAspect="1"/>
          </p:cNvPicPr>
          <p:nvPr/>
        </p:nvPicPr>
        <p:blipFill>
          <a:blip r:embed="rId24" cstate="screen">
            <a:extLst>
              <a:ext uri="{28A0092B-C50C-407E-A947-70E740481C1C}">
                <a14:useLocalDpi xmlns:a14="http://schemas.microsoft.com/office/drawing/2010/main"/>
              </a:ext>
            </a:extLst>
          </a:blip>
          <a:stretch>
            <a:fillRect/>
          </a:stretch>
        </p:blipFill>
        <p:spPr>
          <a:xfrm>
            <a:off x="690581" y="4249183"/>
            <a:ext cx="147045" cy="147045"/>
          </a:xfrm>
          <a:prstGeom prst="rect">
            <a:avLst/>
          </a:prstGeom>
        </p:spPr>
      </p:pic>
      <p:pic>
        <p:nvPicPr>
          <p:cNvPr id="12" name="Picture 11"/>
          <p:cNvPicPr>
            <a:picLocks noChangeAspect="1"/>
          </p:cNvPicPr>
          <p:nvPr/>
        </p:nvPicPr>
        <p:blipFill>
          <a:blip r:embed="rId24" cstate="screen">
            <a:extLst>
              <a:ext uri="{28A0092B-C50C-407E-A947-70E740481C1C}">
                <a14:useLocalDpi xmlns:a14="http://schemas.microsoft.com/office/drawing/2010/main"/>
              </a:ext>
            </a:extLst>
          </a:blip>
          <a:stretch>
            <a:fillRect/>
          </a:stretch>
        </p:blipFill>
        <p:spPr>
          <a:xfrm>
            <a:off x="690581" y="4249183"/>
            <a:ext cx="147045" cy="147045"/>
          </a:xfrm>
          <a:prstGeom prst="rect">
            <a:avLst/>
          </a:prstGeom>
        </p:spPr>
      </p:pic>
      <p:pic>
        <p:nvPicPr>
          <p:cNvPr id="71" name="Picture 70"/>
          <p:cNvPicPr>
            <a:picLocks noChangeAspect="1"/>
          </p:cNvPicPr>
          <p:nvPr/>
        </p:nvPicPr>
        <p:blipFill>
          <a:blip r:embed="rId25" cstate="screen">
            <a:extLst>
              <a:ext uri="{28A0092B-C50C-407E-A947-70E740481C1C}">
                <a14:useLocalDpi xmlns:a14="http://schemas.microsoft.com/office/drawing/2010/main"/>
              </a:ext>
            </a:extLst>
          </a:blip>
          <a:stretch>
            <a:fillRect/>
          </a:stretch>
        </p:blipFill>
        <p:spPr>
          <a:xfrm>
            <a:off x="695671" y="4873249"/>
            <a:ext cx="141010" cy="141010"/>
          </a:xfrm>
          <a:prstGeom prst="rect">
            <a:avLst/>
          </a:prstGeom>
        </p:spPr>
      </p:pic>
      <p:sp>
        <p:nvSpPr>
          <p:cNvPr id="73" name="Rounded Rectangle 72"/>
          <p:cNvSpPr/>
          <p:nvPr/>
        </p:nvSpPr>
        <p:spPr>
          <a:xfrm>
            <a:off x="2924992" y="2739271"/>
            <a:ext cx="1740602" cy="2606563"/>
          </a:xfrm>
          <a:prstGeom prst="roundRect">
            <a:avLst>
              <a:gd name="adj" fmla="val 0"/>
            </a:avLst>
          </a:prstGeom>
          <a:solidFill>
            <a:schemeClr val="bg1">
              <a:alpha val="96000"/>
            </a:schemeClr>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lang="en-US">
              <a:solidFill>
                <a:srgbClr val="B7B7BF"/>
              </a:solidFill>
            </a:endParaRPr>
          </a:p>
        </p:txBody>
      </p:sp>
      <p:sp>
        <p:nvSpPr>
          <p:cNvPr id="74" name="TextBox 73"/>
          <p:cNvSpPr txBox="1"/>
          <p:nvPr/>
        </p:nvSpPr>
        <p:spPr>
          <a:xfrm>
            <a:off x="3050737" y="2388233"/>
            <a:ext cx="1431438" cy="121736"/>
          </a:xfrm>
          <a:prstGeom prst="rect">
            <a:avLst/>
          </a:prstGeom>
          <a:noFill/>
        </p:spPr>
        <p:txBody>
          <a:bodyPr wrap="square" lIns="0" tIns="0" rIns="0" bIns="0" rtlCol="0">
            <a:noAutofit/>
          </a:bodyPr>
          <a:lstStyle/>
          <a:p>
            <a:pPr algn="ctr">
              <a:lnSpc>
                <a:spcPct val="90000"/>
              </a:lnSpc>
              <a:spcAft>
                <a:spcPts val="50"/>
              </a:spcAft>
            </a:pPr>
            <a:r>
              <a:rPr lang="en-US" sz="650" dirty="0" smtClean="0">
                <a:solidFill>
                  <a:schemeClr val="bg1">
                    <a:lumMod val="75000"/>
                  </a:schemeClr>
                </a:solidFill>
                <a:latin typeface="Arial"/>
                <a:cs typeface="Arial"/>
              </a:rPr>
              <a:t>Self-Service Procurement</a:t>
            </a:r>
          </a:p>
        </p:txBody>
      </p:sp>
      <p:pic>
        <p:nvPicPr>
          <p:cNvPr id="75" name="Picture 7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950242" y="2366659"/>
            <a:ext cx="141520" cy="141520"/>
          </a:xfrm>
          <a:prstGeom prst="rect">
            <a:avLst/>
          </a:prstGeom>
        </p:spPr>
      </p:pic>
      <p:sp>
        <p:nvSpPr>
          <p:cNvPr id="76" name="Rounded Rectangle 75"/>
          <p:cNvSpPr/>
          <p:nvPr/>
        </p:nvSpPr>
        <p:spPr>
          <a:xfrm>
            <a:off x="2930230" y="2525105"/>
            <a:ext cx="1740281" cy="215581"/>
          </a:xfrm>
          <a:prstGeom prst="roundRect">
            <a:avLst>
              <a:gd name="adj" fmla="val 0"/>
            </a:avLst>
          </a:prstGeom>
          <a:solidFill>
            <a:srgbClr val="555657">
              <a:alpha val="96000"/>
            </a:srgbClr>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lang="en-US">
              <a:solidFill>
                <a:srgbClr val="B7B7BF"/>
              </a:solidFill>
            </a:endParaRPr>
          </a:p>
        </p:txBody>
      </p:sp>
      <p:sp>
        <p:nvSpPr>
          <p:cNvPr id="77" name="Rounded Rectangle 76"/>
          <p:cNvSpPr/>
          <p:nvPr/>
        </p:nvSpPr>
        <p:spPr>
          <a:xfrm>
            <a:off x="2979297" y="2564292"/>
            <a:ext cx="1649210" cy="135046"/>
          </a:xfrm>
          <a:prstGeom prst="roundRect">
            <a:avLst>
              <a:gd name="adj" fmla="val 50000"/>
            </a:avLst>
          </a:prstGeom>
          <a:solidFill>
            <a:schemeClr val="bg1">
              <a:alpha val="96000"/>
            </a:schemeClr>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lang="en-US">
              <a:solidFill>
                <a:srgbClr val="B7B7BF"/>
              </a:solidFill>
            </a:endParaRPr>
          </a:p>
        </p:txBody>
      </p:sp>
      <p:sp>
        <p:nvSpPr>
          <p:cNvPr id="78" name="TextBox 77"/>
          <p:cNvSpPr txBox="1"/>
          <p:nvPr/>
        </p:nvSpPr>
        <p:spPr>
          <a:xfrm>
            <a:off x="3063139" y="2575088"/>
            <a:ext cx="1484521" cy="128827"/>
          </a:xfrm>
          <a:prstGeom prst="rect">
            <a:avLst/>
          </a:prstGeom>
          <a:noFill/>
        </p:spPr>
        <p:txBody>
          <a:bodyPr wrap="square" lIns="0" tIns="0" rIns="0" bIns="0" rtlCol="0" anchor="ctr" anchorCtr="0">
            <a:noAutofit/>
          </a:bodyPr>
          <a:lstStyle/>
          <a:p>
            <a:pPr algn="ctr">
              <a:lnSpc>
                <a:spcPct val="90000"/>
              </a:lnSpc>
              <a:spcAft>
                <a:spcPts val="50"/>
              </a:spcAft>
            </a:pPr>
            <a:r>
              <a:rPr lang="en-US" sz="600" dirty="0" smtClean="0">
                <a:solidFill>
                  <a:schemeClr val="bg1">
                    <a:lumMod val="50000"/>
                  </a:schemeClr>
                </a:solidFill>
                <a:latin typeface="Arial"/>
                <a:cs typeface="Arial"/>
              </a:rPr>
              <a:t> Search</a:t>
            </a:r>
          </a:p>
        </p:txBody>
      </p:sp>
      <p:pic>
        <p:nvPicPr>
          <p:cNvPr id="79" name="Picture 78" descr="func_search_32_ena.png"/>
          <p:cNvPicPr>
            <a:picLocks noChangeAspect="1"/>
          </p:cNvPicPr>
          <p:nvPr/>
        </p:nvPicPr>
        <p:blipFill>
          <a:blip r:embed="rId26" cstate="screen">
            <a:extLst>
              <a:ext uri="{28A0092B-C50C-407E-A947-70E740481C1C}">
                <a14:useLocalDpi xmlns:a14="http://schemas.microsoft.com/office/drawing/2010/main"/>
              </a:ext>
            </a:extLst>
          </a:blip>
          <a:stretch>
            <a:fillRect/>
          </a:stretch>
        </p:blipFill>
        <p:spPr>
          <a:xfrm>
            <a:off x="3593401" y="2595969"/>
            <a:ext cx="70297" cy="70297"/>
          </a:xfrm>
          <a:prstGeom prst="rect">
            <a:avLst/>
          </a:prstGeom>
        </p:spPr>
      </p:pic>
      <p:sp>
        <p:nvSpPr>
          <p:cNvPr id="80" name="Rounded Rectangle 79"/>
          <p:cNvSpPr/>
          <p:nvPr/>
        </p:nvSpPr>
        <p:spPr>
          <a:xfrm>
            <a:off x="2922598" y="4113125"/>
            <a:ext cx="1735551" cy="215581"/>
          </a:xfrm>
          <a:prstGeom prst="roundRect">
            <a:avLst>
              <a:gd name="adj" fmla="val 0"/>
            </a:avLst>
          </a:prstGeom>
          <a:solidFill>
            <a:srgbClr val="EAEBEE">
              <a:alpha val="96000"/>
            </a:srgbClr>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lang="en-US">
              <a:solidFill>
                <a:srgbClr val="B7B7BF"/>
              </a:solidFill>
            </a:endParaRPr>
          </a:p>
        </p:txBody>
      </p:sp>
      <p:sp>
        <p:nvSpPr>
          <p:cNvPr id="81" name="TextBox 80"/>
          <p:cNvSpPr txBox="1"/>
          <p:nvPr/>
        </p:nvSpPr>
        <p:spPr>
          <a:xfrm>
            <a:off x="2973905" y="4173624"/>
            <a:ext cx="918859" cy="128827"/>
          </a:xfrm>
          <a:prstGeom prst="rect">
            <a:avLst/>
          </a:prstGeom>
          <a:noFill/>
        </p:spPr>
        <p:txBody>
          <a:bodyPr wrap="square" lIns="0" tIns="0" rIns="0" bIns="0" rtlCol="0">
            <a:noAutofit/>
          </a:bodyPr>
          <a:lstStyle/>
          <a:p>
            <a:pPr>
              <a:lnSpc>
                <a:spcPct val="90000"/>
              </a:lnSpc>
              <a:spcAft>
                <a:spcPts val="50"/>
              </a:spcAft>
            </a:pPr>
            <a:r>
              <a:rPr lang="en-US" sz="650" b="1" dirty="0" smtClean="0">
                <a:solidFill>
                  <a:schemeClr val="bg1">
                    <a:lumMod val="50000"/>
                  </a:schemeClr>
                </a:solidFill>
                <a:latin typeface="Arial"/>
                <a:cs typeface="Arial"/>
              </a:rPr>
              <a:t>Top Categories</a:t>
            </a:r>
          </a:p>
        </p:txBody>
      </p:sp>
      <p:sp>
        <p:nvSpPr>
          <p:cNvPr id="82" name="Rounded Rectangle 81"/>
          <p:cNvSpPr/>
          <p:nvPr/>
        </p:nvSpPr>
        <p:spPr>
          <a:xfrm>
            <a:off x="2922865" y="2744098"/>
            <a:ext cx="1735551" cy="215581"/>
          </a:xfrm>
          <a:prstGeom prst="roundRect">
            <a:avLst>
              <a:gd name="adj" fmla="val 0"/>
            </a:avLst>
          </a:prstGeom>
          <a:solidFill>
            <a:srgbClr val="EAEBEE">
              <a:alpha val="96000"/>
            </a:srgbClr>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lang="en-US">
              <a:solidFill>
                <a:srgbClr val="B7B7BF"/>
              </a:solidFill>
            </a:endParaRPr>
          </a:p>
        </p:txBody>
      </p:sp>
      <p:sp>
        <p:nvSpPr>
          <p:cNvPr id="83" name="TextBox 82"/>
          <p:cNvSpPr txBox="1"/>
          <p:nvPr/>
        </p:nvSpPr>
        <p:spPr>
          <a:xfrm>
            <a:off x="2974172" y="2804597"/>
            <a:ext cx="1193637" cy="110551"/>
          </a:xfrm>
          <a:prstGeom prst="rect">
            <a:avLst/>
          </a:prstGeom>
          <a:noFill/>
        </p:spPr>
        <p:txBody>
          <a:bodyPr wrap="square" lIns="0" tIns="0" rIns="0" bIns="0" rtlCol="0">
            <a:noAutofit/>
          </a:bodyPr>
          <a:lstStyle/>
          <a:p>
            <a:pPr>
              <a:lnSpc>
                <a:spcPct val="90000"/>
              </a:lnSpc>
              <a:spcAft>
                <a:spcPts val="50"/>
              </a:spcAft>
            </a:pPr>
            <a:r>
              <a:rPr lang="en-US" sz="650" b="1" dirty="0" smtClean="0">
                <a:solidFill>
                  <a:schemeClr val="bg1">
                    <a:lumMod val="50000"/>
                  </a:schemeClr>
                </a:solidFill>
                <a:latin typeface="Arial"/>
                <a:cs typeface="Arial"/>
              </a:rPr>
              <a:t>Recent Requisitions</a:t>
            </a:r>
          </a:p>
        </p:txBody>
      </p:sp>
      <p:sp>
        <p:nvSpPr>
          <p:cNvPr id="84" name="Rounded Rectangle 83"/>
          <p:cNvSpPr/>
          <p:nvPr/>
        </p:nvSpPr>
        <p:spPr>
          <a:xfrm>
            <a:off x="2929479" y="4834407"/>
            <a:ext cx="1735551" cy="215581"/>
          </a:xfrm>
          <a:prstGeom prst="roundRect">
            <a:avLst>
              <a:gd name="adj" fmla="val 0"/>
            </a:avLst>
          </a:prstGeom>
          <a:solidFill>
            <a:srgbClr val="EAEBEE">
              <a:alpha val="96000"/>
            </a:srgbClr>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lang="en-US">
              <a:solidFill>
                <a:srgbClr val="B7B7BF"/>
              </a:solidFill>
            </a:endParaRPr>
          </a:p>
        </p:txBody>
      </p:sp>
      <p:sp>
        <p:nvSpPr>
          <p:cNvPr id="85" name="TextBox 84"/>
          <p:cNvSpPr txBox="1"/>
          <p:nvPr/>
        </p:nvSpPr>
        <p:spPr>
          <a:xfrm>
            <a:off x="2980786" y="4875061"/>
            <a:ext cx="918859" cy="128827"/>
          </a:xfrm>
          <a:prstGeom prst="rect">
            <a:avLst/>
          </a:prstGeom>
          <a:noFill/>
        </p:spPr>
        <p:txBody>
          <a:bodyPr wrap="square" lIns="0" tIns="0" rIns="0" bIns="0" rtlCol="0">
            <a:noAutofit/>
          </a:bodyPr>
          <a:lstStyle/>
          <a:p>
            <a:pPr>
              <a:lnSpc>
                <a:spcPct val="90000"/>
              </a:lnSpc>
              <a:spcAft>
                <a:spcPts val="50"/>
              </a:spcAft>
            </a:pPr>
            <a:r>
              <a:rPr lang="en-US" sz="650" b="1" dirty="0" smtClean="0">
                <a:solidFill>
                  <a:schemeClr val="bg1">
                    <a:lumMod val="50000"/>
                  </a:schemeClr>
                </a:solidFill>
                <a:latin typeface="Arial"/>
                <a:cs typeface="Arial"/>
              </a:rPr>
              <a:t>Purchasing News</a:t>
            </a:r>
          </a:p>
        </p:txBody>
      </p:sp>
      <p:sp>
        <p:nvSpPr>
          <p:cNvPr id="86" name="TextBox 85"/>
          <p:cNvSpPr txBox="1"/>
          <p:nvPr/>
        </p:nvSpPr>
        <p:spPr>
          <a:xfrm>
            <a:off x="3009709" y="4714391"/>
            <a:ext cx="1580334" cy="132098"/>
          </a:xfrm>
          <a:prstGeom prst="rect">
            <a:avLst/>
          </a:prstGeom>
          <a:noFill/>
        </p:spPr>
        <p:txBody>
          <a:bodyPr wrap="square" lIns="0" tIns="0" rIns="0" bIns="0" rtlCol="0">
            <a:noAutofit/>
          </a:bodyPr>
          <a:lstStyle/>
          <a:p>
            <a:pPr>
              <a:lnSpc>
                <a:spcPct val="90000"/>
              </a:lnSpc>
              <a:spcAft>
                <a:spcPts val="60"/>
              </a:spcAft>
            </a:pPr>
            <a:r>
              <a:rPr lang="en-US" sz="500" dirty="0" smtClean="0">
                <a:solidFill>
                  <a:srgbClr val="7F7F7F"/>
                </a:solidFill>
                <a:latin typeface="Arial"/>
                <a:cs typeface="Arial"/>
              </a:rPr>
              <a:t>Laptops            Cell Phones                Mice                Bat</a:t>
            </a:r>
          </a:p>
        </p:txBody>
      </p:sp>
      <p:pic>
        <p:nvPicPr>
          <p:cNvPr id="87" name="Picture 86" descr="Screen Shot 2016-11-07 at 5.31.08 PM.png"/>
          <p:cNvPicPr>
            <a:picLocks noChangeAspect="1"/>
          </p:cNvPicPr>
          <p:nvPr/>
        </p:nvPicPr>
        <p:blipFill>
          <a:blip r:embed="rId27" cstate="screen">
            <a:extLst>
              <a:ext uri="{28A0092B-C50C-407E-A947-70E740481C1C}">
                <a14:useLocalDpi xmlns:a14="http://schemas.microsoft.com/office/drawing/2010/main"/>
              </a:ext>
            </a:extLst>
          </a:blip>
          <a:stretch>
            <a:fillRect/>
          </a:stretch>
        </p:blipFill>
        <p:spPr>
          <a:xfrm>
            <a:off x="3003176" y="5104872"/>
            <a:ext cx="75017" cy="60951"/>
          </a:xfrm>
          <a:prstGeom prst="rect">
            <a:avLst/>
          </a:prstGeom>
        </p:spPr>
      </p:pic>
      <p:sp>
        <p:nvSpPr>
          <p:cNvPr id="88" name="TextBox 87"/>
          <p:cNvSpPr txBox="1"/>
          <p:nvPr/>
        </p:nvSpPr>
        <p:spPr>
          <a:xfrm>
            <a:off x="3099474" y="5104406"/>
            <a:ext cx="1533209" cy="138837"/>
          </a:xfrm>
          <a:prstGeom prst="rect">
            <a:avLst/>
          </a:prstGeom>
          <a:noFill/>
        </p:spPr>
        <p:txBody>
          <a:bodyPr wrap="square" lIns="0" tIns="0" rIns="0" bIns="0" rtlCol="0">
            <a:noAutofit/>
          </a:bodyPr>
          <a:lstStyle/>
          <a:p>
            <a:pPr>
              <a:lnSpc>
                <a:spcPct val="90000"/>
              </a:lnSpc>
              <a:spcAft>
                <a:spcPts val="60"/>
              </a:spcAft>
            </a:pPr>
            <a:r>
              <a:rPr lang="en-US" sz="600" dirty="0" smtClean="0">
                <a:solidFill>
                  <a:schemeClr val="tx1">
                    <a:lumMod val="50000"/>
                  </a:schemeClr>
                </a:solidFill>
                <a:latin typeface="Arial"/>
                <a:cs typeface="Arial"/>
              </a:rPr>
              <a:t>The Apple iPhone 7 is now available for employees to upgrade</a:t>
            </a:r>
          </a:p>
        </p:txBody>
      </p:sp>
      <p:sp>
        <p:nvSpPr>
          <p:cNvPr id="89" name="TextBox 88"/>
          <p:cNvSpPr txBox="1"/>
          <p:nvPr/>
        </p:nvSpPr>
        <p:spPr>
          <a:xfrm>
            <a:off x="3308293" y="3761325"/>
            <a:ext cx="1331362" cy="178045"/>
          </a:xfrm>
          <a:prstGeom prst="rect">
            <a:avLst/>
          </a:prstGeom>
          <a:noFill/>
        </p:spPr>
        <p:txBody>
          <a:bodyPr wrap="square" lIns="0" tIns="0" rIns="0" bIns="0" rtlCol="0">
            <a:noAutofit/>
          </a:bodyPr>
          <a:lstStyle/>
          <a:p>
            <a:pPr>
              <a:lnSpc>
                <a:spcPct val="90000"/>
              </a:lnSpc>
              <a:spcAft>
                <a:spcPts val="60"/>
              </a:spcAft>
            </a:pPr>
            <a:r>
              <a:rPr lang="en-US" sz="600" b="1" dirty="0" smtClean="0">
                <a:solidFill>
                  <a:schemeClr val="tx1">
                    <a:lumMod val="50000"/>
                  </a:schemeClr>
                </a:solidFill>
                <a:latin typeface="Arial"/>
                <a:cs typeface="Arial"/>
              </a:rPr>
              <a:t>15.6-Inch Laptop and Tablet Bag</a:t>
            </a:r>
          </a:p>
          <a:p>
            <a:pPr>
              <a:lnSpc>
                <a:spcPct val="90000"/>
              </a:lnSpc>
              <a:spcAft>
                <a:spcPts val="60"/>
              </a:spcAft>
            </a:pPr>
            <a:r>
              <a:rPr lang="en-US" sz="600" b="1" dirty="0" smtClean="0">
                <a:solidFill>
                  <a:schemeClr val="bg1">
                    <a:lumMod val="65000"/>
                  </a:schemeClr>
                </a:solidFill>
                <a:latin typeface="Arial"/>
                <a:cs typeface="Arial"/>
              </a:rPr>
              <a:t>US-8552479   $39.59</a:t>
            </a:r>
          </a:p>
        </p:txBody>
      </p:sp>
      <p:pic>
        <p:nvPicPr>
          <p:cNvPr id="90" name="Picture 89"/>
          <p:cNvPicPr>
            <a:picLocks noChangeAspect="1"/>
          </p:cNvPicPr>
          <p:nvPr/>
        </p:nvPicPr>
        <p:blipFill>
          <a:blip r:embed="rId28" cstate="screen">
            <a:extLst>
              <a:ext uri="{28A0092B-C50C-407E-A947-70E740481C1C}">
                <a14:useLocalDpi xmlns:a14="http://schemas.microsoft.com/office/drawing/2010/main"/>
              </a:ext>
            </a:extLst>
          </a:blip>
          <a:stretch>
            <a:fillRect/>
          </a:stretch>
        </p:blipFill>
        <p:spPr>
          <a:xfrm flipV="1">
            <a:off x="3331902" y="3973540"/>
            <a:ext cx="61599" cy="61599"/>
          </a:xfrm>
          <a:prstGeom prst="rect">
            <a:avLst/>
          </a:prstGeom>
        </p:spPr>
      </p:pic>
      <p:sp>
        <p:nvSpPr>
          <p:cNvPr id="91" name="TextBox 90"/>
          <p:cNvSpPr txBox="1"/>
          <p:nvPr/>
        </p:nvSpPr>
        <p:spPr>
          <a:xfrm>
            <a:off x="3426523" y="3964981"/>
            <a:ext cx="1213130" cy="111068"/>
          </a:xfrm>
          <a:prstGeom prst="rect">
            <a:avLst/>
          </a:prstGeom>
          <a:noFill/>
        </p:spPr>
        <p:txBody>
          <a:bodyPr wrap="square" lIns="0" tIns="0" rIns="0" bIns="0" rtlCol="0">
            <a:noAutofit/>
          </a:bodyPr>
          <a:lstStyle/>
          <a:p>
            <a:pPr>
              <a:lnSpc>
                <a:spcPct val="90000"/>
              </a:lnSpc>
              <a:spcAft>
                <a:spcPts val="60"/>
              </a:spcAft>
            </a:pPr>
            <a:r>
              <a:rPr lang="en-US" sz="500" b="1" dirty="0" smtClean="0">
                <a:solidFill>
                  <a:srgbClr val="139320"/>
                </a:solidFill>
                <a:latin typeface="Arial"/>
                <a:cs typeface="Arial"/>
              </a:rPr>
              <a:t>Approved</a:t>
            </a:r>
          </a:p>
        </p:txBody>
      </p:sp>
      <p:pic>
        <p:nvPicPr>
          <p:cNvPr id="92" name="Picture 91" descr="Screen Shot 2016-11-08 at 3.58.06 PM.png"/>
          <p:cNvPicPr>
            <a:picLocks noChangeAspect="1"/>
          </p:cNvPicPr>
          <p:nvPr/>
        </p:nvPicPr>
        <p:blipFill>
          <a:blip r:embed="rId29" cstate="screen">
            <a:extLst>
              <a:ext uri="{28A0092B-C50C-407E-A947-70E740481C1C}">
                <a14:useLocalDpi xmlns:a14="http://schemas.microsoft.com/office/drawing/2010/main"/>
              </a:ext>
            </a:extLst>
          </a:blip>
          <a:stretch>
            <a:fillRect/>
          </a:stretch>
        </p:blipFill>
        <p:spPr>
          <a:xfrm>
            <a:off x="2947163" y="3755547"/>
            <a:ext cx="325680" cy="295146"/>
          </a:xfrm>
          <a:prstGeom prst="rect">
            <a:avLst/>
          </a:prstGeom>
        </p:spPr>
      </p:pic>
      <p:pic>
        <p:nvPicPr>
          <p:cNvPr id="93" name="Picture 92"/>
          <p:cNvPicPr>
            <a:picLocks noChangeAspect="1"/>
          </p:cNvPicPr>
          <p:nvPr/>
        </p:nvPicPr>
        <p:blipFill>
          <a:blip r:embed="rId30" cstate="screen">
            <a:extLst>
              <a:ext uri="{28A0092B-C50C-407E-A947-70E740481C1C}">
                <a14:useLocalDpi xmlns:a14="http://schemas.microsoft.com/office/drawing/2010/main"/>
              </a:ext>
            </a:extLst>
          </a:blip>
          <a:stretch>
            <a:fillRect/>
          </a:stretch>
        </p:blipFill>
        <p:spPr>
          <a:xfrm>
            <a:off x="4465919" y="2363607"/>
            <a:ext cx="139564" cy="139564"/>
          </a:xfrm>
          <a:prstGeom prst="rect">
            <a:avLst/>
          </a:prstGeom>
        </p:spPr>
      </p:pic>
      <p:pic>
        <p:nvPicPr>
          <p:cNvPr id="94" name="Picture 93" descr="Screen Shot 2016-11-08 at 4.04.13 PM.png"/>
          <p:cNvPicPr>
            <a:picLocks noChangeAspect="1"/>
          </p:cNvPicPr>
          <p:nvPr/>
        </p:nvPicPr>
        <p:blipFill>
          <a:blip r:embed="rId31" cstate="screen">
            <a:extLst>
              <a:ext uri="{28A0092B-C50C-407E-A947-70E740481C1C}">
                <a14:useLocalDpi xmlns:a14="http://schemas.microsoft.com/office/drawing/2010/main"/>
              </a:ext>
            </a:extLst>
          </a:blip>
          <a:stretch>
            <a:fillRect/>
          </a:stretch>
        </p:blipFill>
        <p:spPr>
          <a:xfrm rot="10800000" flipH="1" flipV="1">
            <a:off x="2931042" y="4353877"/>
            <a:ext cx="1702918" cy="332818"/>
          </a:xfrm>
          <a:prstGeom prst="rect">
            <a:avLst/>
          </a:prstGeom>
        </p:spPr>
      </p:pic>
      <p:sp>
        <p:nvSpPr>
          <p:cNvPr id="95" name="TextBox 94"/>
          <p:cNvSpPr txBox="1"/>
          <p:nvPr/>
        </p:nvSpPr>
        <p:spPr>
          <a:xfrm>
            <a:off x="3318316" y="3384106"/>
            <a:ext cx="1331362" cy="178045"/>
          </a:xfrm>
          <a:prstGeom prst="rect">
            <a:avLst/>
          </a:prstGeom>
          <a:noFill/>
        </p:spPr>
        <p:txBody>
          <a:bodyPr wrap="square" lIns="0" tIns="0" rIns="0" bIns="0" rtlCol="0">
            <a:noAutofit/>
          </a:bodyPr>
          <a:lstStyle/>
          <a:p>
            <a:pPr>
              <a:lnSpc>
                <a:spcPct val="90000"/>
              </a:lnSpc>
              <a:spcAft>
                <a:spcPts val="60"/>
              </a:spcAft>
            </a:pPr>
            <a:r>
              <a:rPr lang="en-US" sz="600" b="1" dirty="0" smtClean="0">
                <a:solidFill>
                  <a:schemeClr val="tx1">
                    <a:lumMod val="50000"/>
                  </a:schemeClr>
                </a:solidFill>
                <a:latin typeface="Arial"/>
                <a:cs typeface="Arial"/>
              </a:rPr>
              <a:t>PPW CFS Supplies</a:t>
            </a:r>
          </a:p>
          <a:p>
            <a:pPr>
              <a:lnSpc>
                <a:spcPct val="90000"/>
              </a:lnSpc>
              <a:spcAft>
                <a:spcPts val="60"/>
              </a:spcAft>
            </a:pPr>
            <a:r>
              <a:rPr lang="en-US" sz="600" b="1" dirty="0" smtClean="0">
                <a:solidFill>
                  <a:schemeClr val="bg1">
                    <a:lumMod val="65000"/>
                  </a:schemeClr>
                </a:solidFill>
                <a:latin typeface="Arial"/>
                <a:cs typeface="Arial"/>
              </a:rPr>
              <a:t>US-8552478   $12.75</a:t>
            </a:r>
          </a:p>
        </p:txBody>
      </p:sp>
      <p:pic>
        <p:nvPicPr>
          <p:cNvPr id="96" name="Picture 95"/>
          <p:cNvPicPr>
            <a:picLocks noChangeAspect="1"/>
          </p:cNvPicPr>
          <p:nvPr/>
        </p:nvPicPr>
        <p:blipFill>
          <a:blip r:embed="rId28" cstate="screen">
            <a:extLst>
              <a:ext uri="{28A0092B-C50C-407E-A947-70E740481C1C}">
                <a14:useLocalDpi xmlns:a14="http://schemas.microsoft.com/office/drawing/2010/main"/>
              </a:ext>
            </a:extLst>
          </a:blip>
          <a:stretch>
            <a:fillRect/>
          </a:stretch>
        </p:blipFill>
        <p:spPr>
          <a:xfrm flipV="1">
            <a:off x="3341925" y="3596321"/>
            <a:ext cx="61599" cy="61599"/>
          </a:xfrm>
          <a:prstGeom prst="rect">
            <a:avLst/>
          </a:prstGeom>
        </p:spPr>
      </p:pic>
      <p:sp>
        <p:nvSpPr>
          <p:cNvPr id="97" name="TextBox 96"/>
          <p:cNvSpPr txBox="1"/>
          <p:nvPr/>
        </p:nvSpPr>
        <p:spPr>
          <a:xfrm>
            <a:off x="3436546" y="3587762"/>
            <a:ext cx="1213130" cy="111068"/>
          </a:xfrm>
          <a:prstGeom prst="rect">
            <a:avLst/>
          </a:prstGeom>
          <a:noFill/>
        </p:spPr>
        <p:txBody>
          <a:bodyPr wrap="square" lIns="0" tIns="0" rIns="0" bIns="0" rtlCol="0">
            <a:noAutofit/>
          </a:bodyPr>
          <a:lstStyle/>
          <a:p>
            <a:pPr>
              <a:lnSpc>
                <a:spcPct val="90000"/>
              </a:lnSpc>
              <a:spcAft>
                <a:spcPts val="60"/>
              </a:spcAft>
            </a:pPr>
            <a:r>
              <a:rPr lang="en-US" sz="500" b="1" dirty="0" smtClean="0">
                <a:solidFill>
                  <a:srgbClr val="139320"/>
                </a:solidFill>
                <a:latin typeface="Arial"/>
                <a:cs typeface="Arial"/>
              </a:rPr>
              <a:t>Approved</a:t>
            </a:r>
          </a:p>
        </p:txBody>
      </p:sp>
      <p:sp>
        <p:nvSpPr>
          <p:cNvPr id="98" name="TextBox 97"/>
          <p:cNvSpPr txBox="1"/>
          <p:nvPr/>
        </p:nvSpPr>
        <p:spPr>
          <a:xfrm>
            <a:off x="3328339" y="3006887"/>
            <a:ext cx="1331362" cy="178045"/>
          </a:xfrm>
          <a:prstGeom prst="rect">
            <a:avLst/>
          </a:prstGeom>
          <a:noFill/>
        </p:spPr>
        <p:txBody>
          <a:bodyPr wrap="square" lIns="0" tIns="0" rIns="0" bIns="0" rtlCol="0">
            <a:noAutofit/>
          </a:bodyPr>
          <a:lstStyle/>
          <a:p>
            <a:pPr>
              <a:lnSpc>
                <a:spcPct val="90000"/>
              </a:lnSpc>
              <a:spcAft>
                <a:spcPts val="60"/>
              </a:spcAft>
            </a:pPr>
            <a:r>
              <a:rPr lang="en-US" sz="600" b="1" dirty="0" smtClean="0">
                <a:solidFill>
                  <a:schemeClr val="tx1">
                    <a:lumMod val="50000"/>
                  </a:schemeClr>
                </a:solidFill>
                <a:latin typeface="Arial"/>
                <a:cs typeface="Arial"/>
              </a:rPr>
              <a:t>Logitech HD Webcam C310</a:t>
            </a:r>
          </a:p>
          <a:p>
            <a:pPr>
              <a:lnSpc>
                <a:spcPct val="90000"/>
              </a:lnSpc>
              <a:spcAft>
                <a:spcPts val="60"/>
              </a:spcAft>
            </a:pPr>
            <a:r>
              <a:rPr lang="en-US" sz="600" b="1" dirty="0" smtClean="0">
                <a:solidFill>
                  <a:schemeClr val="bg1">
                    <a:lumMod val="65000"/>
                  </a:schemeClr>
                </a:solidFill>
                <a:latin typeface="Arial"/>
                <a:cs typeface="Arial"/>
              </a:rPr>
              <a:t>US-8552477  $58.50</a:t>
            </a:r>
          </a:p>
        </p:txBody>
      </p:sp>
      <p:pic>
        <p:nvPicPr>
          <p:cNvPr id="99" name="Picture 98"/>
          <p:cNvPicPr>
            <a:picLocks noChangeAspect="1"/>
          </p:cNvPicPr>
          <p:nvPr/>
        </p:nvPicPr>
        <p:blipFill>
          <a:blip r:embed="rId28" cstate="screen">
            <a:extLst>
              <a:ext uri="{28A0092B-C50C-407E-A947-70E740481C1C}">
                <a14:useLocalDpi xmlns:a14="http://schemas.microsoft.com/office/drawing/2010/main"/>
              </a:ext>
            </a:extLst>
          </a:blip>
          <a:stretch>
            <a:fillRect/>
          </a:stretch>
        </p:blipFill>
        <p:spPr>
          <a:xfrm flipV="1">
            <a:off x="3351948" y="3219102"/>
            <a:ext cx="61599" cy="61599"/>
          </a:xfrm>
          <a:prstGeom prst="rect">
            <a:avLst/>
          </a:prstGeom>
        </p:spPr>
      </p:pic>
      <p:sp>
        <p:nvSpPr>
          <p:cNvPr id="100" name="TextBox 99"/>
          <p:cNvSpPr txBox="1"/>
          <p:nvPr/>
        </p:nvSpPr>
        <p:spPr>
          <a:xfrm>
            <a:off x="3446569" y="3210543"/>
            <a:ext cx="1213130" cy="111068"/>
          </a:xfrm>
          <a:prstGeom prst="rect">
            <a:avLst/>
          </a:prstGeom>
          <a:noFill/>
        </p:spPr>
        <p:txBody>
          <a:bodyPr wrap="square" lIns="0" tIns="0" rIns="0" bIns="0" rtlCol="0">
            <a:noAutofit/>
          </a:bodyPr>
          <a:lstStyle/>
          <a:p>
            <a:pPr>
              <a:lnSpc>
                <a:spcPct val="90000"/>
              </a:lnSpc>
              <a:spcAft>
                <a:spcPts val="60"/>
              </a:spcAft>
            </a:pPr>
            <a:r>
              <a:rPr lang="en-US" sz="500" b="1" dirty="0" smtClean="0">
                <a:solidFill>
                  <a:srgbClr val="139320"/>
                </a:solidFill>
                <a:latin typeface="Arial"/>
                <a:cs typeface="Arial"/>
              </a:rPr>
              <a:t>Approved</a:t>
            </a:r>
          </a:p>
        </p:txBody>
      </p:sp>
      <p:cxnSp>
        <p:nvCxnSpPr>
          <p:cNvPr id="101" name="Straight Connector 100"/>
          <p:cNvCxnSpPr/>
          <p:nvPr/>
        </p:nvCxnSpPr>
        <p:spPr>
          <a:xfrm>
            <a:off x="2956591" y="3343320"/>
            <a:ext cx="1683063" cy="0"/>
          </a:xfrm>
          <a:prstGeom prst="line">
            <a:avLst/>
          </a:prstGeom>
          <a:ln w="6350">
            <a:solidFill>
              <a:schemeClr val="bg1">
                <a:lumMod val="65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a:xfrm>
            <a:off x="2960921" y="3723520"/>
            <a:ext cx="1683063" cy="0"/>
          </a:xfrm>
          <a:prstGeom prst="line">
            <a:avLst/>
          </a:prstGeom>
          <a:ln w="6350">
            <a:solidFill>
              <a:schemeClr val="bg1">
                <a:lumMod val="65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14" name="Straight Connector 46"/>
          <p:cNvCxnSpPr>
            <a:endCxn id="93" idx="1"/>
          </p:cNvCxnSpPr>
          <p:nvPr/>
        </p:nvCxnSpPr>
        <p:spPr>
          <a:xfrm flipV="1">
            <a:off x="1434309" y="2433389"/>
            <a:ext cx="3031610" cy="1720260"/>
          </a:xfrm>
          <a:prstGeom prst="straightConnector1">
            <a:avLst/>
          </a:prstGeom>
          <a:ln w="9525">
            <a:solidFill>
              <a:schemeClr val="accent1"/>
            </a:solidFill>
            <a:miter lim="800000"/>
          </a:ln>
        </p:spPr>
        <p:style>
          <a:lnRef idx="1">
            <a:schemeClr val="accent1"/>
          </a:lnRef>
          <a:fillRef idx="0">
            <a:schemeClr val="accent1"/>
          </a:fillRef>
          <a:effectRef idx="0">
            <a:schemeClr val="accent1"/>
          </a:effectRef>
          <a:fontRef idx="minor">
            <a:schemeClr val="tx1"/>
          </a:fontRef>
        </p:style>
      </p:cxnSp>
      <p:sp>
        <p:nvSpPr>
          <p:cNvPr id="103" name="Rounded Rectangle 102"/>
          <p:cNvSpPr/>
          <p:nvPr/>
        </p:nvSpPr>
        <p:spPr>
          <a:xfrm flipV="1">
            <a:off x="690197" y="4246291"/>
            <a:ext cx="908337" cy="155091"/>
          </a:xfrm>
          <a:prstGeom prst="roundRect">
            <a:avLst/>
          </a:prstGeom>
          <a:noFill/>
          <a:ln w="9525">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0719" tIns="60360" rIns="120719" bIns="60360" numCol="1" spcCol="0" rtlCol="0" fromWordArt="0" anchor="ctr" anchorCtr="0" forceAA="0" compatLnSpc="1">
            <a:prstTxWarp prst="textNoShape">
              <a:avLst/>
            </a:prstTxWarp>
            <a:noAutofit/>
          </a:bodyPr>
          <a:lstStyle/>
          <a:p>
            <a:pPr algn="ctr">
              <a:lnSpc>
                <a:spcPct val="90000"/>
              </a:lnSpc>
            </a:pPr>
            <a:endParaRPr lang="en-US" sz="1100"/>
          </a:p>
        </p:txBody>
      </p:sp>
      <p:cxnSp>
        <p:nvCxnSpPr>
          <p:cNvPr id="104" name="Straight Connector 46"/>
          <p:cNvCxnSpPr>
            <a:stCxn id="103" idx="3"/>
          </p:cNvCxnSpPr>
          <p:nvPr/>
        </p:nvCxnSpPr>
        <p:spPr>
          <a:xfrm flipV="1">
            <a:off x="1598534" y="2463462"/>
            <a:ext cx="6416036" cy="1860374"/>
          </a:xfrm>
          <a:prstGeom prst="straightConnector1">
            <a:avLst/>
          </a:prstGeom>
          <a:ln w="9525">
            <a:solidFill>
              <a:schemeClr val="accent1"/>
            </a:solidFill>
            <a:miter lim="800000"/>
          </a:ln>
        </p:spPr>
        <p:style>
          <a:lnRef idx="1">
            <a:schemeClr val="accent1"/>
          </a:lnRef>
          <a:fillRef idx="0">
            <a:schemeClr val="accent1"/>
          </a:fillRef>
          <a:effectRef idx="0">
            <a:schemeClr val="accent1"/>
          </a:effectRef>
          <a:fontRef idx="minor">
            <a:schemeClr val="tx1"/>
          </a:fontRef>
        </p:style>
      </p:cxnSp>
      <p:sp>
        <p:nvSpPr>
          <p:cNvPr id="105" name="Rounded Rectangle 104"/>
          <p:cNvSpPr/>
          <p:nvPr/>
        </p:nvSpPr>
        <p:spPr>
          <a:xfrm flipV="1">
            <a:off x="9087559" y="2597471"/>
            <a:ext cx="206719" cy="205399"/>
          </a:xfrm>
          <a:prstGeom prst="roundRect">
            <a:avLst/>
          </a:prstGeom>
          <a:noFill/>
          <a:ln w="9525">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0719" tIns="60360" rIns="120719" bIns="60360" numCol="1" spcCol="0" rtlCol="0" fromWordArt="0" anchor="ctr" anchorCtr="0" forceAA="0" compatLnSpc="1">
            <a:prstTxWarp prst="textNoShape">
              <a:avLst/>
            </a:prstTxWarp>
            <a:noAutofit/>
          </a:bodyPr>
          <a:lstStyle/>
          <a:p>
            <a:pPr algn="ctr">
              <a:lnSpc>
                <a:spcPct val="90000"/>
              </a:lnSpc>
            </a:pPr>
            <a:endParaRPr lang="en-US" sz="1100"/>
          </a:p>
        </p:txBody>
      </p:sp>
      <p:pic>
        <p:nvPicPr>
          <p:cNvPr id="141" name="Picture 140"/>
          <p:cNvPicPr>
            <a:picLocks noChangeAspect="1"/>
          </p:cNvPicPr>
          <p:nvPr/>
        </p:nvPicPr>
        <p:blipFill>
          <a:blip r:embed="rId32" cstate="screen">
            <a:extLst>
              <a:ext uri="{28A0092B-C50C-407E-A947-70E740481C1C}">
                <a14:useLocalDpi xmlns:a14="http://schemas.microsoft.com/office/drawing/2010/main"/>
              </a:ext>
            </a:extLst>
          </a:blip>
          <a:stretch>
            <a:fillRect/>
          </a:stretch>
        </p:blipFill>
        <p:spPr>
          <a:xfrm>
            <a:off x="9161886" y="2681444"/>
            <a:ext cx="101573" cy="101573"/>
          </a:xfrm>
          <a:prstGeom prst="rect">
            <a:avLst/>
          </a:prstGeom>
        </p:spPr>
      </p:pic>
      <p:pic>
        <p:nvPicPr>
          <p:cNvPr id="142" name="Picture 141"/>
          <p:cNvPicPr>
            <a:picLocks noChangeAspect="1"/>
          </p:cNvPicPr>
          <p:nvPr/>
        </p:nvPicPr>
        <p:blipFill>
          <a:blip r:embed="rId32" cstate="screen">
            <a:extLst>
              <a:ext uri="{28A0092B-C50C-407E-A947-70E740481C1C}">
                <a14:useLocalDpi xmlns:a14="http://schemas.microsoft.com/office/drawing/2010/main"/>
              </a:ext>
            </a:extLst>
          </a:blip>
          <a:stretch>
            <a:fillRect/>
          </a:stretch>
        </p:blipFill>
        <p:spPr>
          <a:xfrm>
            <a:off x="9161886" y="2950628"/>
            <a:ext cx="101573" cy="101573"/>
          </a:xfrm>
          <a:prstGeom prst="rect">
            <a:avLst/>
          </a:prstGeom>
        </p:spPr>
      </p:pic>
      <p:pic>
        <p:nvPicPr>
          <p:cNvPr id="143" name="Picture 142"/>
          <p:cNvPicPr>
            <a:picLocks noChangeAspect="1"/>
          </p:cNvPicPr>
          <p:nvPr/>
        </p:nvPicPr>
        <p:blipFill>
          <a:blip r:embed="rId32" cstate="screen">
            <a:extLst>
              <a:ext uri="{28A0092B-C50C-407E-A947-70E740481C1C}">
                <a14:useLocalDpi xmlns:a14="http://schemas.microsoft.com/office/drawing/2010/main"/>
              </a:ext>
            </a:extLst>
          </a:blip>
          <a:stretch>
            <a:fillRect/>
          </a:stretch>
        </p:blipFill>
        <p:spPr>
          <a:xfrm>
            <a:off x="9161886" y="3219812"/>
            <a:ext cx="101573" cy="101573"/>
          </a:xfrm>
          <a:prstGeom prst="rect">
            <a:avLst/>
          </a:prstGeom>
        </p:spPr>
      </p:pic>
      <p:grpSp>
        <p:nvGrpSpPr>
          <p:cNvPr id="144" name="Group 143"/>
          <p:cNvGrpSpPr/>
          <p:nvPr/>
        </p:nvGrpSpPr>
        <p:grpSpPr>
          <a:xfrm>
            <a:off x="9817526" y="2391681"/>
            <a:ext cx="1753075" cy="2952646"/>
            <a:chOff x="2368686" y="2318411"/>
            <a:chExt cx="1753075" cy="2952646"/>
          </a:xfrm>
        </p:grpSpPr>
        <p:sp>
          <p:nvSpPr>
            <p:cNvPr id="145" name="Rounded Rectangle 144"/>
            <p:cNvSpPr/>
            <p:nvPr/>
          </p:nvSpPr>
          <p:spPr>
            <a:xfrm>
              <a:off x="2368686" y="2483163"/>
              <a:ext cx="1750085" cy="2787894"/>
            </a:xfrm>
            <a:prstGeom prst="roundRect">
              <a:avLst>
                <a:gd name="adj" fmla="val 0"/>
              </a:avLst>
            </a:prstGeom>
            <a:solidFill>
              <a:schemeClr val="bg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lang="en-US">
                <a:solidFill>
                  <a:srgbClr val="B7B7BF"/>
                </a:solidFill>
              </a:endParaRPr>
            </a:p>
          </p:txBody>
        </p:sp>
        <p:sp>
          <p:nvSpPr>
            <p:cNvPr id="146" name="TextBox 145"/>
            <p:cNvSpPr txBox="1"/>
            <p:nvPr/>
          </p:nvSpPr>
          <p:spPr>
            <a:xfrm>
              <a:off x="2494432" y="2347065"/>
              <a:ext cx="1431438" cy="121736"/>
            </a:xfrm>
            <a:prstGeom prst="rect">
              <a:avLst/>
            </a:prstGeom>
            <a:noFill/>
          </p:spPr>
          <p:txBody>
            <a:bodyPr wrap="square" lIns="0" tIns="0" rIns="0" bIns="0" rtlCol="0">
              <a:noAutofit/>
            </a:bodyPr>
            <a:lstStyle/>
            <a:p>
              <a:pPr algn="ctr">
                <a:lnSpc>
                  <a:spcPct val="90000"/>
                </a:lnSpc>
                <a:spcAft>
                  <a:spcPts val="50"/>
                </a:spcAft>
              </a:pPr>
              <a:r>
                <a:rPr lang="en-US" sz="650" dirty="0" smtClean="0">
                  <a:solidFill>
                    <a:schemeClr val="bg1">
                      <a:lumMod val="75000"/>
                    </a:schemeClr>
                  </a:solidFill>
                  <a:latin typeface="Arial"/>
                  <a:cs typeface="Arial"/>
                </a:rPr>
                <a:t>Shopping Cart (0 Items)</a:t>
              </a:r>
            </a:p>
          </p:txBody>
        </p:sp>
        <p:sp>
          <p:nvSpPr>
            <p:cNvPr id="147" name="TextBox 146"/>
            <p:cNvSpPr txBox="1"/>
            <p:nvPr/>
          </p:nvSpPr>
          <p:spPr>
            <a:xfrm>
              <a:off x="2665374" y="2539926"/>
              <a:ext cx="1331362" cy="178045"/>
            </a:xfrm>
            <a:prstGeom prst="rect">
              <a:avLst/>
            </a:prstGeom>
            <a:noFill/>
          </p:spPr>
          <p:txBody>
            <a:bodyPr wrap="square" lIns="0" tIns="0" rIns="0" bIns="0" rtlCol="0">
              <a:noAutofit/>
            </a:bodyPr>
            <a:lstStyle/>
            <a:p>
              <a:pPr>
                <a:lnSpc>
                  <a:spcPct val="90000"/>
                </a:lnSpc>
                <a:spcAft>
                  <a:spcPts val="60"/>
                </a:spcAft>
              </a:pPr>
              <a:r>
                <a:rPr lang="en-US" sz="600" b="1" dirty="0" smtClean="0">
                  <a:solidFill>
                    <a:schemeClr val="bg1">
                      <a:lumMod val="50000"/>
                    </a:schemeClr>
                  </a:solidFill>
                  <a:latin typeface="Arial"/>
                  <a:cs typeface="Arial"/>
                </a:rPr>
                <a:t>Wireless headset for home and work</a:t>
              </a:r>
            </a:p>
            <a:p>
              <a:pPr>
                <a:lnSpc>
                  <a:spcPct val="90000"/>
                </a:lnSpc>
                <a:spcAft>
                  <a:spcPts val="60"/>
                </a:spcAft>
              </a:pPr>
              <a:endParaRPr lang="en-US" sz="200" b="1" dirty="0" smtClean="0">
                <a:solidFill>
                  <a:schemeClr val="bg1">
                    <a:lumMod val="65000"/>
                  </a:schemeClr>
                </a:solidFill>
                <a:latin typeface="Arial"/>
                <a:cs typeface="Arial"/>
              </a:endParaRPr>
            </a:p>
            <a:p>
              <a:pPr>
                <a:lnSpc>
                  <a:spcPct val="90000"/>
                </a:lnSpc>
                <a:spcAft>
                  <a:spcPts val="60"/>
                </a:spcAft>
              </a:pPr>
              <a:r>
                <a:rPr lang="en-US" sz="600" b="1" dirty="0" smtClean="0">
                  <a:solidFill>
                    <a:schemeClr val="bg1">
                      <a:lumMod val="65000"/>
                    </a:schemeClr>
                  </a:solidFill>
                  <a:latin typeface="Arial"/>
                  <a:cs typeface="Arial"/>
                </a:rPr>
                <a:t>Canada eXpress               </a:t>
              </a:r>
              <a:r>
                <a:rPr lang="en-US" sz="600" dirty="0" smtClean="0">
                  <a:solidFill>
                    <a:schemeClr val="bg1">
                      <a:lumMod val="65000"/>
                    </a:schemeClr>
                  </a:solidFill>
                  <a:latin typeface="Arial"/>
                  <a:cs typeface="Arial"/>
                </a:rPr>
                <a:t>11/05/2016</a:t>
              </a:r>
            </a:p>
          </p:txBody>
        </p:sp>
        <p:cxnSp>
          <p:nvCxnSpPr>
            <p:cNvPr id="148" name="Straight Connector 147"/>
            <p:cNvCxnSpPr/>
            <p:nvPr/>
          </p:nvCxnSpPr>
          <p:spPr>
            <a:xfrm>
              <a:off x="2385113" y="2804098"/>
              <a:ext cx="1683063" cy="0"/>
            </a:xfrm>
            <a:prstGeom prst="line">
              <a:avLst/>
            </a:prstGeom>
            <a:ln w="6350">
              <a:solidFill>
                <a:schemeClr val="bg1">
                  <a:lumMod val="85000"/>
                </a:schemeClr>
              </a:solidFill>
              <a:miter lim="800000"/>
            </a:ln>
          </p:spPr>
          <p:style>
            <a:lnRef idx="1">
              <a:schemeClr val="accent1"/>
            </a:lnRef>
            <a:fillRef idx="0">
              <a:schemeClr val="accent1"/>
            </a:fillRef>
            <a:effectRef idx="0">
              <a:schemeClr val="accent1"/>
            </a:effectRef>
            <a:fontRef idx="minor">
              <a:schemeClr val="tx1"/>
            </a:fontRef>
          </p:style>
        </p:cxnSp>
        <p:pic>
          <p:nvPicPr>
            <p:cNvPr id="149" name="Picture 14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967956" y="2339957"/>
              <a:ext cx="103822" cy="103822"/>
            </a:xfrm>
            <a:prstGeom prst="rect">
              <a:avLst/>
            </a:prstGeom>
          </p:spPr>
        </p:pic>
        <p:pic>
          <p:nvPicPr>
            <p:cNvPr id="150" name="Picture 14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395921" y="2318411"/>
              <a:ext cx="141520" cy="141520"/>
            </a:xfrm>
            <a:prstGeom prst="rect">
              <a:avLst/>
            </a:prstGeom>
          </p:spPr>
        </p:pic>
        <p:sp>
          <p:nvSpPr>
            <p:cNvPr id="151" name="TextBox 150"/>
            <p:cNvSpPr txBox="1"/>
            <p:nvPr/>
          </p:nvSpPr>
          <p:spPr>
            <a:xfrm>
              <a:off x="2388660" y="2857103"/>
              <a:ext cx="1320496" cy="197527"/>
            </a:xfrm>
            <a:prstGeom prst="rect">
              <a:avLst/>
            </a:prstGeom>
            <a:noFill/>
          </p:spPr>
          <p:txBody>
            <a:bodyPr wrap="square" lIns="0" tIns="0" rIns="0" bIns="0" rtlCol="0">
              <a:noAutofit/>
            </a:bodyPr>
            <a:lstStyle/>
            <a:p>
              <a:pPr>
                <a:lnSpc>
                  <a:spcPct val="90000"/>
                </a:lnSpc>
                <a:spcAft>
                  <a:spcPts val="60"/>
                </a:spcAft>
              </a:pPr>
              <a:r>
                <a:rPr lang="en-US" sz="500" dirty="0" smtClean="0">
                  <a:solidFill>
                    <a:schemeClr val="bg1">
                      <a:lumMod val="50000"/>
                    </a:schemeClr>
                  </a:solidFill>
                  <a:latin typeface="Arial"/>
                  <a:cs typeface="Arial"/>
                </a:rPr>
                <a:t>Tracking Number</a:t>
              </a:r>
            </a:p>
            <a:p>
              <a:pPr>
                <a:lnSpc>
                  <a:spcPct val="90000"/>
                </a:lnSpc>
                <a:spcAft>
                  <a:spcPts val="60"/>
                </a:spcAft>
              </a:pPr>
              <a:endParaRPr lang="en-US" sz="200" b="1" dirty="0" smtClean="0">
                <a:solidFill>
                  <a:schemeClr val="bg1">
                    <a:lumMod val="50000"/>
                  </a:schemeClr>
                </a:solidFill>
                <a:latin typeface="Arial"/>
                <a:cs typeface="Arial"/>
              </a:endParaRPr>
            </a:p>
            <a:p>
              <a:pPr>
                <a:lnSpc>
                  <a:spcPct val="90000"/>
                </a:lnSpc>
                <a:spcAft>
                  <a:spcPts val="60"/>
                </a:spcAft>
              </a:pPr>
              <a:r>
                <a:rPr lang="en-US" sz="600" b="1" dirty="0" smtClean="0">
                  <a:solidFill>
                    <a:schemeClr val="bg1">
                      <a:lumMod val="50000"/>
                    </a:schemeClr>
                  </a:solidFill>
                  <a:latin typeface="Arial"/>
                  <a:cs typeface="Arial"/>
                </a:rPr>
                <a:t>CPX-74013875</a:t>
              </a:r>
              <a:endParaRPr lang="en-US" sz="600" dirty="0" smtClean="0">
                <a:solidFill>
                  <a:schemeClr val="bg1">
                    <a:lumMod val="50000"/>
                  </a:schemeClr>
                </a:solidFill>
                <a:latin typeface="Arial"/>
                <a:cs typeface="Arial"/>
              </a:endParaRPr>
            </a:p>
          </p:txBody>
        </p:sp>
        <p:cxnSp>
          <p:nvCxnSpPr>
            <p:cNvPr id="152" name="Straight Connector 151"/>
            <p:cNvCxnSpPr/>
            <p:nvPr/>
          </p:nvCxnSpPr>
          <p:spPr>
            <a:xfrm>
              <a:off x="2381453" y="3111411"/>
              <a:ext cx="1683063" cy="0"/>
            </a:xfrm>
            <a:prstGeom prst="line">
              <a:avLst/>
            </a:prstGeom>
            <a:ln w="6350">
              <a:solidFill>
                <a:schemeClr val="bg1">
                  <a:lumMod val="85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153" name="Straight Connector 152"/>
            <p:cNvCxnSpPr/>
            <p:nvPr/>
          </p:nvCxnSpPr>
          <p:spPr>
            <a:xfrm>
              <a:off x="2377793" y="3414754"/>
              <a:ext cx="1683063" cy="0"/>
            </a:xfrm>
            <a:prstGeom prst="line">
              <a:avLst/>
            </a:prstGeom>
            <a:ln w="6350">
              <a:solidFill>
                <a:schemeClr val="bg1">
                  <a:lumMod val="85000"/>
                </a:schemeClr>
              </a:solidFill>
              <a:miter lim="800000"/>
            </a:ln>
          </p:spPr>
          <p:style>
            <a:lnRef idx="1">
              <a:schemeClr val="accent1"/>
            </a:lnRef>
            <a:fillRef idx="0">
              <a:schemeClr val="accent1"/>
            </a:fillRef>
            <a:effectRef idx="0">
              <a:schemeClr val="accent1"/>
            </a:effectRef>
            <a:fontRef idx="minor">
              <a:schemeClr val="tx1"/>
            </a:fontRef>
          </p:style>
        </p:cxnSp>
        <p:pic>
          <p:nvPicPr>
            <p:cNvPr id="154" name="Picture 15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390751" y="2507565"/>
              <a:ext cx="248291" cy="248291"/>
            </a:xfrm>
            <a:prstGeom prst="rect">
              <a:avLst/>
            </a:prstGeom>
          </p:spPr>
        </p:pic>
        <p:sp>
          <p:nvSpPr>
            <p:cNvPr id="155" name="TextBox 154"/>
            <p:cNvSpPr txBox="1"/>
            <p:nvPr/>
          </p:nvSpPr>
          <p:spPr>
            <a:xfrm>
              <a:off x="2391658" y="3165719"/>
              <a:ext cx="1320496" cy="197527"/>
            </a:xfrm>
            <a:prstGeom prst="rect">
              <a:avLst/>
            </a:prstGeom>
            <a:noFill/>
          </p:spPr>
          <p:txBody>
            <a:bodyPr wrap="square" lIns="0" tIns="0" rIns="0" bIns="0" rtlCol="0">
              <a:noAutofit/>
            </a:bodyPr>
            <a:lstStyle/>
            <a:p>
              <a:pPr>
                <a:lnSpc>
                  <a:spcPct val="90000"/>
                </a:lnSpc>
                <a:spcAft>
                  <a:spcPts val="60"/>
                </a:spcAft>
              </a:pPr>
              <a:r>
                <a:rPr lang="en-US" sz="500" dirty="0" smtClean="0">
                  <a:solidFill>
                    <a:schemeClr val="bg1">
                      <a:lumMod val="50000"/>
                    </a:schemeClr>
                  </a:solidFill>
                  <a:latin typeface="Arial"/>
                  <a:cs typeface="Arial"/>
                </a:rPr>
                <a:t>Expected Delivery Date</a:t>
              </a:r>
            </a:p>
            <a:p>
              <a:pPr>
                <a:lnSpc>
                  <a:spcPct val="90000"/>
                </a:lnSpc>
                <a:spcAft>
                  <a:spcPts val="60"/>
                </a:spcAft>
              </a:pPr>
              <a:endParaRPr lang="en-US" sz="200" b="1" dirty="0" smtClean="0">
                <a:solidFill>
                  <a:schemeClr val="bg1">
                    <a:lumMod val="50000"/>
                  </a:schemeClr>
                </a:solidFill>
                <a:latin typeface="Arial"/>
                <a:cs typeface="Arial"/>
              </a:endParaRPr>
            </a:p>
            <a:p>
              <a:pPr>
                <a:lnSpc>
                  <a:spcPct val="90000"/>
                </a:lnSpc>
                <a:spcAft>
                  <a:spcPts val="60"/>
                </a:spcAft>
              </a:pPr>
              <a:r>
                <a:rPr lang="en-US" sz="600" b="1" dirty="0" smtClean="0">
                  <a:solidFill>
                    <a:schemeClr val="bg1">
                      <a:lumMod val="50000"/>
                    </a:schemeClr>
                  </a:solidFill>
                  <a:latin typeface="Arial"/>
                  <a:cs typeface="Arial"/>
                </a:rPr>
                <a:t>CPX-74013875</a:t>
              </a:r>
              <a:endParaRPr lang="en-US" sz="600" dirty="0" smtClean="0">
                <a:solidFill>
                  <a:schemeClr val="bg1">
                    <a:lumMod val="50000"/>
                  </a:schemeClr>
                </a:solidFill>
                <a:latin typeface="Arial"/>
                <a:cs typeface="Arial"/>
              </a:endParaRPr>
            </a:p>
          </p:txBody>
        </p:sp>
        <p:cxnSp>
          <p:nvCxnSpPr>
            <p:cNvPr id="156" name="Straight Connector 155"/>
            <p:cNvCxnSpPr/>
            <p:nvPr/>
          </p:nvCxnSpPr>
          <p:spPr>
            <a:xfrm>
              <a:off x="2388111" y="3418354"/>
              <a:ext cx="1683063" cy="0"/>
            </a:xfrm>
            <a:prstGeom prst="line">
              <a:avLst/>
            </a:prstGeom>
            <a:ln w="6350">
              <a:solidFill>
                <a:schemeClr val="bg1">
                  <a:lumMod val="85000"/>
                </a:schemeClr>
              </a:solidFill>
              <a:miter lim="800000"/>
            </a:ln>
          </p:spPr>
          <p:style>
            <a:lnRef idx="1">
              <a:schemeClr val="accent1"/>
            </a:lnRef>
            <a:fillRef idx="0">
              <a:schemeClr val="accent1"/>
            </a:fillRef>
            <a:effectRef idx="0">
              <a:schemeClr val="accent1"/>
            </a:effectRef>
            <a:fontRef idx="minor">
              <a:schemeClr val="tx1"/>
            </a:fontRef>
          </p:style>
        </p:cxnSp>
        <p:sp>
          <p:nvSpPr>
            <p:cNvPr id="157" name="TextBox 156"/>
            <p:cNvSpPr txBox="1"/>
            <p:nvPr/>
          </p:nvSpPr>
          <p:spPr>
            <a:xfrm>
              <a:off x="2391658" y="3471359"/>
              <a:ext cx="1320496" cy="197527"/>
            </a:xfrm>
            <a:prstGeom prst="rect">
              <a:avLst/>
            </a:prstGeom>
            <a:noFill/>
          </p:spPr>
          <p:txBody>
            <a:bodyPr wrap="square" lIns="0" tIns="0" rIns="0" bIns="0" rtlCol="0">
              <a:noAutofit/>
            </a:bodyPr>
            <a:lstStyle/>
            <a:p>
              <a:pPr>
                <a:lnSpc>
                  <a:spcPct val="90000"/>
                </a:lnSpc>
                <a:spcAft>
                  <a:spcPts val="60"/>
                </a:spcAft>
              </a:pPr>
              <a:r>
                <a:rPr lang="en-US" sz="500" dirty="0" smtClean="0">
                  <a:solidFill>
                    <a:schemeClr val="bg1">
                      <a:lumMod val="50000"/>
                    </a:schemeClr>
                  </a:solidFill>
                  <a:latin typeface="Arial"/>
                  <a:cs typeface="Arial"/>
                </a:rPr>
                <a:t>Delivery Options</a:t>
              </a:r>
            </a:p>
            <a:p>
              <a:pPr>
                <a:lnSpc>
                  <a:spcPct val="90000"/>
                </a:lnSpc>
                <a:spcAft>
                  <a:spcPts val="60"/>
                </a:spcAft>
              </a:pPr>
              <a:endParaRPr lang="en-US" sz="200" b="1" dirty="0" smtClean="0">
                <a:solidFill>
                  <a:schemeClr val="bg1">
                    <a:lumMod val="50000"/>
                  </a:schemeClr>
                </a:solidFill>
                <a:latin typeface="Arial"/>
                <a:cs typeface="Arial"/>
              </a:endParaRPr>
            </a:p>
            <a:p>
              <a:pPr>
                <a:lnSpc>
                  <a:spcPct val="90000"/>
                </a:lnSpc>
                <a:spcAft>
                  <a:spcPts val="60"/>
                </a:spcAft>
              </a:pPr>
              <a:r>
                <a:rPr lang="en-US" sz="600" b="1" dirty="0" smtClean="0">
                  <a:solidFill>
                    <a:schemeClr val="bg1">
                      <a:lumMod val="50000"/>
                    </a:schemeClr>
                  </a:solidFill>
                  <a:latin typeface="Arial"/>
                  <a:cs typeface="Arial"/>
                </a:rPr>
                <a:t>Signature Required</a:t>
              </a:r>
              <a:endParaRPr lang="en-US" sz="600" dirty="0" smtClean="0">
                <a:solidFill>
                  <a:schemeClr val="bg1">
                    <a:lumMod val="50000"/>
                  </a:schemeClr>
                </a:solidFill>
                <a:latin typeface="Arial"/>
                <a:cs typeface="Arial"/>
              </a:endParaRPr>
            </a:p>
          </p:txBody>
        </p:sp>
        <p:cxnSp>
          <p:nvCxnSpPr>
            <p:cNvPr id="158" name="Straight Connector 157"/>
            <p:cNvCxnSpPr/>
            <p:nvPr/>
          </p:nvCxnSpPr>
          <p:spPr>
            <a:xfrm>
              <a:off x="2384451" y="3725667"/>
              <a:ext cx="1683063" cy="0"/>
            </a:xfrm>
            <a:prstGeom prst="line">
              <a:avLst/>
            </a:prstGeom>
            <a:ln w="6350">
              <a:solidFill>
                <a:schemeClr val="bg1">
                  <a:lumMod val="85000"/>
                </a:schemeClr>
              </a:solidFill>
              <a:miter lim="800000"/>
            </a:ln>
          </p:spPr>
          <p:style>
            <a:lnRef idx="1">
              <a:schemeClr val="accent1"/>
            </a:lnRef>
            <a:fillRef idx="0">
              <a:schemeClr val="accent1"/>
            </a:fillRef>
            <a:effectRef idx="0">
              <a:schemeClr val="accent1"/>
            </a:effectRef>
            <a:fontRef idx="minor">
              <a:schemeClr val="tx1"/>
            </a:fontRef>
          </p:style>
        </p:cxnSp>
        <p:sp>
          <p:nvSpPr>
            <p:cNvPr id="159" name="TextBox 158"/>
            <p:cNvSpPr txBox="1"/>
            <p:nvPr/>
          </p:nvSpPr>
          <p:spPr>
            <a:xfrm>
              <a:off x="2394656" y="3779975"/>
              <a:ext cx="1320496" cy="197527"/>
            </a:xfrm>
            <a:prstGeom prst="rect">
              <a:avLst/>
            </a:prstGeom>
            <a:noFill/>
          </p:spPr>
          <p:txBody>
            <a:bodyPr wrap="square" lIns="0" tIns="0" rIns="0" bIns="0" rtlCol="0">
              <a:noAutofit/>
            </a:bodyPr>
            <a:lstStyle/>
            <a:p>
              <a:pPr>
                <a:lnSpc>
                  <a:spcPct val="90000"/>
                </a:lnSpc>
                <a:spcAft>
                  <a:spcPts val="60"/>
                </a:spcAft>
              </a:pPr>
              <a:r>
                <a:rPr lang="en-US" sz="500" dirty="0" smtClean="0">
                  <a:solidFill>
                    <a:schemeClr val="bg1">
                      <a:lumMod val="50000"/>
                    </a:schemeClr>
                  </a:solidFill>
                  <a:latin typeface="Arial"/>
                  <a:cs typeface="Arial"/>
                </a:rPr>
                <a:t>Significant Events</a:t>
              </a:r>
            </a:p>
            <a:p>
              <a:pPr>
                <a:lnSpc>
                  <a:spcPct val="90000"/>
                </a:lnSpc>
                <a:spcAft>
                  <a:spcPts val="60"/>
                </a:spcAft>
              </a:pPr>
              <a:endParaRPr lang="en-US" sz="200" b="1" dirty="0" smtClean="0">
                <a:solidFill>
                  <a:schemeClr val="bg1">
                    <a:lumMod val="50000"/>
                  </a:schemeClr>
                </a:solidFill>
                <a:latin typeface="Arial"/>
                <a:cs typeface="Arial"/>
              </a:endParaRPr>
            </a:p>
            <a:p>
              <a:pPr>
                <a:lnSpc>
                  <a:spcPct val="90000"/>
                </a:lnSpc>
                <a:spcAft>
                  <a:spcPts val="60"/>
                </a:spcAft>
              </a:pPr>
              <a:endParaRPr lang="en-US" sz="600" dirty="0" smtClean="0">
                <a:solidFill>
                  <a:schemeClr val="bg1">
                    <a:lumMod val="50000"/>
                  </a:schemeClr>
                </a:solidFill>
                <a:latin typeface="Arial"/>
                <a:cs typeface="Arial"/>
              </a:endParaRPr>
            </a:p>
          </p:txBody>
        </p:sp>
        <p:sp>
          <p:nvSpPr>
            <p:cNvPr id="160" name="Rounded Rectangle 159"/>
            <p:cNvSpPr/>
            <p:nvPr/>
          </p:nvSpPr>
          <p:spPr>
            <a:xfrm>
              <a:off x="2371676" y="3951422"/>
              <a:ext cx="1750085" cy="1307638"/>
            </a:xfrm>
            <a:prstGeom prst="roundRect">
              <a:avLst>
                <a:gd name="adj" fmla="val 0"/>
              </a:avLst>
            </a:prstGeom>
            <a:solidFill>
              <a:srgbClr val="F3F3F3"/>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lang="en-US">
                <a:solidFill>
                  <a:srgbClr val="B7B7BF"/>
                </a:solidFill>
              </a:endParaRPr>
            </a:p>
          </p:txBody>
        </p:sp>
        <p:sp>
          <p:nvSpPr>
            <p:cNvPr id="161" name="Oval 160"/>
            <p:cNvSpPr>
              <a:spLocks noChangeAspect="1"/>
            </p:cNvSpPr>
            <p:nvPr/>
          </p:nvSpPr>
          <p:spPr>
            <a:xfrm>
              <a:off x="2886175" y="4189473"/>
              <a:ext cx="122802" cy="122802"/>
            </a:xfrm>
            <a:prstGeom prst="ellipse">
              <a:avLst/>
            </a:prstGeom>
            <a:solidFill>
              <a:srgbClr val="146F2B"/>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cxnSp>
          <p:nvCxnSpPr>
            <p:cNvPr id="162" name="Straight Connector 161"/>
            <p:cNvCxnSpPr/>
            <p:nvPr/>
          </p:nvCxnSpPr>
          <p:spPr>
            <a:xfrm>
              <a:off x="2945809" y="3960922"/>
              <a:ext cx="2093" cy="589251"/>
            </a:xfrm>
            <a:prstGeom prst="line">
              <a:avLst/>
            </a:prstGeom>
            <a:ln w="25400" cmpd="sng">
              <a:solidFill>
                <a:srgbClr val="146F2B"/>
              </a:solidFill>
              <a:miter lim="800000"/>
            </a:ln>
          </p:spPr>
          <p:style>
            <a:lnRef idx="1">
              <a:schemeClr val="accent1"/>
            </a:lnRef>
            <a:fillRef idx="0">
              <a:schemeClr val="accent1"/>
            </a:fillRef>
            <a:effectRef idx="0">
              <a:schemeClr val="accent1"/>
            </a:effectRef>
            <a:fontRef idx="minor">
              <a:schemeClr val="tx1"/>
            </a:fontRef>
          </p:style>
        </p:cxnSp>
        <p:cxnSp>
          <p:nvCxnSpPr>
            <p:cNvPr id="163" name="Straight Connector 162"/>
            <p:cNvCxnSpPr/>
            <p:nvPr/>
          </p:nvCxnSpPr>
          <p:spPr>
            <a:xfrm>
              <a:off x="2947915" y="4545411"/>
              <a:ext cx="5252" cy="704767"/>
            </a:xfrm>
            <a:prstGeom prst="line">
              <a:avLst/>
            </a:prstGeom>
            <a:ln w="25400" cmpd="sng">
              <a:solidFill>
                <a:srgbClr val="0C4A7F"/>
              </a:solidFill>
              <a:miter lim="800000"/>
            </a:ln>
          </p:spPr>
          <p:style>
            <a:lnRef idx="1">
              <a:schemeClr val="accent1"/>
            </a:lnRef>
            <a:fillRef idx="0">
              <a:schemeClr val="accent1"/>
            </a:fillRef>
            <a:effectRef idx="0">
              <a:schemeClr val="accent1"/>
            </a:effectRef>
            <a:fontRef idx="minor">
              <a:schemeClr val="tx1"/>
            </a:fontRef>
          </p:style>
        </p:cxnSp>
        <p:sp>
          <p:nvSpPr>
            <p:cNvPr id="164" name="TextBox 163"/>
            <p:cNvSpPr txBox="1"/>
            <p:nvPr/>
          </p:nvSpPr>
          <p:spPr>
            <a:xfrm>
              <a:off x="2436950" y="4166732"/>
              <a:ext cx="500915" cy="197527"/>
            </a:xfrm>
            <a:prstGeom prst="rect">
              <a:avLst/>
            </a:prstGeom>
            <a:noFill/>
          </p:spPr>
          <p:txBody>
            <a:bodyPr wrap="square" lIns="0" tIns="0" rIns="0" bIns="0" rtlCol="0">
              <a:noAutofit/>
            </a:bodyPr>
            <a:lstStyle/>
            <a:p>
              <a:pPr>
                <a:lnSpc>
                  <a:spcPct val="90000"/>
                </a:lnSpc>
                <a:spcAft>
                  <a:spcPts val="60"/>
                </a:spcAft>
              </a:pPr>
              <a:r>
                <a:rPr lang="en-US" sz="500" b="1" dirty="0" smtClean="0">
                  <a:solidFill>
                    <a:schemeClr val="bg1">
                      <a:lumMod val="50000"/>
                    </a:schemeClr>
                  </a:solidFill>
                  <a:latin typeface="Arial"/>
                  <a:cs typeface="Arial"/>
                </a:rPr>
                <a:t>Nov-07-2016</a:t>
              </a:r>
            </a:p>
            <a:p>
              <a:pPr>
                <a:lnSpc>
                  <a:spcPct val="90000"/>
                </a:lnSpc>
                <a:spcAft>
                  <a:spcPts val="60"/>
                </a:spcAft>
              </a:pPr>
              <a:r>
                <a:rPr lang="en-US" sz="500" b="1" dirty="0" smtClean="0">
                  <a:solidFill>
                    <a:schemeClr val="bg1">
                      <a:lumMod val="50000"/>
                    </a:schemeClr>
                  </a:solidFill>
                  <a:latin typeface="Arial"/>
                  <a:cs typeface="Arial"/>
                </a:rPr>
                <a:t>12:23 AST</a:t>
              </a:r>
            </a:p>
          </p:txBody>
        </p:sp>
        <p:sp>
          <p:nvSpPr>
            <p:cNvPr id="165" name="Rounded Rectangle 164"/>
            <p:cNvSpPr/>
            <p:nvPr/>
          </p:nvSpPr>
          <p:spPr>
            <a:xfrm>
              <a:off x="3053406" y="4141004"/>
              <a:ext cx="812743" cy="267624"/>
            </a:xfrm>
            <a:prstGeom prst="roundRect">
              <a:avLst>
                <a:gd name="adj" fmla="val 2962"/>
              </a:avLst>
            </a:prstGeom>
            <a:solidFill>
              <a:schemeClr val="bg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0" numCol="1" spcCol="0" rtlCol="0" fromWordArt="0" anchor="t" anchorCtr="0" forceAA="0" compatLnSpc="1">
              <a:prstTxWarp prst="textNoShape">
                <a:avLst/>
              </a:prstTxWarp>
              <a:noAutofit/>
            </a:bodyPr>
            <a:lstStyle/>
            <a:p>
              <a:pPr>
                <a:lnSpc>
                  <a:spcPct val="90000"/>
                </a:lnSpc>
                <a:spcAft>
                  <a:spcPts val="60"/>
                </a:spcAft>
              </a:pPr>
              <a:r>
                <a:rPr lang="en-US" sz="600" b="1" dirty="0">
                  <a:solidFill>
                    <a:srgbClr val="357DB7"/>
                  </a:solidFill>
                  <a:latin typeface="Arial"/>
                  <a:cs typeface="Arial"/>
                </a:rPr>
                <a:t>Item successfully delivered</a:t>
              </a:r>
            </a:p>
          </p:txBody>
        </p:sp>
        <p:sp>
          <p:nvSpPr>
            <p:cNvPr id="166" name="Rounded Rectangle 165"/>
            <p:cNvSpPr/>
            <p:nvPr/>
          </p:nvSpPr>
          <p:spPr>
            <a:xfrm>
              <a:off x="3053406" y="4719746"/>
              <a:ext cx="812743" cy="177908"/>
            </a:xfrm>
            <a:prstGeom prst="roundRect">
              <a:avLst>
                <a:gd name="adj" fmla="val 2962"/>
              </a:avLst>
            </a:prstGeom>
            <a:solidFill>
              <a:schemeClr val="bg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0" numCol="1" spcCol="0" rtlCol="0" fromWordArt="0" anchor="t" anchorCtr="0" forceAA="0" compatLnSpc="1">
              <a:prstTxWarp prst="textNoShape">
                <a:avLst/>
              </a:prstTxWarp>
              <a:noAutofit/>
            </a:bodyPr>
            <a:lstStyle/>
            <a:p>
              <a:pPr>
                <a:lnSpc>
                  <a:spcPct val="90000"/>
                </a:lnSpc>
                <a:spcAft>
                  <a:spcPts val="60"/>
                </a:spcAft>
              </a:pPr>
              <a:r>
                <a:rPr lang="en-US" sz="600" b="1" dirty="0" smtClean="0">
                  <a:solidFill>
                    <a:srgbClr val="357DB7"/>
                  </a:solidFill>
                  <a:latin typeface="Arial"/>
                  <a:cs typeface="Arial"/>
                </a:rPr>
                <a:t>Item out for delivery</a:t>
              </a:r>
            </a:p>
          </p:txBody>
        </p:sp>
        <p:sp>
          <p:nvSpPr>
            <p:cNvPr id="167" name="Oval 166"/>
            <p:cNvSpPr>
              <a:spLocks noChangeAspect="1"/>
            </p:cNvSpPr>
            <p:nvPr/>
          </p:nvSpPr>
          <p:spPr>
            <a:xfrm>
              <a:off x="2890662" y="4688694"/>
              <a:ext cx="122802" cy="122802"/>
            </a:xfrm>
            <a:prstGeom prst="ellipse">
              <a:avLst/>
            </a:prstGeom>
            <a:solidFill>
              <a:srgbClr val="0C4A7F"/>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68" name="TextBox 167"/>
            <p:cNvSpPr txBox="1"/>
            <p:nvPr/>
          </p:nvSpPr>
          <p:spPr>
            <a:xfrm>
              <a:off x="2436350" y="4681232"/>
              <a:ext cx="500915" cy="197527"/>
            </a:xfrm>
            <a:prstGeom prst="rect">
              <a:avLst/>
            </a:prstGeom>
            <a:noFill/>
          </p:spPr>
          <p:txBody>
            <a:bodyPr wrap="square" lIns="0" tIns="0" rIns="0" bIns="0" rtlCol="0">
              <a:noAutofit/>
            </a:bodyPr>
            <a:lstStyle/>
            <a:p>
              <a:pPr>
                <a:lnSpc>
                  <a:spcPct val="90000"/>
                </a:lnSpc>
                <a:spcAft>
                  <a:spcPts val="60"/>
                </a:spcAft>
              </a:pPr>
              <a:r>
                <a:rPr lang="en-US" sz="500" b="1" dirty="0" smtClean="0">
                  <a:solidFill>
                    <a:schemeClr val="bg1">
                      <a:lumMod val="50000"/>
                    </a:schemeClr>
                  </a:solidFill>
                  <a:latin typeface="Arial"/>
                  <a:cs typeface="Arial"/>
                </a:rPr>
                <a:t>Nov-07-2016</a:t>
              </a:r>
            </a:p>
            <a:p>
              <a:pPr>
                <a:lnSpc>
                  <a:spcPct val="90000"/>
                </a:lnSpc>
                <a:spcAft>
                  <a:spcPts val="60"/>
                </a:spcAft>
              </a:pPr>
              <a:r>
                <a:rPr lang="en-US" sz="500" b="1" dirty="0" smtClean="0">
                  <a:solidFill>
                    <a:schemeClr val="bg1">
                      <a:lumMod val="50000"/>
                    </a:schemeClr>
                  </a:solidFill>
                  <a:latin typeface="Arial"/>
                  <a:cs typeface="Arial"/>
                </a:rPr>
                <a:t>09:00 AST</a:t>
              </a:r>
            </a:p>
          </p:txBody>
        </p:sp>
        <p:pic>
          <p:nvPicPr>
            <p:cNvPr id="169" name="Picture 168"/>
            <p:cNvPicPr>
              <a:picLocks noChangeAspect="1"/>
            </p:cNvPicPr>
            <p:nvPr/>
          </p:nvPicPr>
          <p:blipFill>
            <a:blip r:embed="rId33" cstate="screen">
              <a:extLst>
                <a:ext uri="{28A0092B-C50C-407E-A947-70E740481C1C}">
                  <a14:useLocalDpi xmlns:a14="http://schemas.microsoft.com/office/drawing/2010/main"/>
                </a:ext>
              </a:extLst>
            </a:blip>
            <a:stretch>
              <a:fillRect/>
            </a:stretch>
          </p:blipFill>
          <p:spPr>
            <a:xfrm>
              <a:off x="2919350" y="4716076"/>
              <a:ext cx="67473" cy="67473"/>
            </a:xfrm>
            <a:prstGeom prst="rect">
              <a:avLst/>
            </a:prstGeom>
          </p:spPr>
        </p:pic>
        <p:pic>
          <p:nvPicPr>
            <p:cNvPr id="170" name="Picture 169"/>
            <p:cNvPicPr>
              <a:picLocks noChangeAspect="1"/>
            </p:cNvPicPr>
            <p:nvPr/>
          </p:nvPicPr>
          <p:blipFill>
            <a:blip r:embed="rId33" cstate="screen">
              <a:extLst>
                <a:ext uri="{28A0092B-C50C-407E-A947-70E740481C1C}">
                  <a14:useLocalDpi xmlns:a14="http://schemas.microsoft.com/office/drawing/2010/main"/>
                </a:ext>
              </a:extLst>
            </a:blip>
            <a:stretch>
              <a:fillRect/>
            </a:stretch>
          </p:blipFill>
          <p:spPr>
            <a:xfrm>
              <a:off x="2914062" y="4212188"/>
              <a:ext cx="67473" cy="67473"/>
            </a:xfrm>
            <a:prstGeom prst="rect">
              <a:avLst/>
            </a:prstGeom>
          </p:spPr>
        </p:pic>
      </p:grpSp>
      <p:cxnSp>
        <p:nvCxnSpPr>
          <p:cNvPr id="106" name="Straight Connector 46"/>
          <p:cNvCxnSpPr>
            <a:stCxn id="105" idx="3"/>
          </p:cNvCxnSpPr>
          <p:nvPr/>
        </p:nvCxnSpPr>
        <p:spPr>
          <a:xfrm flipV="1">
            <a:off x="9294278" y="2496308"/>
            <a:ext cx="1139991" cy="203862"/>
          </a:xfrm>
          <a:prstGeom prst="straightConnector1">
            <a:avLst/>
          </a:prstGeom>
          <a:ln w="9525">
            <a:solidFill>
              <a:schemeClr val="accent1"/>
            </a:solidFill>
            <a:miter lim="800000"/>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204455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0" y="0"/>
            <a:ext cx="12188825" cy="6858000"/>
          </a:xfrm>
          <a:prstGeom prst="rect">
            <a:avLst/>
          </a:prstGeom>
          <a:gradFill flip="none" rotWithShape="1">
            <a:gsLst>
              <a:gs pos="0">
                <a:srgbClr val="A6D1F3"/>
              </a:gs>
              <a:gs pos="88000">
                <a:srgbClr val="0A3E63"/>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anchor="ctr"/>
          <a:lstStyle/>
          <a:p>
            <a:pPr algn="ctr">
              <a:defRPr/>
            </a:pPr>
            <a:endParaRPr lang="en-US" dirty="0"/>
          </a:p>
        </p:txBody>
      </p:sp>
      <p:pic>
        <p:nvPicPr>
          <p:cNvPr id="43009" name="Picture 2" descr="oracle usableapps icon.png"/>
          <p:cNvPicPr>
            <a:picLocks noChangeAspect="1"/>
          </p:cNvPicPr>
          <p:nvPr/>
        </p:nvPicPr>
        <p:blipFill>
          <a:blip r:embed="rId3" cstate="print"/>
          <a:srcRect/>
          <a:stretch>
            <a:fillRect/>
          </a:stretch>
        </p:blipFill>
        <p:spPr bwMode="auto">
          <a:xfrm>
            <a:off x="592138" y="1734470"/>
            <a:ext cx="419100" cy="327025"/>
          </a:xfrm>
          <a:prstGeom prst="rect">
            <a:avLst/>
          </a:prstGeom>
          <a:noFill/>
          <a:ln w="9525">
            <a:noFill/>
            <a:miter lim="800000"/>
            <a:headEnd/>
            <a:tailEnd/>
          </a:ln>
        </p:spPr>
      </p:pic>
      <p:pic>
        <p:nvPicPr>
          <p:cNvPr id="43013"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bwMode="auto">
          <a:xfrm>
            <a:off x="7188200" y="1755011"/>
            <a:ext cx="4219575" cy="4095690"/>
          </a:xfrm>
          <a:prstGeom prst="rect">
            <a:avLst/>
          </a:prstGeom>
          <a:noFill/>
          <a:ln w="9525">
            <a:noFill/>
            <a:miter lim="800000"/>
            <a:headEnd/>
            <a:tailEnd/>
          </a:ln>
        </p:spPr>
      </p:pic>
      <p:sp>
        <p:nvSpPr>
          <p:cNvPr id="7" name="Content Placeholder 2"/>
          <p:cNvSpPr txBox="1">
            <a:spLocks/>
          </p:cNvSpPr>
          <p:nvPr/>
        </p:nvSpPr>
        <p:spPr>
          <a:xfrm>
            <a:off x="1138238" y="1654153"/>
            <a:ext cx="4793330" cy="4187825"/>
          </a:xfrm>
          <a:prstGeom prst="rect">
            <a:avLst/>
          </a:prstGeom>
        </p:spPr>
        <p:txBody>
          <a:bodyPr lIns="0" tIns="0" rIns="0" bIns="0"/>
          <a:lstStyle>
            <a:lvl1pPr marL="212725" indent="-212725" algn="l" rtl="0" eaLnBrk="0" fontAlgn="base" hangingPunct="0">
              <a:spcBef>
                <a:spcPts val="500"/>
              </a:spcBef>
              <a:spcAft>
                <a:spcPts val="200"/>
              </a:spcAft>
              <a:buClr>
                <a:schemeClr val="tx2"/>
              </a:buClr>
              <a:buFont typeface="Arial" pitchFamily="34" charset="0"/>
              <a:buChar char="•"/>
              <a:defRPr sz="2400" kern="1200">
                <a:solidFill>
                  <a:schemeClr val="tx1"/>
                </a:solidFill>
                <a:latin typeface="Arial" pitchFamily="34" charset="0"/>
                <a:ea typeface="ＭＳ Ｐゴシック" pitchFamily="127" charset="-128"/>
                <a:cs typeface="ＭＳ Ｐゴシック" pitchFamily="127" charset="-128"/>
              </a:defRPr>
            </a:lvl1pPr>
            <a:lvl2pPr marL="512763" indent="-227013" algn="l" rtl="0" eaLnBrk="0" fontAlgn="base" hangingPunct="0">
              <a:spcBef>
                <a:spcPts val="200"/>
              </a:spcBef>
              <a:spcAft>
                <a:spcPts val="200"/>
              </a:spcAft>
              <a:buFont typeface="Arial" pitchFamily="34" charset="0"/>
              <a:buChar char="–"/>
              <a:defRPr sz="2000" kern="1200">
                <a:solidFill>
                  <a:schemeClr val="tx1"/>
                </a:solidFill>
                <a:latin typeface="Arial" pitchFamily="34" charset="0"/>
                <a:ea typeface="ＭＳ Ｐゴシック" pitchFamily="127" charset="-128"/>
                <a:cs typeface="ＭＳ Ｐゴシック" pitchFamily="127" charset="-128"/>
              </a:defRPr>
            </a:lvl2pPr>
            <a:lvl3pPr marL="712788" indent="-141288" algn="l" rtl="0" eaLnBrk="0" fontAlgn="base" hangingPunct="0">
              <a:spcBef>
                <a:spcPts val="200"/>
              </a:spcBef>
              <a:spcAft>
                <a:spcPts val="200"/>
              </a:spcAft>
              <a:buClr>
                <a:schemeClr val="tx2"/>
              </a:buClr>
              <a:buFont typeface="Arial" pitchFamily="34" charset="0"/>
              <a:buChar char="•"/>
              <a:defRPr sz="1800" kern="1200">
                <a:solidFill>
                  <a:schemeClr val="tx1"/>
                </a:solidFill>
                <a:latin typeface="Arial" pitchFamily="34" charset="0"/>
                <a:ea typeface="ＭＳ Ｐゴシック" pitchFamily="127" charset="-128"/>
                <a:cs typeface="ＭＳ Ｐゴシック" pitchFamily="127" charset="-128"/>
              </a:defRPr>
            </a:lvl3pPr>
            <a:lvl4pPr marL="1085850" indent="-228600" algn="l" rtl="0" eaLnBrk="0" fontAlgn="base" hangingPunct="0">
              <a:spcBef>
                <a:spcPts val="200"/>
              </a:spcBef>
              <a:spcAft>
                <a:spcPts val="200"/>
              </a:spcAft>
              <a:buFont typeface="Arial" pitchFamily="34" charset="0"/>
              <a:buChar char="–"/>
              <a:defRPr sz="1800" kern="1200">
                <a:solidFill>
                  <a:schemeClr val="tx1"/>
                </a:solidFill>
                <a:latin typeface="Arial" pitchFamily="34" charset="0"/>
                <a:ea typeface="ＭＳ Ｐゴシック" pitchFamily="127" charset="-128"/>
                <a:cs typeface="ＭＳ Ｐゴシック" pitchFamily="127" charset="-128"/>
              </a:defRPr>
            </a:lvl4pPr>
            <a:lvl5pPr marL="1374775" indent="-231775" algn="l" rtl="0" eaLnBrk="0" fontAlgn="base" hangingPunct="0">
              <a:spcBef>
                <a:spcPts val="200"/>
              </a:spcBef>
              <a:spcAft>
                <a:spcPts val="200"/>
              </a:spcAft>
              <a:buClr>
                <a:schemeClr val="tx2"/>
              </a:buClr>
              <a:buFont typeface="Arial" pitchFamily="34" charset="0"/>
              <a:buChar char="•"/>
              <a:defRPr sz="1800" kern="1200">
                <a:solidFill>
                  <a:schemeClr val="tx1"/>
                </a:solidFill>
                <a:latin typeface="Arial" pitchFamily="34" charset="0"/>
                <a:ea typeface="ＭＳ Ｐゴシック" pitchFamily="127" charset="-128"/>
                <a:cs typeface="ＭＳ Ｐゴシック" pitchFamily="127" charset="-128"/>
              </a:defRPr>
            </a:lvl5pPr>
            <a:lvl6pPr marL="1570651" indent="-142786" algn="l" defTabSz="571145" rtl="0" eaLnBrk="1" latinLnBrk="0" hangingPunct="1">
              <a:spcBef>
                <a:spcPct val="20000"/>
              </a:spcBef>
              <a:buFont typeface="Arial" pitchFamily="34" charset="0"/>
              <a:buChar char="•"/>
              <a:defRPr sz="1200" kern="1200">
                <a:solidFill>
                  <a:schemeClr val="tx1"/>
                </a:solidFill>
                <a:latin typeface="+mn-lt"/>
                <a:ea typeface="+mn-ea"/>
                <a:cs typeface="+mn-cs"/>
              </a:defRPr>
            </a:lvl6pPr>
            <a:lvl7pPr marL="1856224" indent="-142786" algn="l" defTabSz="571145" rtl="0" eaLnBrk="1" latinLnBrk="0" hangingPunct="1">
              <a:spcBef>
                <a:spcPct val="20000"/>
              </a:spcBef>
              <a:buFont typeface="Arial" pitchFamily="34" charset="0"/>
              <a:buChar char="•"/>
              <a:defRPr sz="1200" kern="1200">
                <a:solidFill>
                  <a:schemeClr val="tx1"/>
                </a:solidFill>
                <a:latin typeface="+mn-lt"/>
                <a:ea typeface="+mn-ea"/>
                <a:cs typeface="+mn-cs"/>
              </a:defRPr>
            </a:lvl7pPr>
            <a:lvl8pPr marL="2141797" indent="-142786" algn="l" defTabSz="571145" rtl="0" eaLnBrk="1" latinLnBrk="0" hangingPunct="1">
              <a:spcBef>
                <a:spcPct val="20000"/>
              </a:spcBef>
              <a:buFont typeface="Arial" pitchFamily="34" charset="0"/>
              <a:buChar char="•"/>
              <a:defRPr sz="1200" kern="1200">
                <a:solidFill>
                  <a:schemeClr val="tx1"/>
                </a:solidFill>
                <a:latin typeface="+mn-lt"/>
                <a:ea typeface="+mn-ea"/>
                <a:cs typeface="+mn-cs"/>
              </a:defRPr>
            </a:lvl8pPr>
            <a:lvl9pPr marL="2427369" indent="-142786" algn="l" defTabSz="571145" rtl="0" eaLnBrk="1" latinLnBrk="0" hangingPunct="1">
              <a:spcBef>
                <a:spcPct val="20000"/>
              </a:spcBef>
              <a:buFont typeface="Arial" pitchFamily="34" charset="0"/>
              <a:buChar char="•"/>
              <a:defRPr sz="1200" kern="1200">
                <a:solidFill>
                  <a:schemeClr val="tx1"/>
                </a:solidFill>
                <a:latin typeface="+mn-lt"/>
                <a:ea typeface="+mn-ea"/>
                <a:cs typeface="+mn-cs"/>
              </a:defRPr>
            </a:lvl9pPr>
          </a:lstStyle>
          <a:p>
            <a:pPr marL="0" lvl="1" indent="0">
              <a:lnSpc>
                <a:spcPct val="130000"/>
              </a:lnSpc>
              <a:spcBef>
                <a:spcPts val="0"/>
              </a:spcBef>
              <a:spcAft>
                <a:spcPts val="0"/>
              </a:spcAft>
              <a:buClr>
                <a:schemeClr val="tx1"/>
              </a:buClr>
              <a:buFont typeface="Arial" pitchFamily="34" charset="0"/>
              <a:buNone/>
              <a:defRPr/>
            </a:pPr>
            <a:r>
              <a:rPr lang="en-US" sz="2400" dirty="0" smtClean="0">
                <a:solidFill>
                  <a:schemeClr val="bg1"/>
                </a:solidFill>
                <a:latin typeface="+mn-lt"/>
                <a:ea typeface="Arial" pitchFamily="34" charset="0"/>
              </a:rPr>
              <a:t>Oracle.com/OAUX </a:t>
            </a:r>
            <a:endParaRPr lang="en-US" sz="2400" dirty="0">
              <a:solidFill>
                <a:schemeClr val="bg1"/>
              </a:solidFill>
              <a:latin typeface="+mn-lt"/>
              <a:ea typeface="Arial" pitchFamily="34" charset="0"/>
            </a:endParaRPr>
          </a:p>
          <a:p>
            <a:pPr marL="0" lvl="1" indent="0">
              <a:lnSpc>
                <a:spcPct val="130000"/>
              </a:lnSpc>
              <a:spcBef>
                <a:spcPts val="0"/>
              </a:spcBef>
              <a:spcAft>
                <a:spcPts val="0"/>
              </a:spcAft>
              <a:buClr>
                <a:schemeClr val="tx1"/>
              </a:buClr>
              <a:buFont typeface="Arial" pitchFamily="34" charset="0"/>
              <a:buNone/>
              <a:defRPr/>
            </a:pPr>
            <a:r>
              <a:rPr lang="en-US" sz="2400" dirty="0" smtClean="0">
                <a:solidFill>
                  <a:schemeClr val="bg1"/>
                </a:solidFill>
                <a:latin typeface="+mn-lt"/>
                <a:ea typeface="Arial" pitchFamily="34" charset="0"/>
              </a:rPr>
              <a:t> </a:t>
            </a:r>
          </a:p>
          <a:p>
            <a:pPr marL="0" lvl="1" indent="0">
              <a:lnSpc>
                <a:spcPct val="130000"/>
              </a:lnSpc>
              <a:spcBef>
                <a:spcPts val="0"/>
              </a:spcBef>
              <a:spcAft>
                <a:spcPts val="0"/>
              </a:spcAft>
              <a:buClr>
                <a:schemeClr val="tx1"/>
              </a:buClr>
              <a:buFont typeface="Arial" pitchFamily="34" charset="0"/>
              <a:buNone/>
              <a:defRPr/>
            </a:pPr>
            <a:endParaRPr lang="en-US" sz="2400" dirty="0" smtClean="0">
              <a:solidFill>
                <a:schemeClr val="bg1"/>
              </a:solidFill>
              <a:latin typeface="+mn-lt"/>
              <a:ea typeface="Arial" pitchFamily="34" charset="0"/>
            </a:endParaRPr>
          </a:p>
          <a:p>
            <a:pPr marL="0" lvl="1" indent="0">
              <a:lnSpc>
                <a:spcPct val="130000"/>
              </a:lnSpc>
              <a:spcBef>
                <a:spcPts val="0"/>
              </a:spcBef>
              <a:spcAft>
                <a:spcPts val="0"/>
              </a:spcAft>
              <a:buClr>
                <a:schemeClr val="tx1"/>
              </a:buClr>
              <a:buFont typeface="Arial" pitchFamily="34" charset="0"/>
              <a:buNone/>
              <a:defRPr/>
            </a:pPr>
            <a:endParaRPr lang="en-US" sz="2400" dirty="0" smtClean="0">
              <a:solidFill>
                <a:schemeClr val="bg1"/>
              </a:solidFill>
              <a:latin typeface="+mn-lt"/>
              <a:ea typeface="Arial" pitchFamily="34" charset="0"/>
            </a:endParaRPr>
          </a:p>
          <a:p>
            <a:pPr marL="0" lvl="1" indent="0">
              <a:lnSpc>
                <a:spcPct val="130000"/>
              </a:lnSpc>
              <a:spcBef>
                <a:spcPts val="0"/>
              </a:spcBef>
              <a:spcAft>
                <a:spcPts val="0"/>
              </a:spcAft>
              <a:buClr>
                <a:schemeClr val="tx1"/>
              </a:buClr>
              <a:buFont typeface="Arial" pitchFamily="34" charset="0"/>
              <a:buNone/>
              <a:defRPr/>
            </a:pPr>
            <a:r>
              <a:rPr lang="en-US" sz="2400" dirty="0" smtClean="0">
                <a:solidFill>
                  <a:schemeClr val="bg1"/>
                </a:solidFill>
                <a:latin typeface="+mn-lt"/>
                <a:ea typeface="Arial" pitchFamily="34" charset="0"/>
              </a:rPr>
              <a:t>OAUXCloud </a:t>
            </a:r>
            <a:r>
              <a:rPr lang="en-US" sz="2400" dirty="0">
                <a:solidFill>
                  <a:schemeClr val="bg1"/>
                </a:solidFill>
                <a:latin typeface="+mn-lt"/>
                <a:ea typeface="Arial" pitchFamily="34" charset="0"/>
              </a:rPr>
              <a:t>on Facebook </a:t>
            </a:r>
          </a:p>
          <a:p>
            <a:pPr marL="0" lvl="1" indent="0">
              <a:lnSpc>
                <a:spcPct val="130000"/>
              </a:lnSpc>
              <a:spcBef>
                <a:spcPts val="0"/>
              </a:spcBef>
              <a:spcAft>
                <a:spcPts val="0"/>
              </a:spcAft>
              <a:buClr>
                <a:schemeClr val="tx1"/>
              </a:buClr>
              <a:buFont typeface="Arial" pitchFamily="34" charset="0"/>
              <a:buNone/>
              <a:defRPr/>
            </a:pPr>
            <a:r>
              <a:rPr lang="en-US" sz="2400" dirty="0" smtClean="0">
                <a:solidFill>
                  <a:schemeClr val="bg1"/>
                </a:solidFill>
                <a:latin typeface="+mn-lt"/>
                <a:ea typeface="Arial" pitchFamily="34" charset="0"/>
              </a:rPr>
              <a:t>Twitter</a:t>
            </a:r>
            <a:r>
              <a:rPr lang="en-US" sz="2400" dirty="0">
                <a:solidFill>
                  <a:schemeClr val="bg1"/>
                </a:solidFill>
                <a:latin typeface="+mn-lt"/>
                <a:ea typeface="Arial" pitchFamily="34" charset="0"/>
              </a:rPr>
              <a:t>: </a:t>
            </a:r>
            <a:r>
              <a:rPr lang="en-US" sz="2400" dirty="0" smtClean="0">
                <a:solidFill>
                  <a:schemeClr val="bg1"/>
                </a:solidFill>
                <a:latin typeface="+mn-lt"/>
                <a:ea typeface="Arial" pitchFamily="34" charset="0"/>
              </a:rPr>
              <a:t>@oauxcloud </a:t>
            </a:r>
            <a:endParaRPr lang="en-US" sz="2400" dirty="0">
              <a:solidFill>
                <a:schemeClr val="bg1"/>
              </a:solidFill>
              <a:latin typeface="+mn-lt"/>
              <a:ea typeface="Arial" pitchFamily="34" charset="0"/>
            </a:endParaRPr>
          </a:p>
          <a:p>
            <a:pPr marL="0" lvl="1" indent="0">
              <a:lnSpc>
                <a:spcPct val="130000"/>
              </a:lnSpc>
              <a:spcBef>
                <a:spcPts val="0"/>
              </a:spcBef>
              <a:spcAft>
                <a:spcPts val="0"/>
              </a:spcAft>
              <a:buClr>
                <a:schemeClr val="tx1"/>
              </a:buClr>
              <a:buFont typeface="Arial" pitchFamily="34" charset="0"/>
              <a:buNone/>
              <a:defRPr/>
            </a:pPr>
            <a:r>
              <a:rPr lang="en-US" sz="2400" dirty="0" smtClean="0">
                <a:solidFill>
                  <a:schemeClr val="bg1"/>
                </a:solidFill>
                <a:latin typeface="+mn-lt"/>
                <a:ea typeface="Arial" pitchFamily="34" charset="0"/>
              </a:rPr>
              <a:t>OAUX on LinkedIn</a:t>
            </a:r>
          </a:p>
          <a:p>
            <a:pPr marL="0" lvl="1" indent="0">
              <a:lnSpc>
                <a:spcPct val="130000"/>
              </a:lnSpc>
              <a:spcBef>
                <a:spcPts val="0"/>
              </a:spcBef>
              <a:spcAft>
                <a:spcPts val="0"/>
              </a:spcAft>
              <a:buClr>
                <a:schemeClr val="tx1"/>
              </a:buClr>
              <a:buFont typeface="Arial" pitchFamily="34" charset="0"/>
              <a:buNone/>
              <a:defRPr/>
            </a:pPr>
            <a:endParaRPr lang="en-US" sz="2400" dirty="0" smtClean="0">
              <a:solidFill>
                <a:schemeClr val="bg1"/>
              </a:solidFill>
              <a:latin typeface="+mn-lt"/>
              <a:ea typeface="Arial" pitchFamily="34" charset="0"/>
            </a:endParaRPr>
          </a:p>
        </p:txBody>
      </p:sp>
      <p:pic>
        <p:nvPicPr>
          <p:cNvPr id="43016" name="Picture 1" descr="facebook logo vector.png"/>
          <p:cNvPicPr>
            <a:picLocks noChangeAspect="1"/>
          </p:cNvPicPr>
          <p:nvPr/>
        </p:nvPicPr>
        <p:blipFill>
          <a:blip r:embed="rId5" cstate="print"/>
          <a:srcRect/>
          <a:stretch>
            <a:fillRect/>
          </a:stretch>
        </p:blipFill>
        <p:spPr bwMode="auto">
          <a:xfrm>
            <a:off x="625475" y="3650437"/>
            <a:ext cx="352425" cy="352425"/>
          </a:xfrm>
          <a:prstGeom prst="rect">
            <a:avLst/>
          </a:prstGeom>
          <a:noFill/>
          <a:ln w="9525">
            <a:noFill/>
            <a:miter lim="800000"/>
            <a:headEnd/>
            <a:tailEnd/>
          </a:ln>
        </p:spPr>
      </p:pic>
      <p:pic>
        <p:nvPicPr>
          <p:cNvPr id="43017" name="Picture 2" descr="twitter3.png"/>
          <p:cNvPicPr>
            <a:picLocks noChangeAspect="1"/>
          </p:cNvPicPr>
          <p:nvPr/>
        </p:nvPicPr>
        <p:blipFill>
          <a:blip r:embed="rId6" cstate="print"/>
          <a:srcRect/>
          <a:stretch>
            <a:fillRect/>
          </a:stretch>
        </p:blipFill>
        <p:spPr bwMode="auto">
          <a:xfrm>
            <a:off x="620713" y="4172725"/>
            <a:ext cx="361950" cy="269875"/>
          </a:xfrm>
          <a:prstGeom prst="rect">
            <a:avLst/>
          </a:prstGeom>
          <a:noFill/>
          <a:ln w="9525">
            <a:noFill/>
            <a:miter lim="800000"/>
            <a:headEnd/>
            <a:tailEnd/>
          </a:ln>
        </p:spPr>
      </p:pic>
      <p:pic>
        <p:nvPicPr>
          <p:cNvPr id="43018" name="Picture 3" descr="600px-LinkedIn_logo_initials.png"/>
          <p:cNvPicPr>
            <a:picLocks noChangeAspect="1"/>
          </p:cNvPicPr>
          <p:nvPr/>
        </p:nvPicPr>
        <p:blipFill>
          <a:blip r:embed="rId7" cstate="print"/>
          <a:srcRect/>
          <a:stretch>
            <a:fillRect/>
          </a:stretch>
        </p:blipFill>
        <p:spPr bwMode="auto">
          <a:xfrm>
            <a:off x="625475" y="4602937"/>
            <a:ext cx="354013" cy="355600"/>
          </a:xfrm>
          <a:prstGeom prst="rect">
            <a:avLst/>
          </a:prstGeom>
          <a:noFill/>
          <a:ln w="9525">
            <a:noFill/>
            <a:miter lim="800000"/>
            <a:headEnd/>
            <a:tailEnd/>
          </a:ln>
        </p:spPr>
      </p:pic>
      <p:sp>
        <p:nvSpPr>
          <p:cNvPr id="16" name="Title 1"/>
          <p:cNvSpPr txBox="1">
            <a:spLocks/>
          </p:cNvSpPr>
          <p:nvPr/>
        </p:nvSpPr>
        <p:spPr>
          <a:xfrm>
            <a:off x="531813" y="733425"/>
            <a:ext cx="10971212" cy="542925"/>
          </a:xfrm>
          <a:prstGeom prst="rect">
            <a:avLst/>
          </a:prstGeom>
        </p:spPr>
        <p:txBody>
          <a:bodyPr vert="horz" lIns="0" tIns="0" rIns="0" bIns="0" rtlCol="0" anchor="b">
            <a:noAutofit/>
          </a:body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chemeClr val="bg1"/>
                </a:solidFill>
                <a:effectLst/>
                <a:uLnTx/>
                <a:uFillTx/>
                <a:latin typeface="+mj-lt"/>
                <a:ea typeface="+mj-ea"/>
                <a:cs typeface="+mj-cs"/>
              </a:rPr>
              <a:t>Connect with Us</a:t>
            </a:r>
          </a:p>
        </p:txBody>
      </p:sp>
      <p:sp>
        <p:nvSpPr>
          <p:cNvPr id="2" name="Slide Number Placeholder 1"/>
          <p:cNvSpPr>
            <a:spLocks noGrp="1"/>
          </p:cNvSpPr>
          <p:nvPr>
            <p:ph type="sldNum" sz="quarter" idx="12"/>
          </p:nvPr>
        </p:nvSpPr>
        <p:spPr/>
        <p:txBody>
          <a:bodyPr/>
          <a:lstStyle/>
          <a:p>
            <a:fld id="{C51EAA63-D034-42AE-91FA-B13B9518C7BE}" type="slidenum">
              <a:rPr lang="uk-UA" smtClean="0"/>
              <a:t>24</a:t>
            </a:fld>
            <a:endParaRPr lang="uk-UA" dirty="0"/>
          </a:p>
        </p:txBody>
      </p:sp>
    </p:spTree>
    <p:extLst>
      <p:ext uri="{BB962C8B-B14F-4D97-AF65-F5344CB8AC3E}">
        <p14:creationId xmlns:p14="http://schemas.microsoft.com/office/powerpoint/2010/main" val="24640532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2"/>
          </p:nvPr>
        </p:nvSpPr>
        <p:spPr/>
        <p:txBody>
          <a:bodyPr>
            <a:noAutofit/>
          </a:bodyPr>
          <a:lstStyle/>
          <a:p>
            <a:pPr marL="0" indent="0">
              <a:buNone/>
              <a:defRPr/>
            </a:pPr>
            <a:r>
              <a:rPr lang="en-US" sz="2000" b="1" dirty="0" smtClean="0"/>
              <a:t>Design scenario</a:t>
            </a:r>
            <a:r>
              <a:rPr lang="en-US" sz="2000" dirty="0" smtClean="0"/>
              <a:t>: You need to replace Commissions with a custom calendar in your mobile app, so you need to update your wireframes to reflect this planned change.</a:t>
            </a:r>
          </a:p>
          <a:p>
            <a:pPr marL="0" indent="0">
              <a:buNone/>
              <a:defRPr/>
            </a:pPr>
            <a:r>
              <a:rPr lang="en-US" sz="2000" b="1" dirty="0" smtClean="0">
                <a:solidFill>
                  <a:srgbClr val="5F5F5F"/>
                </a:solidFill>
              </a:rPr>
              <a:t>Steps</a:t>
            </a:r>
          </a:p>
          <a:p>
            <a:pPr marL="342900" indent="-342900">
              <a:buFont typeface="+mj-lt"/>
              <a:buAutoNum type="arabicPeriod"/>
              <a:defRPr/>
            </a:pPr>
            <a:r>
              <a:rPr lang="en-US" sz="2000" dirty="0" smtClean="0">
                <a:solidFill>
                  <a:srgbClr val="5F5F5F"/>
                </a:solidFill>
              </a:rPr>
              <a:t>Tap the shuttle, and then find Commissions</a:t>
            </a:r>
            <a:r>
              <a:rPr lang="en-US" sz="2000" dirty="0">
                <a:solidFill>
                  <a:srgbClr val="5F5F5F"/>
                </a:solidFill>
              </a:rPr>
              <a:t>.</a:t>
            </a:r>
            <a:endParaRPr lang="en-US" sz="2000" dirty="0" smtClean="0">
              <a:solidFill>
                <a:srgbClr val="5F5F5F"/>
              </a:solidFill>
            </a:endParaRPr>
          </a:p>
          <a:p>
            <a:pPr marL="342900" indent="-342900">
              <a:buFont typeface="+mj-lt"/>
              <a:buAutoNum type="arabicPeriod"/>
              <a:defRPr/>
            </a:pPr>
            <a:r>
              <a:rPr lang="en-US" sz="2000" dirty="0" smtClean="0">
                <a:solidFill>
                  <a:srgbClr val="5F5F5F"/>
                </a:solidFill>
              </a:rPr>
              <a:t>Change the text Commissions to Calendar</a:t>
            </a:r>
            <a:r>
              <a:rPr lang="en-US" sz="2000" dirty="0">
                <a:solidFill>
                  <a:srgbClr val="5F5F5F"/>
                </a:solidFill>
              </a:rPr>
              <a:t>.</a:t>
            </a:r>
            <a:endParaRPr lang="en-US" sz="2000" dirty="0" smtClean="0">
              <a:solidFill>
                <a:srgbClr val="5F5F5F"/>
              </a:solidFill>
            </a:endParaRPr>
          </a:p>
          <a:p>
            <a:pPr marL="342900" indent="-342900">
              <a:buFont typeface="+mj-lt"/>
              <a:buAutoNum type="arabicPeriod"/>
              <a:defRPr/>
            </a:pPr>
            <a:r>
              <a:rPr lang="en-US" sz="2000" dirty="0" smtClean="0">
                <a:solidFill>
                  <a:srgbClr val="5F5F5F"/>
                </a:solidFill>
              </a:rPr>
              <a:t>Tap the Commissions icon.</a:t>
            </a:r>
          </a:p>
          <a:p>
            <a:pPr marL="342900" indent="-342900">
              <a:buFont typeface="+mj-lt"/>
              <a:buAutoNum type="arabicPeriod"/>
              <a:defRPr/>
            </a:pPr>
            <a:r>
              <a:rPr lang="en-US" sz="2000" dirty="0" smtClean="0">
                <a:solidFill>
                  <a:srgbClr val="5F5F5F"/>
                </a:solidFill>
              </a:rPr>
              <a:t>Delete the Commissions icon.</a:t>
            </a:r>
          </a:p>
          <a:p>
            <a:pPr marL="342900" indent="-342900">
              <a:buFont typeface="+mj-lt"/>
              <a:buAutoNum type="arabicPeriod"/>
              <a:defRPr/>
            </a:pPr>
            <a:r>
              <a:rPr lang="en-US" sz="2000" dirty="0" smtClean="0">
                <a:solidFill>
                  <a:srgbClr val="5F5F5F"/>
                </a:solidFill>
              </a:rPr>
              <a:t>Add the Calendar icon from the icon palette.</a:t>
            </a:r>
          </a:p>
          <a:p>
            <a:pPr marL="342900" indent="-342900">
              <a:buFont typeface="+mj-lt"/>
              <a:buAutoNum type="arabicPeriod"/>
              <a:defRPr/>
            </a:pPr>
            <a:r>
              <a:rPr lang="en-US" sz="2000" dirty="0" smtClean="0">
                <a:solidFill>
                  <a:srgbClr val="5F5F5F"/>
                </a:solidFill>
              </a:rPr>
              <a:t>Resize the icon to 16px x 16px.</a:t>
            </a:r>
          </a:p>
          <a:p>
            <a:pPr marL="342900" indent="-342900">
              <a:buFont typeface="+mj-lt"/>
              <a:buAutoNum type="arabicPeriod"/>
              <a:defRPr/>
            </a:pPr>
            <a:endParaRPr lang="en-US" sz="2000" dirty="0">
              <a:solidFill>
                <a:srgbClr val="5F5F5F"/>
              </a:solidFill>
            </a:endParaRPr>
          </a:p>
          <a:p>
            <a:pPr marL="342900" indent="-342900">
              <a:buFont typeface="+mj-lt"/>
              <a:buAutoNum type="arabicPeriod"/>
              <a:defRPr/>
            </a:pPr>
            <a:endParaRPr lang="en-US" sz="2000" dirty="0"/>
          </a:p>
          <a:p>
            <a:pPr marL="342900" indent="-342900">
              <a:buFont typeface="+mj-lt"/>
              <a:buAutoNum type="arabicPeriod"/>
              <a:defRPr/>
            </a:pPr>
            <a:endParaRPr lang="en-US" sz="2000" dirty="0">
              <a:solidFill>
                <a:srgbClr val="5F5F5F"/>
              </a:solidFill>
            </a:endParaRPr>
          </a:p>
        </p:txBody>
      </p:sp>
      <p:sp>
        <p:nvSpPr>
          <p:cNvPr id="5" name="Slide Number Placeholder 4"/>
          <p:cNvSpPr>
            <a:spLocks noGrp="1"/>
          </p:cNvSpPr>
          <p:nvPr>
            <p:ph type="sldNum" sz="quarter" idx="12"/>
          </p:nvPr>
        </p:nvSpPr>
        <p:spPr/>
        <p:txBody>
          <a:bodyPr/>
          <a:lstStyle/>
          <a:p>
            <a:fld id="{C51EAA63-D034-42AE-91FA-B13B9518C7BE}" type="slidenum">
              <a:rPr lang="en-US" smtClean="0"/>
              <a:t>25</a:t>
            </a:fld>
            <a:endParaRPr lang="en-US" dirty="0"/>
          </a:p>
        </p:txBody>
      </p:sp>
      <p:sp>
        <p:nvSpPr>
          <p:cNvPr id="2" name="Title 1"/>
          <p:cNvSpPr>
            <a:spLocks noGrp="1"/>
          </p:cNvSpPr>
          <p:nvPr>
            <p:ph type="title"/>
          </p:nvPr>
        </p:nvSpPr>
        <p:spPr/>
        <p:txBody>
          <a:bodyPr/>
          <a:lstStyle/>
          <a:p>
            <a:r>
              <a:rPr lang="en-US" dirty="0" smtClean="0"/>
              <a:t>Edit Shuttle Flow </a:t>
            </a:r>
            <a:r>
              <a:rPr lang="en-US" dirty="0"/>
              <a:t>(</a:t>
            </a:r>
            <a:r>
              <a:rPr lang="en-US" dirty="0" smtClean="0"/>
              <a:t>For Tim and Scott’s Demo)</a:t>
            </a:r>
            <a:endParaRPr lang="en-US" dirty="0"/>
          </a:p>
        </p:txBody>
      </p:sp>
      <p:pic>
        <p:nvPicPr>
          <p:cNvPr id="17" name="Picture 16"/>
          <p:cNvPicPr>
            <a:picLocks noChangeAspect="1"/>
          </p:cNvPicPr>
          <p:nvPr/>
        </p:nvPicPr>
        <p:blipFill>
          <a:blip r:embed="rId3"/>
          <a:stretch>
            <a:fillRect/>
          </a:stretch>
        </p:blipFill>
        <p:spPr>
          <a:xfrm>
            <a:off x="2369875" y="2176387"/>
            <a:ext cx="1739261" cy="3098515"/>
          </a:xfrm>
          <a:prstGeom prst="rect">
            <a:avLst/>
          </a:prstGeom>
        </p:spPr>
      </p:pic>
      <p:pic>
        <p:nvPicPr>
          <p:cNvPr id="18" name="Picture 17"/>
          <p:cNvPicPr>
            <a:picLocks noChangeAspect="1"/>
          </p:cNvPicPr>
          <p:nvPr/>
        </p:nvPicPr>
        <p:blipFill>
          <a:blip r:embed="rId4"/>
          <a:stretch>
            <a:fillRect/>
          </a:stretch>
        </p:blipFill>
        <p:spPr>
          <a:xfrm>
            <a:off x="2369349" y="2166298"/>
            <a:ext cx="1739261" cy="3098515"/>
          </a:xfrm>
          <a:prstGeom prst="rect">
            <a:avLst/>
          </a:prstGeom>
        </p:spPr>
      </p:pic>
      <p:pic>
        <p:nvPicPr>
          <p:cNvPr id="19" name="Picture 18"/>
          <p:cNvPicPr>
            <a:picLocks noChangeAspect="1"/>
          </p:cNvPicPr>
          <p:nvPr/>
        </p:nvPicPr>
        <p:blipFill>
          <a:blip r:embed="rId5"/>
          <a:stretch>
            <a:fillRect/>
          </a:stretch>
        </p:blipFill>
        <p:spPr>
          <a:xfrm>
            <a:off x="2373379" y="2166725"/>
            <a:ext cx="1739261" cy="3098515"/>
          </a:xfrm>
          <a:prstGeom prst="rect">
            <a:avLst/>
          </a:prstGeom>
        </p:spPr>
      </p:pic>
      <p:pic>
        <p:nvPicPr>
          <p:cNvPr id="20" name="Picture 19"/>
          <p:cNvPicPr>
            <a:picLocks noChangeAspect="1"/>
          </p:cNvPicPr>
          <p:nvPr/>
        </p:nvPicPr>
        <p:blipFill>
          <a:blip r:embed="rId6"/>
          <a:stretch>
            <a:fillRect/>
          </a:stretch>
        </p:blipFill>
        <p:spPr>
          <a:xfrm>
            <a:off x="2373016" y="2165100"/>
            <a:ext cx="1739261" cy="3098515"/>
          </a:xfrm>
          <a:prstGeom prst="rect">
            <a:avLst/>
          </a:prstGeom>
        </p:spPr>
      </p:pic>
      <p:pic>
        <p:nvPicPr>
          <p:cNvPr id="21" name="Picture 20"/>
          <p:cNvPicPr>
            <a:picLocks noChangeAspect="1"/>
          </p:cNvPicPr>
          <p:nvPr/>
        </p:nvPicPr>
        <p:blipFill>
          <a:blip r:embed="rId7"/>
          <a:stretch>
            <a:fillRect/>
          </a:stretch>
        </p:blipFill>
        <p:spPr>
          <a:xfrm>
            <a:off x="2370425" y="2171113"/>
            <a:ext cx="1747705" cy="3098872"/>
          </a:xfrm>
          <a:prstGeom prst="rect">
            <a:avLst/>
          </a:prstGeom>
        </p:spPr>
      </p:pic>
      <p:pic>
        <p:nvPicPr>
          <p:cNvPr id="46" name="Picture 45"/>
          <p:cNvPicPr>
            <a:picLocks noChangeAspect="1"/>
          </p:cNvPicPr>
          <p:nvPr/>
        </p:nvPicPr>
        <p:blipFill>
          <a:blip r:embed="rId8"/>
          <a:stretch>
            <a:fillRect/>
          </a:stretch>
        </p:blipFill>
        <p:spPr>
          <a:xfrm>
            <a:off x="2371218" y="2168201"/>
            <a:ext cx="1745670" cy="3108324"/>
          </a:xfrm>
          <a:prstGeom prst="rect">
            <a:avLst/>
          </a:prstGeom>
        </p:spPr>
      </p:pic>
    </p:spTree>
    <p:extLst>
      <p:ext uri="{BB962C8B-B14F-4D97-AF65-F5344CB8AC3E}">
        <p14:creationId xmlns:p14="http://schemas.microsoft.com/office/powerpoint/2010/main" val="25861688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9"/>
                                          </p:stCondLst>
                                        </p:cTn>
                                        <p:tgtEl>
                                          <p:spTgt spid="1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2"/>
          </p:nvPr>
        </p:nvSpPr>
        <p:spPr/>
        <p:txBody>
          <a:bodyPr>
            <a:noAutofit/>
          </a:bodyPr>
          <a:lstStyle/>
          <a:p>
            <a:pPr>
              <a:defRPr/>
            </a:pPr>
            <a:r>
              <a:rPr lang="en-US" sz="2000" dirty="0" smtClean="0"/>
              <a:t>Free eBooks that support mobile cloud application design: </a:t>
            </a:r>
            <a:endParaRPr lang="en-US" sz="1800" dirty="0">
              <a:solidFill>
                <a:srgbClr val="5F5F5F"/>
              </a:solidFill>
            </a:endParaRPr>
          </a:p>
          <a:p>
            <a:pPr lvl="1">
              <a:defRPr/>
            </a:pPr>
            <a:r>
              <a:rPr lang="en-US" sz="1400" dirty="0" smtClean="0">
                <a:solidFill>
                  <a:srgbClr val="5F5F5F"/>
                </a:solidFill>
                <a:hlinkClick r:id="rId3"/>
              </a:rPr>
              <a:t>Design patterns eBook</a:t>
            </a:r>
            <a:r>
              <a:rPr lang="en-US" sz="1400" dirty="0" smtClean="0">
                <a:solidFill>
                  <a:srgbClr val="5F5F5F"/>
                </a:solidFill>
              </a:rPr>
              <a:t>: Offers guidance on how to design your mobile cloud apps. These design patterns are referenced throughout this mobile wireframe template.  </a:t>
            </a:r>
          </a:p>
          <a:p>
            <a:pPr lvl="1">
              <a:defRPr/>
            </a:pPr>
            <a:r>
              <a:rPr lang="en-US" sz="1400" dirty="0">
                <a:solidFill>
                  <a:srgbClr val="5F5F5F"/>
                </a:solidFill>
              </a:rPr>
              <a:t>T</a:t>
            </a:r>
            <a:r>
              <a:rPr lang="en-US" sz="1400" dirty="0" smtClean="0">
                <a:solidFill>
                  <a:srgbClr val="5F5F5F"/>
                </a:solidFill>
              </a:rPr>
              <a:t>echnical eBook: Offers guidance on how to use the Rapid Development Kit (RDK) to build and deploy applications that have the same look and feel as Oracle Mobile Applications. This eBook is </a:t>
            </a:r>
            <a:r>
              <a:rPr lang="en-US" sz="1400" dirty="0">
                <a:solidFill>
                  <a:srgbClr val="5F5F5F"/>
                </a:solidFill>
              </a:rPr>
              <a:t>p</a:t>
            </a:r>
            <a:r>
              <a:rPr lang="en-US" sz="1400" dirty="0" smtClean="0">
                <a:solidFill>
                  <a:srgbClr val="5F5F5F"/>
                </a:solidFill>
              </a:rPr>
              <a:t>ackaged with the kit.</a:t>
            </a:r>
          </a:p>
          <a:p>
            <a:pPr>
              <a:defRPr/>
            </a:pPr>
            <a:r>
              <a:rPr lang="en-US" sz="1800" dirty="0" smtClean="0">
                <a:solidFill>
                  <a:srgbClr val="5F5F5F"/>
                </a:solidFill>
              </a:rPr>
              <a:t>Video training: </a:t>
            </a:r>
            <a:r>
              <a:rPr lang="en-US" sz="1800" dirty="0" smtClean="0">
                <a:solidFill>
                  <a:srgbClr val="5F5F5F"/>
                </a:solidFill>
                <a:hlinkClick r:id="rId4"/>
              </a:rPr>
              <a:t>Designing the Right Thing and Designing the Thing Right</a:t>
            </a:r>
            <a:endParaRPr lang="en-US" sz="2000" dirty="0" smtClean="0"/>
          </a:p>
        </p:txBody>
      </p:sp>
      <p:sp>
        <p:nvSpPr>
          <p:cNvPr id="5" name="Slide Number Placeholder 4"/>
          <p:cNvSpPr>
            <a:spLocks noGrp="1"/>
          </p:cNvSpPr>
          <p:nvPr>
            <p:ph type="sldNum" sz="quarter" idx="12"/>
          </p:nvPr>
        </p:nvSpPr>
        <p:spPr/>
        <p:txBody>
          <a:bodyPr/>
          <a:lstStyle/>
          <a:p>
            <a:fld id="{C51EAA63-D034-42AE-91FA-B13B9518C7BE}" type="slidenum">
              <a:rPr lang="en-US" smtClean="0"/>
              <a:t>3</a:t>
            </a:fld>
            <a:endParaRPr lang="en-US" dirty="0"/>
          </a:p>
        </p:txBody>
      </p:sp>
      <p:sp>
        <p:nvSpPr>
          <p:cNvPr id="2" name="Title 1"/>
          <p:cNvSpPr>
            <a:spLocks noGrp="1"/>
          </p:cNvSpPr>
          <p:nvPr>
            <p:ph type="title"/>
          </p:nvPr>
        </p:nvSpPr>
        <p:spPr/>
        <p:txBody>
          <a:bodyPr/>
          <a:lstStyle/>
          <a:p>
            <a:r>
              <a:rPr lang="en-US" dirty="0" smtClean="0"/>
              <a:t>Mobile Cloud App Design Support  </a:t>
            </a:r>
            <a:br>
              <a:rPr lang="en-US" dirty="0" smtClean="0"/>
            </a:br>
            <a:endParaRPr lang="en-US" dirty="0"/>
          </a:p>
        </p:txBody>
      </p:sp>
      <p:pic>
        <p:nvPicPr>
          <p:cNvPr id="6" name="Picture 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258476" y="2724728"/>
            <a:ext cx="2745333" cy="3679669"/>
          </a:xfrm>
          <a:prstGeom prst="rect">
            <a:avLst/>
          </a:prstGeom>
        </p:spPr>
      </p:pic>
      <p:pic>
        <p:nvPicPr>
          <p:cNvPr id="10" name="Picture 9"/>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64552" y="1090351"/>
            <a:ext cx="2729782" cy="3660780"/>
          </a:xfrm>
          <a:prstGeom prst="rect">
            <a:avLst/>
          </a:prstGeom>
        </p:spPr>
      </p:pic>
    </p:spTree>
    <p:extLst>
      <p:ext uri="{BB962C8B-B14F-4D97-AF65-F5344CB8AC3E}">
        <p14:creationId xmlns:p14="http://schemas.microsoft.com/office/powerpoint/2010/main" val="41955795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6246814" y="1520751"/>
            <a:ext cx="5410198" cy="4859130"/>
          </a:xfrm>
        </p:spPr>
        <p:txBody>
          <a:bodyPr>
            <a:noAutofit/>
          </a:bodyPr>
          <a:lstStyle/>
          <a:p>
            <a:pPr>
              <a:defRPr/>
            </a:pPr>
            <a:r>
              <a:rPr lang="en-US" sz="2000" dirty="0"/>
              <a:t>This is an </a:t>
            </a:r>
            <a:r>
              <a:rPr lang="en-US" sz="2000" b="1" i="1" u="sng" dirty="0">
                <a:solidFill>
                  <a:schemeClr val="accent1"/>
                </a:solidFill>
              </a:rPr>
              <a:t>editable</a:t>
            </a:r>
            <a:r>
              <a:rPr lang="en-US" sz="2000" i="1" dirty="0"/>
              <a:t> </a:t>
            </a:r>
            <a:r>
              <a:rPr lang="en-US" sz="2000" dirty="0"/>
              <a:t>Microsoft PowerPoint-based wireframe template. </a:t>
            </a:r>
          </a:p>
          <a:p>
            <a:pPr marL="589085" lvl="1">
              <a:spcBef>
                <a:spcPts val="1200"/>
              </a:spcBef>
              <a:defRPr/>
            </a:pPr>
            <a:r>
              <a:rPr lang="en-US" sz="1600" dirty="0"/>
              <a:t>It will enable you to </a:t>
            </a:r>
            <a:r>
              <a:rPr lang="en-US" sz="1600" b="1" dirty="0"/>
              <a:t>design high-fidelity wireframes that look and feel like </a:t>
            </a:r>
            <a:r>
              <a:rPr lang="en-US" sz="1600" b="1" dirty="0" smtClean="0"/>
              <a:t>Oracle Mobile Applications</a:t>
            </a:r>
            <a:r>
              <a:rPr lang="en-US" sz="1600" dirty="0" smtClean="0"/>
              <a:t>.</a:t>
            </a:r>
            <a:endParaRPr lang="en-US" sz="1200" dirty="0"/>
          </a:p>
          <a:p>
            <a:pPr marL="589085" lvl="1">
              <a:spcBef>
                <a:spcPts val="1200"/>
              </a:spcBef>
              <a:defRPr/>
            </a:pPr>
            <a:r>
              <a:rPr lang="en-US" sz="1600" dirty="0"/>
              <a:t>Review and use this template in </a:t>
            </a:r>
            <a:r>
              <a:rPr lang="en-US" sz="1600" dirty="0">
                <a:solidFill>
                  <a:schemeClr val="accent1"/>
                </a:solidFill>
              </a:rPr>
              <a:t>edit mode vs. </a:t>
            </a:r>
            <a:r>
              <a:rPr lang="en-US" sz="1600" dirty="0"/>
              <a:t>p</a:t>
            </a:r>
            <a:r>
              <a:rPr lang="en-US" sz="1600" dirty="0" smtClean="0"/>
              <a:t>resentation </a:t>
            </a:r>
            <a:r>
              <a:rPr lang="en-US" sz="1600" dirty="0"/>
              <a:t>mode. </a:t>
            </a:r>
            <a:r>
              <a:rPr lang="en-US" sz="1600" dirty="0" smtClean="0"/>
              <a:t>You </a:t>
            </a:r>
            <a:r>
              <a:rPr lang="en-US" sz="1600" dirty="0"/>
              <a:t>can </a:t>
            </a:r>
            <a:r>
              <a:rPr lang="en-US" sz="1600" i="1" dirty="0"/>
              <a:t>move, </a:t>
            </a:r>
            <a:r>
              <a:rPr lang="en-US" sz="1600" i="1" dirty="0" smtClean="0">
                <a:solidFill>
                  <a:schemeClr val="accent1"/>
                </a:solidFill>
              </a:rPr>
              <a:t>edit, </a:t>
            </a:r>
            <a:r>
              <a:rPr lang="en-US" sz="1600" i="1" dirty="0"/>
              <a:t>or rename </a:t>
            </a:r>
            <a:r>
              <a:rPr lang="en-US" sz="1600" dirty="0"/>
              <a:t>almost all design elements that appear in this </a:t>
            </a:r>
            <a:r>
              <a:rPr lang="en-US" sz="1600" dirty="0" smtClean="0"/>
              <a:t>template.</a:t>
            </a:r>
          </a:p>
          <a:p>
            <a:pPr marL="589085" lvl="1">
              <a:spcBef>
                <a:spcPts val="1200"/>
              </a:spcBef>
              <a:defRPr/>
            </a:pPr>
            <a:r>
              <a:rPr lang="en-US" sz="1600" dirty="0" smtClean="0"/>
              <a:t>The </a:t>
            </a:r>
            <a:r>
              <a:rPr lang="en-US" sz="1600" dirty="0"/>
              <a:t>interface backgrounds are embedded in the slide master to make selection and alignment </a:t>
            </a:r>
            <a:r>
              <a:rPr lang="en-US" sz="1600" dirty="0" smtClean="0"/>
              <a:t>easier.</a:t>
            </a:r>
            <a:endParaRPr lang="en-US" sz="1600" dirty="0"/>
          </a:p>
          <a:p>
            <a:pPr>
              <a:defRPr/>
            </a:pPr>
            <a:r>
              <a:rPr lang="en-US" sz="2000" dirty="0"/>
              <a:t>Determine the outline of your flow, choose appropriate pages and UI components, and then start designing your application</a:t>
            </a:r>
            <a:r>
              <a:rPr lang="en-US" sz="2000" dirty="0" smtClean="0"/>
              <a:t>.</a:t>
            </a:r>
          </a:p>
          <a:p>
            <a:pPr marL="342900" indent="-342900">
              <a:buFont typeface="+mj-lt"/>
              <a:buAutoNum type="arabicPeriod"/>
              <a:defRPr/>
            </a:pPr>
            <a:r>
              <a:rPr lang="en-US" sz="2000" dirty="0"/>
              <a:t>Annotate your design using </a:t>
            </a:r>
            <a:r>
              <a:rPr lang="en-US" sz="2000" dirty="0" smtClean="0"/>
              <a:t>callouts and </a:t>
            </a:r>
            <a:r>
              <a:rPr lang="en-US" sz="2000" dirty="0"/>
              <a:t>describe the interaction design, open issues, changes and </a:t>
            </a:r>
            <a:r>
              <a:rPr lang="en-US" sz="2000" dirty="0" smtClean="0"/>
              <a:t>decisions.</a:t>
            </a:r>
            <a:endParaRPr lang="en-US" sz="2000" dirty="0"/>
          </a:p>
          <a:p>
            <a:pPr>
              <a:defRPr/>
            </a:pPr>
            <a:endParaRPr lang="en-US" sz="2000" dirty="0" smtClean="0"/>
          </a:p>
          <a:p>
            <a:pPr>
              <a:defRPr/>
            </a:pPr>
            <a:endParaRPr lang="en-US" sz="2000" dirty="0"/>
          </a:p>
          <a:p>
            <a:pPr marL="0" lvl="0" indent="0">
              <a:buClr>
                <a:srgbClr val="5F5F5F">
                  <a:lumMod val="60000"/>
                  <a:lumOff val="40000"/>
                </a:srgbClr>
              </a:buClr>
              <a:buNone/>
            </a:pPr>
            <a:endParaRPr lang="en-US" sz="2000" dirty="0">
              <a:solidFill>
                <a:srgbClr val="5F5F5F"/>
              </a:solidFill>
              <a:sym typeface="Wingdings" pitchFamily="2" charset="2"/>
            </a:endParaRPr>
          </a:p>
          <a:p>
            <a:pPr marL="80419" lvl="0" indent="0">
              <a:buClr>
                <a:srgbClr val="5F5F5F">
                  <a:lumMod val="60000"/>
                  <a:lumOff val="40000"/>
                </a:srgbClr>
              </a:buClr>
              <a:buNone/>
            </a:pPr>
            <a:endParaRPr lang="en-US" sz="1800" dirty="0">
              <a:solidFill>
                <a:srgbClr val="5F5F5F"/>
              </a:solidFill>
            </a:endParaRPr>
          </a:p>
        </p:txBody>
      </p:sp>
      <p:sp>
        <p:nvSpPr>
          <p:cNvPr id="5" name="Slide Number Placeholder 4"/>
          <p:cNvSpPr>
            <a:spLocks noGrp="1"/>
          </p:cNvSpPr>
          <p:nvPr>
            <p:ph type="sldNum" sz="quarter" idx="12"/>
          </p:nvPr>
        </p:nvSpPr>
        <p:spPr/>
        <p:txBody>
          <a:bodyPr/>
          <a:lstStyle/>
          <a:p>
            <a:fld id="{C51EAA63-D034-42AE-91FA-B13B9518C7BE}" type="slidenum">
              <a:rPr lang="en-US" smtClean="0"/>
              <a:t>4</a:t>
            </a:fld>
            <a:endParaRPr lang="en-US" dirty="0"/>
          </a:p>
        </p:txBody>
      </p:sp>
      <p:sp>
        <p:nvSpPr>
          <p:cNvPr id="2" name="Title 1"/>
          <p:cNvSpPr>
            <a:spLocks noGrp="1"/>
          </p:cNvSpPr>
          <p:nvPr>
            <p:ph type="title"/>
          </p:nvPr>
        </p:nvSpPr>
        <p:spPr/>
        <p:txBody>
          <a:bodyPr/>
          <a:lstStyle/>
          <a:p>
            <a:r>
              <a:rPr lang="en-US" dirty="0" smtClean="0"/>
              <a:t>How to Use This Template</a:t>
            </a:r>
            <a:endParaRPr lang="en-US" dirty="0"/>
          </a:p>
        </p:txBody>
      </p:sp>
      <p:pic>
        <p:nvPicPr>
          <p:cNvPr id="6" name="Picture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373091" y="2176139"/>
            <a:ext cx="1738691" cy="3088794"/>
          </a:xfrm>
          <a:prstGeom prst="rect">
            <a:avLst/>
          </a:prstGeom>
        </p:spPr>
      </p:pic>
      <p:sp>
        <p:nvSpPr>
          <p:cNvPr id="10" name="Rounded Rectangle 9"/>
          <p:cNvSpPr/>
          <p:nvPr/>
        </p:nvSpPr>
        <p:spPr>
          <a:xfrm>
            <a:off x="633437" y="4205576"/>
            <a:ext cx="1615458" cy="1634565"/>
          </a:xfrm>
          <a:prstGeom prst="roundRect">
            <a:avLst>
              <a:gd name="adj" fmla="val 2871"/>
            </a:avLst>
          </a:prstGeom>
          <a:solidFill>
            <a:schemeClr val="bg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lang="en-US"/>
          </a:p>
        </p:txBody>
      </p:sp>
      <p:sp>
        <p:nvSpPr>
          <p:cNvPr id="11" name="Rounded Rectangle 10"/>
          <p:cNvSpPr/>
          <p:nvPr/>
        </p:nvSpPr>
        <p:spPr>
          <a:xfrm>
            <a:off x="3267776" y="2517035"/>
            <a:ext cx="781054" cy="773055"/>
          </a:xfrm>
          <a:prstGeom prst="roundRect">
            <a:avLst>
              <a:gd name="adj" fmla="val 2871"/>
            </a:avLst>
          </a:prstGeom>
          <a:solidFill>
            <a:schemeClr val="bg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lang="en-US"/>
          </a:p>
        </p:txBody>
      </p:sp>
      <p:sp>
        <p:nvSpPr>
          <p:cNvPr id="13" name="TextBox 12"/>
          <p:cNvSpPr txBox="1"/>
          <p:nvPr/>
        </p:nvSpPr>
        <p:spPr>
          <a:xfrm>
            <a:off x="3309182" y="2550159"/>
            <a:ext cx="716640" cy="173945"/>
          </a:xfrm>
          <a:prstGeom prst="rect">
            <a:avLst/>
          </a:prstGeom>
          <a:noFill/>
        </p:spPr>
        <p:txBody>
          <a:bodyPr wrap="square" lIns="0" tIns="0" rIns="0" bIns="0" rtlCol="0">
            <a:noAutofit/>
          </a:bodyPr>
          <a:lstStyle/>
          <a:p>
            <a:pPr>
              <a:lnSpc>
                <a:spcPct val="90000"/>
              </a:lnSpc>
              <a:spcAft>
                <a:spcPts val="50"/>
              </a:spcAft>
            </a:pPr>
            <a:r>
              <a:rPr lang="en-US" sz="600" b="1" dirty="0" smtClean="0">
                <a:solidFill>
                  <a:schemeClr val="bg1">
                    <a:lumMod val="65000"/>
                  </a:schemeClr>
                </a:solidFill>
              </a:rPr>
              <a:t>Open Pipeline</a:t>
            </a:r>
          </a:p>
          <a:p>
            <a:pPr>
              <a:lnSpc>
                <a:spcPct val="90000"/>
              </a:lnSpc>
              <a:spcAft>
                <a:spcPts val="40"/>
              </a:spcAft>
            </a:pPr>
            <a:endParaRPr lang="en-US" sz="100" b="1" dirty="0" smtClean="0">
              <a:solidFill>
                <a:schemeClr val="bg1">
                  <a:lumMod val="65000"/>
                </a:schemeClr>
              </a:solidFill>
            </a:endParaRPr>
          </a:p>
          <a:p>
            <a:pPr>
              <a:lnSpc>
                <a:spcPct val="90000"/>
              </a:lnSpc>
              <a:spcAft>
                <a:spcPts val="30"/>
              </a:spcAft>
            </a:pPr>
            <a:r>
              <a:rPr lang="en-US" sz="500" b="1" dirty="0" smtClean="0">
                <a:solidFill>
                  <a:schemeClr val="bg1">
                    <a:lumMod val="65000"/>
                  </a:schemeClr>
                </a:solidFill>
              </a:rPr>
              <a:t>Current and Next Quarter</a:t>
            </a:r>
            <a:r>
              <a:rPr lang="en-US" sz="1050" b="1" dirty="0" smtClean="0">
                <a:solidFill>
                  <a:schemeClr val="bg1">
                    <a:lumMod val="65000"/>
                  </a:schemeClr>
                </a:solidFill>
              </a:rPr>
              <a:t>	</a:t>
            </a:r>
          </a:p>
        </p:txBody>
      </p:sp>
      <p:sp>
        <p:nvSpPr>
          <p:cNvPr id="30" name="TextBox 29"/>
          <p:cNvSpPr txBox="1"/>
          <p:nvPr/>
        </p:nvSpPr>
        <p:spPr>
          <a:xfrm>
            <a:off x="3309732" y="2766979"/>
            <a:ext cx="357171" cy="113577"/>
          </a:xfrm>
          <a:prstGeom prst="rect">
            <a:avLst/>
          </a:prstGeom>
          <a:noFill/>
        </p:spPr>
        <p:txBody>
          <a:bodyPr wrap="square" lIns="0" tIns="0" rIns="0" bIns="0" rtlCol="0">
            <a:noAutofit/>
          </a:bodyPr>
          <a:lstStyle/>
          <a:p>
            <a:pPr>
              <a:lnSpc>
                <a:spcPct val="90000"/>
              </a:lnSpc>
              <a:spcAft>
                <a:spcPts val="50"/>
              </a:spcAft>
            </a:pPr>
            <a:r>
              <a:rPr lang="en-US" sz="700" dirty="0" smtClean="0">
                <a:solidFill>
                  <a:srgbClr val="279FC3"/>
                </a:solidFill>
              </a:rPr>
              <a:t>$6.65M</a:t>
            </a:r>
            <a:r>
              <a:rPr lang="en-US" sz="1100" dirty="0" smtClean="0">
                <a:solidFill>
                  <a:srgbClr val="279FC3"/>
                </a:solidFill>
              </a:rPr>
              <a:t>	</a:t>
            </a:r>
          </a:p>
        </p:txBody>
      </p:sp>
      <p:sp>
        <p:nvSpPr>
          <p:cNvPr id="51" name="Rectangle 50"/>
          <p:cNvSpPr/>
          <p:nvPr/>
        </p:nvSpPr>
        <p:spPr>
          <a:xfrm>
            <a:off x="3889888" y="2968242"/>
            <a:ext cx="82526" cy="272847"/>
          </a:xfrm>
          <a:prstGeom prst="rect">
            <a:avLst/>
          </a:prstGeom>
          <a:solidFill>
            <a:srgbClr val="D46983"/>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 tIns="45720" rIns="9144" bIns="45720" numCol="1" spcCol="0" rtlCol="0" fromWordArt="0" anchor="ctr" anchorCtr="0" forceAA="0" compatLnSpc="1">
            <a:prstTxWarp prst="textNoShape">
              <a:avLst/>
            </a:prstTxWarp>
            <a:noAutofit/>
          </a:bodyPr>
          <a:lstStyle/>
          <a:p>
            <a:pPr>
              <a:lnSpc>
                <a:spcPct val="90000"/>
              </a:lnSpc>
            </a:pPr>
            <a:endParaRPr lang="en-US" sz="1200" dirty="0"/>
          </a:p>
        </p:txBody>
      </p:sp>
      <p:sp>
        <p:nvSpPr>
          <p:cNvPr id="53" name="Rectangle 52"/>
          <p:cNvSpPr/>
          <p:nvPr/>
        </p:nvSpPr>
        <p:spPr>
          <a:xfrm>
            <a:off x="3772787" y="3034268"/>
            <a:ext cx="86300" cy="207905"/>
          </a:xfrm>
          <a:prstGeom prst="rect">
            <a:avLst/>
          </a:prstGeom>
          <a:solidFill>
            <a:srgbClr val="6C67A7"/>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 tIns="45720" rIns="9144" bIns="45720" numCol="1" spcCol="0" rtlCol="0" fromWordArt="0" anchor="ctr" anchorCtr="0" forceAA="0" compatLnSpc="1">
            <a:prstTxWarp prst="textNoShape">
              <a:avLst/>
            </a:prstTxWarp>
            <a:noAutofit/>
          </a:bodyPr>
          <a:lstStyle/>
          <a:p>
            <a:pPr>
              <a:lnSpc>
                <a:spcPct val="90000"/>
              </a:lnSpc>
            </a:pPr>
            <a:endParaRPr lang="en-US" sz="1200" dirty="0"/>
          </a:p>
        </p:txBody>
      </p:sp>
      <p:sp>
        <p:nvSpPr>
          <p:cNvPr id="54" name="Rectangle 53"/>
          <p:cNvSpPr/>
          <p:nvPr/>
        </p:nvSpPr>
        <p:spPr>
          <a:xfrm>
            <a:off x="3654847" y="2877408"/>
            <a:ext cx="87141" cy="364567"/>
          </a:xfrm>
          <a:prstGeom prst="rect">
            <a:avLst/>
          </a:prstGeom>
          <a:solidFill>
            <a:srgbClr val="000000"/>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 tIns="45720" rIns="9144" bIns="45720" numCol="1" spcCol="0" rtlCol="0" fromWordArt="0" anchor="ctr" anchorCtr="0" forceAA="0" compatLnSpc="1">
            <a:prstTxWarp prst="textNoShape">
              <a:avLst/>
            </a:prstTxWarp>
            <a:noAutofit/>
          </a:bodyPr>
          <a:lstStyle/>
          <a:p>
            <a:pPr>
              <a:lnSpc>
                <a:spcPct val="90000"/>
              </a:lnSpc>
            </a:pPr>
            <a:endParaRPr lang="en-US" sz="1200" dirty="0"/>
          </a:p>
        </p:txBody>
      </p:sp>
      <p:sp>
        <p:nvSpPr>
          <p:cNvPr id="55" name="Rectangle 54"/>
          <p:cNvSpPr/>
          <p:nvPr/>
        </p:nvSpPr>
        <p:spPr>
          <a:xfrm>
            <a:off x="3544099" y="2944774"/>
            <a:ext cx="79949" cy="295364"/>
          </a:xfrm>
          <a:prstGeom prst="rect">
            <a:avLst/>
          </a:prstGeom>
          <a:solidFill>
            <a:srgbClr val="6CA27B"/>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 tIns="45720" rIns="9144" bIns="45720" numCol="1" spcCol="0" rtlCol="0" fromWordArt="0" anchor="ctr" anchorCtr="0" forceAA="0" compatLnSpc="1">
            <a:prstTxWarp prst="textNoShape">
              <a:avLst/>
            </a:prstTxWarp>
            <a:noAutofit/>
          </a:bodyPr>
          <a:lstStyle/>
          <a:p>
            <a:pPr>
              <a:lnSpc>
                <a:spcPct val="90000"/>
              </a:lnSpc>
            </a:pPr>
            <a:endParaRPr lang="en-US" sz="1200" dirty="0"/>
          </a:p>
        </p:txBody>
      </p:sp>
      <p:sp>
        <p:nvSpPr>
          <p:cNvPr id="56" name="Rectangle 55"/>
          <p:cNvSpPr/>
          <p:nvPr/>
        </p:nvSpPr>
        <p:spPr>
          <a:xfrm>
            <a:off x="3430115" y="2978866"/>
            <a:ext cx="83185" cy="260253"/>
          </a:xfrm>
          <a:prstGeom prst="rect">
            <a:avLst/>
          </a:prstGeom>
          <a:solidFill>
            <a:srgbClr val="E0847A"/>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 tIns="45720" rIns="9144" bIns="45720" numCol="1" spcCol="0" rtlCol="0" fromWordArt="0" anchor="ctr" anchorCtr="0" forceAA="0" compatLnSpc="1">
            <a:prstTxWarp prst="textNoShape">
              <a:avLst/>
            </a:prstTxWarp>
            <a:noAutofit/>
          </a:bodyPr>
          <a:lstStyle/>
          <a:p>
            <a:pPr>
              <a:lnSpc>
                <a:spcPct val="90000"/>
              </a:lnSpc>
            </a:pPr>
            <a:endParaRPr lang="en-US" sz="1200" dirty="0"/>
          </a:p>
        </p:txBody>
      </p:sp>
      <p:sp>
        <p:nvSpPr>
          <p:cNvPr id="57" name="Rectangle 56"/>
          <p:cNvSpPr/>
          <p:nvPr/>
        </p:nvSpPr>
        <p:spPr>
          <a:xfrm>
            <a:off x="3321930" y="3035907"/>
            <a:ext cx="77386" cy="203833"/>
          </a:xfrm>
          <a:prstGeom prst="rect">
            <a:avLst/>
          </a:prstGeom>
          <a:solidFill>
            <a:srgbClr val="F8A242"/>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 tIns="45720" rIns="9144" bIns="45720" numCol="1" spcCol="0" rtlCol="0" fromWordArt="0" anchor="ctr" anchorCtr="0" forceAA="0" compatLnSpc="1">
            <a:prstTxWarp prst="textNoShape">
              <a:avLst/>
            </a:prstTxWarp>
            <a:noAutofit/>
          </a:bodyPr>
          <a:lstStyle/>
          <a:p>
            <a:pPr>
              <a:lnSpc>
                <a:spcPct val="90000"/>
              </a:lnSpc>
            </a:pPr>
            <a:endParaRPr lang="en-US" sz="1200" dirty="0"/>
          </a:p>
        </p:txBody>
      </p:sp>
      <p:sp>
        <p:nvSpPr>
          <p:cNvPr id="68" name="Rounded Rectangle 67"/>
          <p:cNvSpPr/>
          <p:nvPr/>
        </p:nvSpPr>
        <p:spPr>
          <a:xfrm>
            <a:off x="2432642" y="3354527"/>
            <a:ext cx="1623565" cy="773055"/>
          </a:xfrm>
          <a:prstGeom prst="roundRect">
            <a:avLst>
              <a:gd name="adj" fmla="val 2871"/>
            </a:avLst>
          </a:prstGeom>
          <a:solidFill>
            <a:schemeClr val="bg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lang="en-US"/>
          </a:p>
        </p:txBody>
      </p:sp>
      <p:sp>
        <p:nvSpPr>
          <p:cNvPr id="69" name="TextBox 68"/>
          <p:cNvSpPr txBox="1"/>
          <p:nvPr/>
        </p:nvSpPr>
        <p:spPr>
          <a:xfrm>
            <a:off x="2614102" y="3519109"/>
            <a:ext cx="166369" cy="270678"/>
          </a:xfrm>
          <a:prstGeom prst="rect">
            <a:avLst/>
          </a:prstGeom>
          <a:solidFill>
            <a:schemeClr val="bg1"/>
          </a:solidFill>
        </p:spPr>
        <p:txBody>
          <a:bodyPr wrap="square" lIns="0" tIns="0" rIns="0" bIns="0" rtlCol="0">
            <a:noAutofit/>
          </a:bodyPr>
          <a:lstStyle/>
          <a:p>
            <a:pPr>
              <a:lnSpc>
                <a:spcPct val="90000"/>
              </a:lnSpc>
            </a:pPr>
            <a:r>
              <a:rPr lang="en-US" sz="2200" dirty="0">
                <a:solidFill>
                  <a:srgbClr val="0C379B"/>
                </a:solidFill>
              </a:rPr>
              <a:t>3</a:t>
            </a:r>
            <a:endParaRPr lang="en-US" sz="2200" dirty="0" smtClean="0">
              <a:solidFill>
                <a:srgbClr val="0C379B"/>
              </a:solidFill>
            </a:endParaRPr>
          </a:p>
        </p:txBody>
      </p:sp>
      <p:sp>
        <p:nvSpPr>
          <p:cNvPr id="70" name="TextBox 69"/>
          <p:cNvSpPr txBox="1"/>
          <p:nvPr/>
        </p:nvSpPr>
        <p:spPr>
          <a:xfrm>
            <a:off x="2481865" y="3376438"/>
            <a:ext cx="654276" cy="106992"/>
          </a:xfrm>
          <a:prstGeom prst="rect">
            <a:avLst/>
          </a:prstGeom>
          <a:noFill/>
        </p:spPr>
        <p:txBody>
          <a:bodyPr wrap="square" lIns="0" tIns="0" rIns="0" bIns="0" rtlCol="0">
            <a:noAutofit/>
          </a:bodyPr>
          <a:lstStyle/>
          <a:p>
            <a:pPr>
              <a:lnSpc>
                <a:spcPct val="90000"/>
              </a:lnSpc>
              <a:spcAft>
                <a:spcPts val="50"/>
              </a:spcAft>
            </a:pPr>
            <a:r>
              <a:rPr lang="en-US" sz="600" b="1" dirty="0" smtClean="0">
                <a:solidFill>
                  <a:schemeClr val="bg1">
                    <a:lumMod val="65000"/>
                  </a:schemeClr>
                </a:solidFill>
              </a:rPr>
              <a:t>Sales Visits</a:t>
            </a:r>
          </a:p>
          <a:p>
            <a:pPr>
              <a:lnSpc>
                <a:spcPct val="90000"/>
              </a:lnSpc>
              <a:spcAft>
                <a:spcPts val="30"/>
              </a:spcAft>
            </a:pPr>
            <a:r>
              <a:rPr lang="en-US" sz="1050" b="1" dirty="0" smtClean="0">
                <a:solidFill>
                  <a:schemeClr val="bg1">
                    <a:lumMod val="65000"/>
                  </a:schemeClr>
                </a:solidFill>
              </a:rPr>
              <a:t>	</a:t>
            </a:r>
          </a:p>
        </p:txBody>
      </p:sp>
      <p:sp>
        <p:nvSpPr>
          <p:cNvPr id="71" name="TextBox 70"/>
          <p:cNvSpPr txBox="1"/>
          <p:nvPr/>
        </p:nvSpPr>
        <p:spPr>
          <a:xfrm>
            <a:off x="2482992" y="3855410"/>
            <a:ext cx="399146" cy="120468"/>
          </a:xfrm>
          <a:prstGeom prst="rect">
            <a:avLst/>
          </a:prstGeom>
          <a:noFill/>
        </p:spPr>
        <p:txBody>
          <a:bodyPr wrap="square" lIns="0" tIns="0" rIns="0" bIns="0" rtlCol="0">
            <a:noAutofit/>
          </a:bodyPr>
          <a:lstStyle/>
          <a:p>
            <a:pPr>
              <a:lnSpc>
                <a:spcPct val="90000"/>
              </a:lnSpc>
              <a:spcAft>
                <a:spcPts val="50"/>
              </a:spcAft>
            </a:pPr>
            <a:r>
              <a:rPr lang="en-US" sz="500" b="1" dirty="0" smtClean="0">
                <a:solidFill>
                  <a:schemeClr val="bg1">
                    <a:lumMod val="65000"/>
                  </a:schemeClr>
                </a:solidFill>
              </a:rPr>
              <a:t>Appointments</a:t>
            </a:r>
            <a:endParaRPr lang="en-US" sz="1000" b="1" dirty="0" smtClean="0">
              <a:solidFill>
                <a:schemeClr val="bg1">
                  <a:lumMod val="65000"/>
                </a:schemeClr>
              </a:solidFill>
            </a:endParaRPr>
          </a:p>
        </p:txBody>
      </p:sp>
      <p:sp>
        <p:nvSpPr>
          <p:cNvPr id="72" name="TextBox 71"/>
          <p:cNvSpPr txBox="1"/>
          <p:nvPr/>
        </p:nvSpPr>
        <p:spPr>
          <a:xfrm>
            <a:off x="2868400" y="3554823"/>
            <a:ext cx="313093" cy="419046"/>
          </a:xfrm>
          <a:prstGeom prst="rect">
            <a:avLst/>
          </a:prstGeom>
          <a:noFill/>
        </p:spPr>
        <p:txBody>
          <a:bodyPr wrap="square" lIns="0" tIns="0" rIns="0" bIns="0" rtlCol="0">
            <a:noAutofit/>
          </a:bodyPr>
          <a:lstStyle/>
          <a:p>
            <a:pPr algn="r">
              <a:lnSpc>
                <a:spcPct val="90000"/>
              </a:lnSpc>
              <a:spcAft>
                <a:spcPts val="50"/>
              </a:spcAft>
            </a:pPr>
            <a:r>
              <a:rPr lang="en-US" sz="500" b="1" dirty="0" smtClean="0">
                <a:solidFill>
                  <a:schemeClr val="bg1">
                    <a:lumMod val="65000"/>
                  </a:schemeClr>
                </a:solidFill>
              </a:rPr>
              <a:t>8:00 AM</a:t>
            </a:r>
          </a:p>
          <a:p>
            <a:pPr algn="r">
              <a:lnSpc>
                <a:spcPct val="90000"/>
              </a:lnSpc>
              <a:spcAft>
                <a:spcPts val="50"/>
              </a:spcAft>
            </a:pPr>
            <a:endParaRPr lang="en-US" sz="500" b="1" dirty="0">
              <a:solidFill>
                <a:schemeClr val="bg1">
                  <a:lumMod val="65000"/>
                </a:schemeClr>
              </a:solidFill>
            </a:endParaRPr>
          </a:p>
          <a:p>
            <a:pPr algn="r">
              <a:lnSpc>
                <a:spcPct val="90000"/>
              </a:lnSpc>
              <a:spcAft>
                <a:spcPts val="50"/>
              </a:spcAft>
            </a:pPr>
            <a:r>
              <a:rPr lang="en-US" sz="500" b="1" dirty="0" smtClean="0">
                <a:solidFill>
                  <a:schemeClr val="bg1">
                    <a:lumMod val="65000"/>
                  </a:schemeClr>
                </a:solidFill>
              </a:rPr>
              <a:t>9:00 AM</a:t>
            </a:r>
          </a:p>
          <a:p>
            <a:pPr algn="r">
              <a:lnSpc>
                <a:spcPct val="90000"/>
              </a:lnSpc>
              <a:spcAft>
                <a:spcPts val="50"/>
              </a:spcAft>
            </a:pPr>
            <a:endParaRPr lang="en-US" sz="500" b="1" dirty="0">
              <a:solidFill>
                <a:schemeClr val="bg1">
                  <a:lumMod val="65000"/>
                </a:schemeClr>
              </a:solidFill>
            </a:endParaRPr>
          </a:p>
          <a:p>
            <a:pPr algn="r">
              <a:lnSpc>
                <a:spcPct val="90000"/>
              </a:lnSpc>
              <a:spcAft>
                <a:spcPts val="50"/>
              </a:spcAft>
            </a:pPr>
            <a:r>
              <a:rPr lang="en-US" sz="500" b="1" dirty="0" smtClean="0">
                <a:solidFill>
                  <a:schemeClr val="bg1">
                    <a:lumMod val="65000"/>
                  </a:schemeClr>
                </a:solidFill>
              </a:rPr>
              <a:t>11:00AM</a:t>
            </a:r>
            <a:endParaRPr lang="en-US" sz="1000" b="1" dirty="0" smtClean="0">
              <a:solidFill>
                <a:schemeClr val="bg1">
                  <a:lumMod val="65000"/>
                </a:schemeClr>
              </a:solidFill>
            </a:endParaRPr>
          </a:p>
        </p:txBody>
      </p:sp>
      <p:sp>
        <p:nvSpPr>
          <p:cNvPr id="74" name="TextBox 73"/>
          <p:cNvSpPr txBox="1"/>
          <p:nvPr/>
        </p:nvSpPr>
        <p:spPr>
          <a:xfrm>
            <a:off x="3284151" y="3543547"/>
            <a:ext cx="654276" cy="106992"/>
          </a:xfrm>
          <a:prstGeom prst="rect">
            <a:avLst/>
          </a:prstGeom>
          <a:noFill/>
        </p:spPr>
        <p:txBody>
          <a:bodyPr wrap="square" lIns="0" tIns="0" rIns="0" bIns="0" rtlCol="0">
            <a:noAutofit/>
          </a:bodyPr>
          <a:lstStyle/>
          <a:p>
            <a:pPr>
              <a:lnSpc>
                <a:spcPct val="90000"/>
              </a:lnSpc>
              <a:spcAft>
                <a:spcPts val="50"/>
              </a:spcAft>
            </a:pPr>
            <a:r>
              <a:rPr lang="en-US" sz="600" b="1" dirty="0" smtClean="0">
                <a:solidFill>
                  <a:schemeClr val="bg1">
                    <a:lumMod val="50000"/>
                  </a:schemeClr>
                </a:solidFill>
              </a:rPr>
              <a:t>Solution Briefing </a:t>
            </a:r>
          </a:p>
          <a:p>
            <a:pPr>
              <a:lnSpc>
                <a:spcPct val="90000"/>
              </a:lnSpc>
              <a:spcAft>
                <a:spcPts val="30"/>
              </a:spcAft>
            </a:pPr>
            <a:r>
              <a:rPr lang="en-US" sz="1050" b="1" dirty="0" smtClean="0">
                <a:solidFill>
                  <a:schemeClr val="bg1">
                    <a:lumMod val="50000"/>
                  </a:schemeClr>
                </a:solidFill>
              </a:rPr>
              <a:t>	</a:t>
            </a:r>
          </a:p>
        </p:txBody>
      </p:sp>
      <p:sp>
        <p:nvSpPr>
          <p:cNvPr id="75" name="TextBox 74"/>
          <p:cNvSpPr txBox="1"/>
          <p:nvPr/>
        </p:nvSpPr>
        <p:spPr>
          <a:xfrm>
            <a:off x="3284151" y="3687265"/>
            <a:ext cx="654276" cy="106992"/>
          </a:xfrm>
          <a:prstGeom prst="rect">
            <a:avLst/>
          </a:prstGeom>
          <a:noFill/>
        </p:spPr>
        <p:txBody>
          <a:bodyPr wrap="square" lIns="0" tIns="0" rIns="0" bIns="0" rtlCol="0">
            <a:noAutofit/>
          </a:bodyPr>
          <a:lstStyle/>
          <a:p>
            <a:pPr>
              <a:lnSpc>
                <a:spcPct val="90000"/>
              </a:lnSpc>
              <a:spcAft>
                <a:spcPts val="50"/>
              </a:spcAft>
            </a:pPr>
            <a:r>
              <a:rPr lang="en-US" sz="600" b="1" dirty="0" smtClean="0">
                <a:solidFill>
                  <a:schemeClr val="bg1">
                    <a:lumMod val="50000"/>
                  </a:schemeClr>
                </a:solidFill>
              </a:rPr>
              <a:t>Upgrade Discussion</a:t>
            </a:r>
          </a:p>
          <a:p>
            <a:pPr>
              <a:lnSpc>
                <a:spcPct val="90000"/>
              </a:lnSpc>
              <a:spcAft>
                <a:spcPts val="30"/>
              </a:spcAft>
            </a:pPr>
            <a:r>
              <a:rPr lang="en-US" sz="1050" b="1" dirty="0" smtClean="0">
                <a:solidFill>
                  <a:schemeClr val="bg1">
                    <a:lumMod val="50000"/>
                  </a:schemeClr>
                </a:solidFill>
              </a:rPr>
              <a:t>	</a:t>
            </a:r>
          </a:p>
        </p:txBody>
      </p:sp>
      <p:sp>
        <p:nvSpPr>
          <p:cNvPr id="76" name="TextBox 75"/>
          <p:cNvSpPr txBox="1"/>
          <p:nvPr/>
        </p:nvSpPr>
        <p:spPr>
          <a:xfrm>
            <a:off x="3284151" y="3843995"/>
            <a:ext cx="654276" cy="106992"/>
          </a:xfrm>
          <a:prstGeom prst="rect">
            <a:avLst/>
          </a:prstGeom>
          <a:noFill/>
        </p:spPr>
        <p:txBody>
          <a:bodyPr wrap="square" lIns="0" tIns="0" rIns="0" bIns="0" rtlCol="0">
            <a:noAutofit/>
          </a:bodyPr>
          <a:lstStyle/>
          <a:p>
            <a:pPr>
              <a:lnSpc>
                <a:spcPct val="90000"/>
              </a:lnSpc>
              <a:spcAft>
                <a:spcPts val="50"/>
              </a:spcAft>
            </a:pPr>
            <a:r>
              <a:rPr lang="en-US" sz="600" b="1" dirty="0" smtClean="0">
                <a:solidFill>
                  <a:schemeClr val="bg1">
                    <a:lumMod val="50000"/>
                  </a:schemeClr>
                </a:solidFill>
              </a:rPr>
              <a:t>Service Offering</a:t>
            </a:r>
          </a:p>
          <a:p>
            <a:pPr>
              <a:lnSpc>
                <a:spcPct val="90000"/>
              </a:lnSpc>
              <a:spcAft>
                <a:spcPts val="30"/>
              </a:spcAft>
            </a:pPr>
            <a:r>
              <a:rPr lang="en-US" sz="1050" b="1" dirty="0" smtClean="0">
                <a:solidFill>
                  <a:schemeClr val="bg1">
                    <a:lumMod val="50000"/>
                  </a:schemeClr>
                </a:solidFill>
              </a:rPr>
              <a:t>	</a:t>
            </a:r>
          </a:p>
        </p:txBody>
      </p:sp>
      <p:cxnSp>
        <p:nvCxnSpPr>
          <p:cNvPr id="78" name="Straight Connector 77"/>
          <p:cNvCxnSpPr/>
          <p:nvPr/>
        </p:nvCxnSpPr>
        <p:spPr>
          <a:xfrm>
            <a:off x="3241675" y="3549650"/>
            <a:ext cx="0" cy="76200"/>
          </a:xfrm>
          <a:prstGeom prst="line">
            <a:avLst/>
          </a:prstGeom>
          <a:ln w="24765" cap="flat">
            <a:solidFill>
              <a:srgbClr val="F82F0E"/>
            </a:solidFill>
            <a:miter lim="800000"/>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a:off x="3244850" y="3689350"/>
            <a:ext cx="0" cy="76200"/>
          </a:xfrm>
          <a:prstGeom prst="line">
            <a:avLst/>
          </a:prstGeom>
          <a:ln w="24765" cap="flat">
            <a:solidFill>
              <a:srgbClr val="FDB209"/>
            </a:solidFill>
            <a:miter lim="800000"/>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a:off x="3244850" y="3848100"/>
            <a:ext cx="0" cy="76200"/>
          </a:xfrm>
          <a:prstGeom prst="line">
            <a:avLst/>
          </a:prstGeom>
          <a:ln w="24765" cap="flat">
            <a:solidFill>
              <a:srgbClr val="29ACB9"/>
            </a:solidFill>
            <a:miter lim="800000"/>
          </a:ln>
        </p:spPr>
        <p:style>
          <a:lnRef idx="1">
            <a:schemeClr val="accent1"/>
          </a:lnRef>
          <a:fillRef idx="0">
            <a:schemeClr val="accent1"/>
          </a:fillRef>
          <a:effectRef idx="0">
            <a:schemeClr val="accent1"/>
          </a:effectRef>
          <a:fontRef idx="minor">
            <a:schemeClr val="tx1"/>
          </a:fontRef>
        </p:style>
      </p:cxnSp>
      <p:pic>
        <p:nvPicPr>
          <p:cNvPr id="96" name="Picture 9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373765" y="2185939"/>
            <a:ext cx="1724121" cy="3094182"/>
          </a:xfrm>
          <a:prstGeom prst="rect">
            <a:avLst/>
          </a:prstGeom>
        </p:spPr>
      </p:pic>
      <p:sp>
        <p:nvSpPr>
          <p:cNvPr id="29" name="Annotation"/>
          <p:cNvSpPr>
            <a:spLocks noChangeAspect="1"/>
          </p:cNvSpPr>
          <p:nvPr/>
        </p:nvSpPr>
        <p:spPr>
          <a:xfrm>
            <a:off x="4519975" y="4283881"/>
            <a:ext cx="419556" cy="419556"/>
          </a:xfrm>
          <a:prstGeom prst="ellipse">
            <a:avLst/>
          </a:prstGeom>
          <a:solidFill>
            <a:schemeClr val="bg1"/>
          </a:solidFill>
          <a:ln w="28575" cmpd="sng">
            <a:solidFill>
              <a:srgbClr val="FDAE0A"/>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endParaRPr lang="en-US" sz="1400" b="1" dirty="0">
              <a:solidFill>
                <a:schemeClr val="tx1"/>
              </a:solidFill>
              <a:latin typeface="Arial Narrow" pitchFamily="34" charset="0"/>
              <a:cs typeface="Arial" pitchFamily="34" charset="0"/>
            </a:endParaRPr>
          </a:p>
        </p:txBody>
      </p:sp>
      <p:sp>
        <p:nvSpPr>
          <p:cNvPr id="31" name="TextBox 30"/>
          <p:cNvSpPr txBox="1"/>
          <p:nvPr/>
        </p:nvSpPr>
        <p:spPr>
          <a:xfrm>
            <a:off x="4524687" y="4351747"/>
            <a:ext cx="407147" cy="259713"/>
          </a:xfrm>
          <a:prstGeom prst="rect">
            <a:avLst/>
          </a:prstGeom>
          <a:noFill/>
        </p:spPr>
        <p:txBody>
          <a:bodyPr wrap="square" lIns="0" tIns="0" rIns="0" bIns="0" rtlCol="0">
            <a:noAutofit/>
          </a:bodyPr>
          <a:lstStyle/>
          <a:p>
            <a:pPr algn="ctr">
              <a:lnSpc>
                <a:spcPct val="90000"/>
              </a:lnSpc>
            </a:pPr>
            <a:r>
              <a:rPr lang="en-US" b="1" dirty="0" smtClean="0"/>
              <a:t>1</a:t>
            </a:r>
          </a:p>
        </p:txBody>
      </p:sp>
      <p:cxnSp>
        <p:nvCxnSpPr>
          <p:cNvPr id="32" name="Straight Arrow Connector 31"/>
          <p:cNvCxnSpPr>
            <a:stCxn id="29" idx="1"/>
          </p:cNvCxnSpPr>
          <p:nvPr/>
        </p:nvCxnSpPr>
        <p:spPr>
          <a:xfrm flipH="1" flipV="1">
            <a:off x="3943873" y="3676541"/>
            <a:ext cx="637545" cy="668783"/>
          </a:xfrm>
          <a:prstGeom prst="straightConnector1">
            <a:avLst/>
          </a:prstGeom>
          <a:ln w="28575" cmpd="sng">
            <a:solidFill>
              <a:srgbClr val="FDB507"/>
            </a:solidFill>
            <a:miter lim="800000"/>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735560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C51EAA63-D034-42AE-91FA-B13B9518C7BE}" type="slidenum">
              <a:rPr lang="en-US" smtClean="0"/>
              <a:t>5</a:t>
            </a:fld>
            <a:endParaRPr lang="en-US" dirty="0"/>
          </a:p>
        </p:txBody>
      </p:sp>
      <p:sp>
        <p:nvSpPr>
          <p:cNvPr id="2" name="Title 1"/>
          <p:cNvSpPr>
            <a:spLocks noGrp="1"/>
          </p:cNvSpPr>
          <p:nvPr>
            <p:ph type="title"/>
          </p:nvPr>
        </p:nvSpPr>
        <p:spPr/>
        <p:txBody>
          <a:bodyPr/>
          <a:lstStyle/>
          <a:p>
            <a:r>
              <a:rPr lang="en-US" dirty="0" smtClean="0"/>
              <a:t>Icon Palette</a:t>
            </a:r>
            <a:br>
              <a:rPr lang="en-US" dirty="0" smtClean="0"/>
            </a:br>
            <a:endParaRPr lang="en-US" dirty="0"/>
          </a:p>
        </p:txBody>
      </p:sp>
      <p:pic>
        <p:nvPicPr>
          <p:cNvPr id="29" name="Picture 28"/>
          <p:cNvPicPr>
            <a:picLocks noChangeAspect="1"/>
          </p:cNvPicPr>
          <p:nvPr/>
        </p:nvPicPr>
        <p:blipFill>
          <a:blip r:embed="rId3"/>
          <a:stretch>
            <a:fillRect/>
          </a:stretch>
        </p:blipFill>
        <p:spPr>
          <a:xfrm>
            <a:off x="1191122" y="1621892"/>
            <a:ext cx="3806234" cy="2042310"/>
          </a:xfrm>
          <a:prstGeom prst="rect">
            <a:avLst/>
          </a:prstGeom>
        </p:spPr>
      </p:pic>
      <p:pic>
        <p:nvPicPr>
          <p:cNvPr id="31" name="Picture 30"/>
          <p:cNvPicPr>
            <a:picLocks noChangeAspect="1"/>
          </p:cNvPicPr>
          <p:nvPr/>
        </p:nvPicPr>
        <p:blipFill>
          <a:blip r:embed="rId4"/>
          <a:stretch>
            <a:fillRect/>
          </a:stretch>
        </p:blipFill>
        <p:spPr>
          <a:xfrm>
            <a:off x="1216611" y="1956002"/>
            <a:ext cx="406400" cy="406400"/>
          </a:xfrm>
          <a:prstGeom prst="rect">
            <a:avLst/>
          </a:prstGeom>
        </p:spPr>
      </p:pic>
      <p:pic>
        <p:nvPicPr>
          <p:cNvPr id="32" name="Picture 31"/>
          <p:cNvPicPr>
            <a:picLocks noChangeAspect="1"/>
          </p:cNvPicPr>
          <p:nvPr/>
        </p:nvPicPr>
        <p:blipFill>
          <a:blip r:embed="rId5"/>
          <a:stretch>
            <a:fillRect/>
          </a:stretch>
        </p:blipFill>
        <p:spPr>
          <a:xfrm>
            <a:off x="1599822" y="1956002"/>
            <a:ext cx="406400" cy="406400"/>
          </a:xfrm>
          <a:prstGeom prst="rect">
            <a:avLst/>
          </a:prstGeom>
        </p:spPr>
      </p:pic>
      <p:pic>
        <p:nvPicPr>
          <p:cNvPr id="33" name="Picture 32"/>
          <p:cNvPicPr>
            <a:picLocks noChangeAspect="1"/>
          </p:cNvPicPr>
          <p:nvPr/>
        </p:nvPicPr>
        <p:blipFill>
          <a:blip r:embed="rId6"/>
          <a:stretch>
            <a:fillRect/>
          </a:stretch>
        </p:blipFill>
        <p:spPr>
          <a:xfrm>
            <a:off x="2062734" y="2057602"/>
            <a:ext cx="203200" cy="203200"/>
          </a:xfrm>
          <a:prstGeom prst="rect">
            <a:avLst/>
          </a:prstGeom>
        </p:spPr>
      </p:pic>
      <p:pic>
        <p:nvPicPr>
          <p:cNvPr id="34" name="Picture 33"/>
          <p:cNvPicPr>
            <a:picLocks noChangeAspect="1"/>
          </p:cNvPicPr>
          <p:nvPr/>
        </p:nvPicPr>
        <p:blipFill>
          <a:blip r:embed="rId7"/>
          <a:stretch>
            <a:fillRect/>
          </a:stretch>
        </p:blipFill>
        <p:spPr>
          <a:xfrm>
            <a:off x="2366180" y="2108524"/>
            <a:ext cx="152400" cy="152400"/>
          </a:xfrm>
          <a:prstGeom prst="rect">
            <a:avLst/>
          </a:prstGeom>
        </p:spPr>
      </p:pic>
      <p:pic>
        <p:nvPicPr>
          <p:cNvPr id="35" name="Picture 34"/>
          <p:cNvPicPr>
            <a:picLocks noChangeAspect="1"/>
          </p:cNvPicPr>
          <p:nvPr/>
        </p:nvPicPr>
        <p:blipFill>
          <a:blip r:embed="rId8"/>
          <a:stretch>
            <a:fillRect/>
          </a:stretch>
        </p:blipFill>
        <p:spPr>
          <a:xfrm>
            <a:off x="2462406" y="2002652"/>
            <a:ext cx="152400" cy="152400"/>
          </a:xfrm>
          <a:prstGeom prst="rect">
            <a:avLst/>
          </a:prstGeom>
        </p:spPr>
      </p:pic>
      <p:pic>
        <p:nvPicPr>
          <p:cNvPr id="36" name="Picture 35"/>
          <p:cNvPicPr>
            <a:picLocks noChangeAspect="1"/>
          </p:cNvPicPr>
          <p:nvPr/>
        </p:nvPicPr>
        <p:blipFill>
          <a:blip r:embed="rId9"/>
          <a:stretch>
            <a:fillRect/>
          </a:stretch>
        </p:blipFill>
        <p:spPr>
          <a:xfrm>
            <a:off x="1205663" y="2302375"/>
            <a:ext cx="406400" cy="406400"/>
          </a:xfrm>
          <a:prstGeom prst="rect">
            <a:avLst/>
          </a:prstGeom>
        </p:spPr>
      </p:pic>
      <p:pic>
        <p:nvPicPr>
          <p:cNvPr id="37" name="Picture 36"/>
          <p:cNvPicPr>
            <a:picLocks noChangeAspect="1"/>
          </p:cNvPicPr>
          <p:nvPr/>
        </p:nvPicPr>
        <p:blipFill>
          <a:blip r:embed="rId10"/>
          <a:stretch>
            <a:fillRect/>
          </a:stretch>
        </p:blipFill>
        <p:spPr>
          <a:xfrm>
            <a:off x="1563847" y="2302375"/>
            <a:ext cx="406400" cy="406400"/>
          </a:xfrm>
          <a:prstGeom prst="rect">
            <a:avLst/>
          </a:prstGeom>
        </p:spPr>
      </p:pic>
      <p:pic>
        <p:nvPicPr>
          <p:cNvPr id="38" name="Picture 37"/>
          <p:cNvPicPr>
            <a:picLocks noChangeAspect="1"/>
          </p:cNvPicPr>
          <p:nvPr/>
        </p:nvPicPr>
        <p:blipFill>
          <a:blip r:embed="rId11"/>
          <a:stretch>
            <a:fillRect/>
          </a:stretch>
        </p:blipFill>
        <p:spPr>
          <a:xfrm>
            <a:off x="1922031" y="2302375"/>
            <a:ext cx="406400" cy="406400"/>
          </a:xfrm>
          <a:prstGeom prst="rect">
            <a:avLst/>
          </a:prstGeom>
        </p:spPr>
      </p:pic>
      <p:pic>
        <p:nvPicPr>
          <p:cNvPr id="39" name="Picture 38"/>
          <p:cNvPicPr>
            <a:picLocks noChangeAspect="1"/>
          </p:cNvPicPr>
          <p:nvPr/>
        </p:nvPicPr>
        <p:blipFill>
          <a:blip r:embed="rId12"/>
          <a:stretch>
            <a:fillRect/>
          </a:stretch>
        </p:blipFill>
        <p:spPr>
          <a:xfrm>
            <a:off x="2280215" y="2302375"/>
            <a:ext cx="406400" cy="406400"/>
          </a:xfrm>
          <a:prstGeom prst="rect">
            <a:avLst/>
          </a:prstGeom>
        </p:spPr>
      </p:pic>
      <p:pic>
        <p:nvPicPr>
          <p:cNvPr id="40" name="Picture 39"/>
          <p:cNvPicPr>
            <a:picLocks noChangeAspect="1"/>
          </p:cNvPicPr>
          <p:nvPr/>
        </p:nvPicPr>
        <p:blipFill>
          <a:blip r:embed="rId13"/>
          <a:stretch>
            <a:fillRect/>
          </a:stretch>
        </p:blipFill>
        <p:spPr>
          <a:xfrm>
            <a:off x="1216612" y="2695762"/>
            <a:ext cx="406400" cy="406400"/>
          </a:xfrm>
          <a:prstGeom prst="rect">
            <a:avLst/>
          </a:prstGeom>
        </p:spPr>
      </p:pic>
      <p:pic>
        <p:nvPicPr>
          <p:cNvPr id="41" name="Picture 40"/>
          <p:cNvPicPr>
            <a:picLocks noChangeAspect="1"/>
          </p:cNvPicPr>
          <p:nvPr/>
        </p:nvPicPr>
        <p:blipFill>
          <a:blip r:embed="rId14"/>
          <a:stretch>
            <a:fillRect/>
          </a:stretch>
        </p:blipFill>
        <p:spPr>
          <a:xfrm>
            <a:off x="1576360" y="2695762"/>
            <a:ext cx="406400" cy="406400"/>
          </a:xfrm>
          <a:prstGeom prst="rect">
            <a:avLst/>
          </a:prstGeom>
        </p:spPr>
      </p:pic>
      <p:pic>
        <p:nvPicPr>
          <p:cNvPr id="42" name="Picture 41"/>
          <p:cNvPicPr>
            <a:picLocks noChangeAspect="1"/>
          </p:cNvPicPr>
          <p:nvPr/>
        </p:nvPicPr>
        <p:blipFill>
          <a:blip r:embed="rId15"/>
          <a:stretch>
            <a:fillRect/>
          </a:stretch>
        </p:blipFill>
        <p:spPr>
          <a:xfrm>
            <a:off x="2295856" y="2695762"/>
            <a:ext cx="406400" cy="406400"/>
          </a:xfrm>
          <a:prstGeom prst="rect">
            <a:avLst/>
          </a:prstGeom>
        </p:spPr>
      </p:pic>
      <p:pic>
        <p:nvPicPr>
          <p:cNvPr id="43" name="Picture 42"/>
          <p:cNvPicPr>
            <a:picLocks noChangeAspect="1"/>
          </p:cNvPicPr>
          <p:nvPr/>
        </p:nvPicPr>
        <p:blipFill>
          <a:blip r:embed="rId16"/>
          <a:stretch>
            <a:fillRect/>
          </a:stretch>
        </p:blipFill>
        <p:spPr>
          <a:xfrm>
            <a:off x="2638399" y="2302375"/>
            <a:ext cx="406400" cy="406400"/>
          </a:xfrm>
          <a:prstGeom prst="rect">
            <a:avLst/>
          </a:prstGeom>
        </p:spPr>
      </p:pic>
      <p:pic>
        <p:nvPicPr>
          <p:cNvPr id="44" name="Picture 43"/>
          <p:cNvPicPr>
            <a:picLocks noChangeAspect="1"/>
          </p:cNvPicPr>
          <p:nvPr/>
        </p:nvPicPr>
        <p:blipFill>
          <a:blip r:embed="rId17"/>
          <a:stretch>
            <a:fillRect/>
          </a:stretch>
        </p:blipFill>
        <p:spPr>
          <a:xfrm>
            <a:off x="2655604" y="2695762"/>
            <a:ext cx="406400" cy="406400"/>
          </a:xfrm>
          <a:prstGeom prst="rect">
            <a:avLst/>
          </a:prstGeom>
        </p:spPr>
      </p:pic>
      <p:pic>
        <p:nvPicPr>
          <p:cNvPr id="45" name="Picture 44"/>
          <p:cNvPicPr>
            <a:picLocks noChangeAspect="1"/>
          </p:cNvPicPr>
          <p:nvPr/>
        </p:nvPicPr>
        <p:blipFill>
          <a:blip r:embed="rId18"/>
          <a:stretch>
            <a:fillRect/>
          </a:stretch>
        </p:blipFill>
        <p:spPr>
          <a:xfrm>
            <a:off x="3015352" y="2695762"/>
            <a:ext cx="406400" cy="406400"/>
          </a:xfrm>
          <a:prstGeom prst="rect">
            <a:avLst/>
          </a:prstGeom>
        </p:spPr>
      </p:pic>
      <p:pic>
        <p:nvPicPr>
          <p:cNvPr id="46" name="Picture 45"/>
          <p:cNvPicPr>
            <a:picLocks noChangeAspect="1"/>
          </p:cNvPicPr>
          <p:nvPr/>
        </p:nvPicPr>
        <p:blipFill>
          <a:blip r:embed="rId19"/>
          <a:stretch>
            <a:fillRect/>
          </a:stretch>
        </p:blipFill>
        <p:spPr>
          <a:xfrm>
            <a:off x="2996583" y="2302375"/>
            <a:ext cx="406400" cy="406400"/>
          </a:xfrm>
          <a:prstGeom prst="rect">
            <a:avLst/>
          </a:prstGeom>
        </p:spPr>
      </p:pic>
      <p:pic>
        <p:nvPicPr>
          <p:cNvPr id="47" name="Picture 46"/>
          <p:cNvPicPr>
            <a:picLocks noChangeAspect="1"/>
          </p:cNvPicPr>
          <p:nvPr/>
        </p:nvPicPr>
        <p:blipFill>
          <a:blip r:embed="rId20"/>
          <a:stretch>
            <a:fillRect/>
          </a:stretch>
        </p:blipFill>
        <p:spPr>
          <a:xfrm>
            <a:off x="2993059" y="1956002"/>
            <a:ext cx="406400" cy="406400"/>
          </a:xfrm>
          <a:prstGeom prst="rect">
            <a:avLst/>
          </a:prstGeom>
        </p:spPr>
      </p:pic>
      <p:pic>
        <p:nvPicPr>
          <p:cNvPr id="48" name="Picture 47"/>
          <p:cNvPicPr>
            <a:picLocks noChangeAspect="1"/>
          </p:cNvPicPr>
          <p:nvPr/>
        </p:nvPicPr>
        <p:blipFill>
          <a:blip r:embed="rId21"/>
          <a:stretch>
            <a:fillRect/>
          </a:stretch>
        </p:blipFill>
        <p:spPr>
          <a:xfrm>
            <a:off x="3354767" y="2302375"/>
            <a:ext cx="406400" cy="406400"/>
          </a:xfrm>
          <a:prstGeom prst="rect">
            <a:avLst/>
          </a:prstGeom>
        </p:spPr>
      </p:pic>
      <p:pic>
        <p:nvPicPr>
          <p:cNvPr id="49" name="Picture 48"/>
          <p:cNvPicPr>
            <a:picLocks noChangeAspect="1"/>
          </p:cNvPicPr>
          <p:nvPr/>
        </p:nvPicPr>
        <p:blipFill>
          <a:blip r:embed="rId22"/>
          <a:stretch>
            <a:fillRect/>
          </a:stretch>
        </p:blipFill>
        <p:spPr>
          <a:xfrm>
            <a:off x="3712953" y="2302375"/>
            <a:ext cx="406400" cy="406400"/>
          </a:xfrm>
          <a:prstGeom prst="rect">
            <a:avLst/>
          </a:prstGeom>
        </p:spPr>
      </p:pic>
      <p:pic>
        <p:nvPicPr>
          <p:cNvPr id="50" name="Picture 49"/>
          <p:cNvPicPr>
            <a:picLocks noChangeAspect="1"/>
          </p:cNvPicPr>
          <p:nvPr/>
        </p:nvPicPr>
        <p:blipFill>
          <a:blip r:embed="rId23"/>
          <a:stretch>
            <a:fillRect/>
          </a:stretch>
        </p:blipFill>
        <p:spPr>
          <a:xfrm>
            <a:off x="3375100" y="2695762"/>
            <a:ext cx="406400" cy="406400"/>
          </a:xfrm>
          <a:prstGeom prst="rect">
            <a:avLst/>
          </a:prstGeom>
        </p:spPr>
      </p:pic>
      <p:pic>
        <p:nvPicPr>
          <p:cNvPr id="52" name="Picture 51"/>
          <p:cNvPicPr>
            <a:picLocks noChangeAspect="1"/>
          </p:cNvPicPr>
          <p:nvPr/>
        </p:nvPicPr>
        <p:blipFill>
          <a:blip r:embed="rId24"/>
          <a:stretch>
            <a:fillRect/>
          </a:stretch>
        </p:blipFill>
        <p:spPr>
          <a:xfrm>
            <a:off x="3734851" y="2695762"/>
            <a:ext cx="406400" cy="406400"/>
          </a:xfrm>
          <a:prstGeom prst="rect">
            <a:avLst/>
          </a:prstGeom>
        </p:spPr>
      </p:pic>
      <p:pic>
        <p:nvPicPr>
          <p:cNvPr id="58" name="Picture 57"/>
          <p:cNvPicPr>
            <a:picLocks noChangeAspect="1"/>
          </p:cNvPicPr>
          <p:nvPr/>
        </p:nvPicPr>
        <p:blipFill>
          <a:blip r:embed="rId25"/>
          <a:stretch>
            <a:fillRect/>
          </a:stretch>
        </p:blipFill>
        <p:spPr>
          <a:xfrm>
            <a:off x="2607976" y="1956002"/>
            <a:ext cx="406400" cy="406400"/>
          </a:xfrm>
          <a:prstGeom prst="rect">
            <a:avLst/>
          </a:prstGeom>
        </p:spPr>
      </p:pic>
      <p:pic>
        <p:nvPicPr>
          <p:cNvPr id="59" name="Picture 58"/>
          <p:cNvPicPr>
            <a:picLocks noChangeAspect="1"/>
          </p:cNvPicPr>
          <p:nvPr/>
        </p:nvPicPr>
        <p:blipFill>
          <a:blip r:embed="rId26"/>
          <a:stretch>
            <a:fillRect/>
          </a:stretch>
        </p:blipFill>
        <p:spPr>
          <a:xfrm>
            <a:off x="3366028" y="1956002"/>
            <a:ext cx="406400" cy="406400"/>
          </a:xfrm>
          <a:prstGeom prst="rect">
            <a:avLst/>
          </a:prstGeom>
        </p:spPr>
      </p:pic>
      <p:pic>
        <p:nvPicPr>
          <p:cNvPr id="60" name="Picture 59"/>
          <p:cNvPicPr>
            <a:picLocks noChangeAspect="1"/>
          </p:cNvPicPr>
          <p:nvPr/>
        </p:nvPicPr>
        <p:blipFill>
          <a:blip r:embed="rId27"/>
          <a:stretch>
            <a:fillRect/>
          </a:stretch>
        </p:blipFill>
        <p:spPr>
          <a:xfrm>
            <a:off x="1936108" y="2695762"/>
            <a:ext cx="406400" cy="406400"/>
          </a:xfrm>
          <a:prstGeom prst="rect">
            <a:avLst/>
          </a:prstGeom>
        </p:spPr>
      </p:pic>
      <p:pic>
        <p:nvPicPr>
          <p:cNvPr id="61" name="Picture 60"/>
          <p:cNvPicPr>
            <a:picLocks noChangeAspect="1"/>
          </p:cNvPicPr>
          <p:nvPr/>
        </p:nvPicPr>
        <p:blipFill>
          <a:blip r:embed="rId28"/>
          <a:stretch>
            <a:fillRect/>
          </a:stretch>
        </p:blipFill>
        <p:spPr>
          <a:xfrm>
            <a:off x="3756664" y="1960475"/>
            <a:ext cx="397455" cy="397455"/>
          </a:xfrm>
          <a:prstGeom prst="rect">
            <a:avLst/>
          </a:prstGeom>
        </p:spPr>
      </p:pic>
      <p:pic>
        <p:nvPicPr>
          <p:cNvPr id="62" name="Picture 61"/>
          <p:cNvPicPr>
            <a:picLocks noChangeAspect="1"/>
          </p:cNvPicPr>
          <p:nvPr/>
        </p:nvPicPr>
        <p:blipFill>
          <a:blip r:embed="rId29"/>
          <a:stretch>
            <a:fillRect/>
          </a:stretch>
        </p:blipFill>
        <p:spPr>
          <a:xfrm flipV="1">
            <a:off x="4184898" y="1962357"/>
            <a:ext cx="394397" cy="394397"/>
          </a:xfrm>
          <a:prstGeom prst="rect">
            <a:avLst/>
          </a:prstGeom>
        </p:spPr>
      </p:pic>
      <p:pic>
        <p:nvPicPr>
          <p:cNvPr id="63" name="Picture 62"/>
          <p:cNvPicPr>
            <a:picLocks noChangeAspect="1"/>
          </p:cNvPicPr>
          <p:nvPr/>
        </p:nvPicPr>
        <p:blipFill>
          <a:blip r:embed="rId30"/>
          <a:stretch>
            <a:fillRect/>
          </a:stretch>
        </p:blipFill>
        <p:spPr>
          <a:xfrm>
            <a:off x="4156940" y="2332954"/>
            <a:ext cx="406400" cy="406400"/>
          </a:xfrm>
          <a:prstGeom prst="rect">
            <a:avLst/>
          </a:prstGeom>
        </p:spPr>
      </p:pic>
      <p:pic>
        <p:nvPicPr>
          <p:cNvPr id="64" name="Picture 63"/>
          <p:cNvPicPr>
            <a:picLocks noChangeAspect="1"/>
          </p:cNvPicPr>
          <p:nvPr/>
        </p:nvPicPr>
        <p:blipFill>
          <a:blip r:embed="rId31"/>
          <a:stretch>
            <a:fillRect/>
          </a:stretch>
        </p:blipFill>
        <p:spPr>
          <a:xfrm>
            <a:off x="4156940" y="2695827"/>
            <a:ext cx="406400" cy="406400"/>
          </a:xfrm>
          <a:prstGeom prst="rect">
            <a:avLst/>
          </a:prstGeom>
        </p:spPr>
      </p:pic>
      <p:pic>
        <p:nvPicPr>
          <p:cNvPr id="65" name="Picture 64"/>
          <p:cNvPicPr>
            <a:picLocks noChangeAspect="1"/>
          </p:cNvPicPr>
          <p:nvPr/>
        </p:nvPicPr>
        <p:blipFill>
          <a:blip r:embed="rId32"/>
          <a:stretch>
            <a:fillRect/>
          </a:stretch>
        </p:blipFill>
        <p:spPr>
          <a:xfrm>
            <a:off x="4527672" y="1958441"/>
            <a:ext cx="406400" cy="406400"/>
          </a:xfrm>
          <a:prstGeom prst="rect">
            <a:avLst/>
          </a:prstGeom>
        </p:spPr>
      </p:pic>
      <p:pic>
        <p:nvPicPr>
          <p:cNvPr id="66" name="Picture 65"/>
          <p:cNvPicPr>
            <a:picLocks noChangeAspect="1"/>
          </p:cNvPicPr>
          <p:nvPr/>
        </p:nvPicPr>
        <p:blipFill>
          <a:blip r:embed="rId33"/>
          <a:stretch>
            <a:fillRect/>
          </a:stretch>
        </p:blipFill>
        <p:spPr>
          <a:xfrm>
            <a:off x="4551336" y="2348736"/>
            <a:ext cx="406400" cy="406400"/>
          </a:xfrm>
          <a:prstGeom prst="rect">
            <a:avLst/>
          </a:prstGeom>
        </p:spPr>
      </p:pic>
      <p:grpSp>
        <p:nvGrpSpPr>
          <p:cNvPr id="67" name="Throbber"/>
          <p:cNvGrpSpPr>
            <a:grpSpLocks noChangeAspect="1"/>
          </p:cNvGrpSpPr>
          <p:nvPr/>
        </p:nvGrpSpPr>
        <p:grpSpPr>
          <a:xfrm>
            <a:off x="4577324" y="2746590"/>
            <a:ext cx="379073" cy="377720"/>
            <a:chOff x="2681288" y="1182688"/>
            <a:chExt cx="403225" cy="401637"/>
          </a:xfrm>
        </p:grpSpPr>
        <p:sp>
          <p:nvSpPr>
            <p:cNvPr id="73" name="Segment 8"/>
            <p:cNvSpPr>
              <a:spLocks/>
            </p:cNvSpPr>
            <p:nvPr/>
          </p:nvSpPr>
          <p:spPr bwMode="auto">
            <a:xfrm>
              <a:off x="2728913" y="1233488"/>
              <a:ext cx="114300" cy="114300"/>
            </a:xfrm>
            <a:custGeom>
              <a:avLst/>
              <a:gdLst>
                <a:gd name="T0" fmla="*/ 178 w 512"/>
                <a:gd name="T1" fmla="*/ 39 h 512"/>
                <a:gd name="T2" fmla="*/ 474 w 512"/>
                <a:gd name="T3" fmla="*/ 335 h 512"/>
                <a:gd name="T4" fmla="*/ 474 w 512"/>
                <a:gd name="T5" fmla="*/ 474 h 512"/>
                <a:gd name="T6" fmla="*/ 335 w 512"/>
                <a:gd name="T7" fmla="*/ 474 h 512"/>
                <a:gd name="T8" fmla="*/ 39 w 512"/>
                <a:gd name="T9" fmla="*/ 178 h 512"/>
                <a:gd name="T10" fmla="*/ 39 w 512"/>
                <a:gd name="T11" fmla="*/ 39 h 512"/>
                <a:gd name="T12" fmla="*/ 178 w 512"/>
                <a:gd name="T13" fmla="*/ 39 h 512"/>
              </a:gdLst>
              <a:ahLst/>
              <a:cxnLst>
                <a:cxn ang="0">
                  <a:pos x="T0" y="T1"/>
                </a:cxn>
                <a:cxn ang="0">
                  <a:pos x="T2" y="T3"/>
                </a:cxn>
                <a:cxn ang="0">
                  <a:pos x="T4" y="T5"/>
                </a:cxn>
                <a:cxn ang="0">
                  <a:pos x="T6" y="T7"/>
                </a:cxn>
                <a:cxn ang="0">
                  <a:pos x="T8" y="T9"/>
                </a:cxn>
                <a:cxn ang="0">
                  <a:pos x="T10" y="T11"/>
                </a:cxn>
                <a:cxn ang="0">
                  <a:pos x="T12" y="T13"/>
                </a:cxn>
              </a:cxnLst>
              <a:rect l="0" t="0" r="r" b="b"/>
              <a:pathLst>
                <a:path w="512" h="512">
                  <a:moveTo>
                    <a:pt x="178" y="39"/>
                  </a:moveTo>
                  <a:lnTo>
                    <a:pt x="474" y="335"/>
                  </a:lnTo>
                  <a:cubicBezTo>
                    <a:pt x="512" y="373"/>
                    <a:pt x="512" y="435"/>
                    <a:pt x="474" y="474"/>
                  </a:cubicBezTo>
                  <a:cubicBezTo>
                    <a:pt x="435" y="512"/>
                    <a:pt x="373" y="512"/>
                    <a:pt x="335" y="474"/>
                  </a:cubicBezTo>
                  <a:lnTo>
                    <a:pt x="39" y="178"/>
                  </a:lnTo>
                  <a:cubicBezTo>
                    <a:pt x="0" y="139"/>
                    <a:pt x="0" y="77"/>
                    <a:pt x="39" y="39"/>
                  </a:cubicBezTo>
                  <a:cubicBezTo>
                    <a:pt x="77" y="0"/>
                    <a:pt x="139" y="0"/>
                    <a:pt x="178" y="39"/>
                  </a:cubicBezTo>
                  <a:close/>
                </a:path>
              </a:pathLst>
            </a:custGeom>
            <a:solidFill>
              <a:srgbClr val="606060"/>
            </a:solidFill>
            <a:ln w="6350" cap="flat">
              <a:noFill/>
              <a:prstDash val="solid"/>
              <a:miter lim="800000"/>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700">
                <a:solidFill>
                  <a:srgbClr val="5F5F5F"/>
                </a:solidFill>
                <a:latin typeface="Segoe UI" panose="020B0502040204020203" pitchFamily="34" charset="0"/>
                <a:cs typeface="Segoe UI" panose="020B0502040204020203" pitchFamily="34" charset="0"/>
              </a:endParaRPr>
            </a:p>
          </p:txBody>
        </p:sp>
        <p:sp>
          <p:nvSpPr>
            <p:cNvPr id="77" name="Segment 7"/>
            <p:cNvSpPr>
              <a:spLocks/>
            </p:cNvSpPr>
            <p:nvPr/>
          </p:nvSpPr>
          <p:spPr bwMode="auto">
            <a:xfrm>
              <a:off x="2681288" y="1360488"/>
              <a:ext cx="138113" cy="44450"/>
            </a:xfrm>
            <a:custGeom>
              <a:avLst/>
              <a:gdLst>
                <a:gd name="T0" fmla="*/ 98 w 615"/>
                <a:gd name="T1" fmla="*/ 0 h 197"/>
                <a:gd name="T2" fmla="*/ 516 w 615"/>
                <a:gd name="T3" fmla="*/ 0 h 197"/>
                <a:gd name="T4" fmla="*/ 615 w 615"/>
                <a:gd name="T5" fmla="*/ 98 h 197"/>
                <a:gd name="T6" fmla="*/ 516 w 615"/>
                <a:gd name="T7" fmla="*/ 197 h 197"/>
                <a:gd name="T8" fmla="*/ 98 w 615"/>
                <a:gd name="T9" fmla="*/ 197 h 197"/>
                <a:gd name="T10" fmla="*/ 0 w 615"/>
                <a:gd name="T11" fmla="*/ 98 h 197"/>
                <a:gd name="T12" fmla="*/ 98 w 615"/>
                <a:gd name="T13" fmla="*/ 0 h 197"/>
              </a:gdLst>
              <a:ahLst/>
              <a:cxnLst>
                <a:cxn ang="0">
                  <a:pos x="T0" y="T1"/>
                </a:cxn>
                <a:cxn ang="0">
                  <a:pos x="T2" y="T3"/>
                </a:cxn>
                <a:cxn ang="0">
                  <a:pos x="T4" y="T5"/>
                </a:cxn>
                <a:cxn ang="0">
                  <a:pos x="T6" y="T7"/>
                </a:cxn>
                <a:cxn ang="0">
                  <a:pos x="T8" y="T9"/>
                </a:cxn>
                <a:cxn ang="0">
                  <a:pos x="T10" y="T11"/>
                </a:cxn>
                <a:cxn ang="0">
                  <a:pos x="T12" y="T13"/>
                </a:cxn>
              </a:cxnLst>
              <a:rect l="0" t="0" r="r" b="b"/>
              <a:pathLst>
                <a:path w="615" h="197">
                  <a:moveTo>
                    <a:pt x="98" y="0"/>
                  </a:moveTo>
                  <a:lnTo>
                    <a:pt x="516" y="0"/>
                  </a:lnTo>
                  <a:cubicBezTo>
                    <a:pt x="571" y="0"/>
                    <a:pt x="615" y="44"/>
                    <a:pt x="615" y="98"/>
                  </a:cubicBezTo>
                  <a:cubicBezTo>
                    <a:pt x="615" y="153"/>
                    <a:pt x="571" y="197"/>
                    <a:pt x="516" y="197"/>
                  </a:cubicBezTo>
                  <a:lnTo>
                    <a:pt x="98" y="197"/>
                  </a:lnTo>
                  <a:cubicBezTo>
                    <a:pt x="44" y="197"/>
                    <a:pt x="0" y="153"/>
                    <a:pt x="0" y="98"/>
                  </a:cubicBezTo>
                  <a:cubicBezTo>
                    <a:pt x="0" y="44"/>
                    <a:pt x="44" y="0"/>
                    <a:pt x="98" y="0"/>
                  </a:cubicBezTo>
                  <a:close/>
                </a:path>
              </a:pathLst>
            </a:custGeom>
            <a:solidFill>
              <a:srgbClr val="808080"/>
            </a:solidFill>
            <a:ln w="6350" cap="flat">
              <a:noFill/>
              <a:prstDash val="solid"/>
              <a:miter lim="800000"/>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700">
                <a:solidFill>
                  <a:srgbClr val="5F5F5F"/>
                </a:solidFill>
                <a:latin typeface="Segoe UI" panose="020B0502040204020203" pitchFamily="34" charset="0"/>
                <a:cs typeface="Segoe UI" panose="020B0502040204020203" pitchFamily="34" charset="0"/>
              </a:endParaRPr>
            </a:p>
          </p:txBody>
        </p:sp>
        <p:sp>
          <p:nvSpPr>
            <p:cNvPr id="79" name="Segment 6"/>
            <p:cNvSpPr>
              <a:spLocks/>
            </p:cNvSpPr>
            <p:nvPr/>
          </p:nvSpPr>
          <p:spPr bwMode="auto">
            <a:xfrm>
              <a:off x="2728913" y="1417638"/>
              <a:ext cx="114300" cy="114300"/>
            </a:xfrm>
            <a:custGeom>
              <a:avLst/>
              <a:gdLst>
                <a:gd name="T0" fmla="*/ 39 w 512"/>
                <a:gd name="T1" fmla="*/ 334 h 512"/>
                <a:gd name="T2" fmla="*/ 335 w 512"/>
                <a:gd name="T3" fmla="*/ 38 h 512"/>
                <a:gd name="T4" fmla="*/ 474 w 512"/>
                <a:gd name="T5" fmla="*/ 38 h 512"/>
                <a:gd name="T6" fmla="*/ 474 w 512"/>
                <a:gd name="T7" fmla="*/ 177 h 512"/>
                <a:gd name="T8" fmla="*/ 178 w 512"/>
                <a:gd name="T9" fmla="*/ 473 h 512"/>
                <a:gd name="T10" fmla="*/ 39 w 512"/>
                <a:gd name="T11" fmla="*/ 473 h 512"/>
                <a:gd name="T12" fmla="*/ 39 w 512"/>
                <a:gd name="T13" fmla="*/ 334 h 512"/>
              </a:gdLst>
              <a:ahLst/>
              <a:cxnLst>
                <a:cxn ang="0">
                  <a:pos x="T0" y="T1"/>
                </a:cxn>
                <a:cxn ang="0">
                  <a:pos x="T2" y="T3"/>
                </a:cxn>
                <a:cxn ang="0">
                  <a:pos x="T4" y="T5"/>
                </a:cxn>
                <a:cxn ang="0">
                  <a:pos x="T6" y="T7"/>
                </a:cxn>
                <a:cxn ang="0">
                  <a:pos x="T8" y="T9"/>
                </a:cxn>
                <a:cxn ang="0">
                  <a:pos x="T10" y="T11"/>
                </a:cxn>
                <a:cxn ang="0">
                  <a:pos x="T12" y="T13"/>
                </a:cxn>
              </a:cxnLst>
              <a:rect l="0" t="0" r="r" b="b"/>
              <a:pathLst>
                <a:path w="512" h="512">
                  <a:moveTo>
                    <a:pt x="39" y="334"/>
                  </a:moveTo>
                  <a:lnTo>
                    <a:pt x="335" y="38"/>
                  </a:lnTo>
                  <a:cubicBezTo>
                    <a:pt x="373" y="0"/>
                    <a:pt x="435" y="0"/>
                    <a:pt x="474" y="38"/>
                  </a:cubicBezTo>
                  <a:cubicBezTo>
                    <a:pt x="512" y="77"/>
                    <a:pt x="512" y="139"/>
                    <a:pt x="474" y="177"/>
                  </a:cubicBezTo>
                  <a:lnTo>
                    <a:pt x="178" y="473"/>
                  </a:lnTo>
                  <a:cubicBezTo>
                    <a:pt x="139" y="512"/>
                    <a:pt x="77" y="512"/>
                    <a:pt x="39" y="473"/>
                  </a:cubicBezTo>
                  <a:cubicBezTo>
                    <a:pt x="0" y="435"/>
                    <a:pt x="0" y="373"/>
                    <a:pt x="39" y="334"/>
                  </a:cubicBezTo>
                  <a:close/>
                </a:path>
              </a:pathLst>
            </a:custGeom>
            <a:solidFill>
              <a:srgbClr val="B3B3B3"/>
            </a:solidFill>
            <a:ln w="6350" cap="flat">
              <a:noFill/>
              <a:prstDash val="solid"/>
              <a:miter lim="800000"/>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700">
                <a:solidFill>
                  <a:srgbClr val="5F5F5F"/>
                </a:solidFill>
                <a:latin typeface="Segoe UI" panose="020B0502040204020203" pitchFamily="34" charset="0"/>
                <a:cs typeface="Segoe UI" panose="020B0502040204020203" pitchFamily="34" charset="0"/>
              </a:endParaRPr>
            </a:p>
          </p:txBody>
        </p:sp>
        <p:sp>
          <p:nvSpPr>
            <p:cNvPr id="80" name="Segment 5"/>
            <p:cNvSpPr>
              <a:spLocks/>
            </p:cNvSpPr>
            <p:nvPr/>
          </p:nvSpPr>
          <p:spPr bwMode="auto">
            <a:xfrm>
              <a:off x="2862263" y="1447800"/>
              <a:ext cx="44450" cy="136525"/>
            </a:xfrm>
            <a:custGeom>
              <a:avLst/>
              <a:gdLst>
                <a:gd name="T0" fmla="*/ 0 w 196"/>
                <a:gd name="T1" fmla="*/ 516 h 615"/>
                <a:gd name="T2" fmla="*/ 0 w 196"/>
                <a:gd name="T3" fmla="*/ 98 h 615"/>
                <a:gd name="T4" fmla="*/ 98 w 196"/>
                <a:gd name="T5" fmla="*/ 0 h 615"/>
                <a:gd name="T6" fmla="*/ 196 w 196"/>
                <a:gd name="T7" fmla="*/ 98 h 615"/>
                <a:gd name="T8" fmla="*/ 196 w 196"/>
                <a:gd name="T9" fmla="*/ 516 h 615"/>
                <a:gd name="T10" fmla="*/ 98 w 196"/>
                <a:gd name="T11" fmla="*/ 615 h 615"/>
                <a:gd name="T12" fmla="*/ 0 w 196"/>
                <a:gd name="T13" fmla="*/ 516 h 615"/>
              </a:gdLst>
              <a:ahLst/>
              <a:cxnLst>
                <a:cxn ang="0">
                  <a:pos x="T0" y="T1"/>
                </a:cxn>
                <a:cxn ang="0">
                  <a:pos x="T2" y="T3"/>
                </a:cxn>
                <a:cxn ang="0">
                  <a:pos x="T4" y="T5"/>
                </a:cxn>
                <a:cxn ang="0">
                  <a:pos x="T6" y="T7"/>
                </a:cxn>
                <a:cxn ang="0">
                  <a:pos x="T8" y="T9"/>
                </a:cxn>
                <a:cxn ang="0">
                  <a:pos x="T10" y="T11"/>
                </a:cxn>
                <a:cxn ang="0">
                  <a:pos x="T12" y="T13"/>
                </a:cxn>
              </a:cxnLst>
              <a:rect l="0" t="0" r="r" b="b"/>
              <a:pathLst>
                <a:path w="196" h="615">
                  <a:moveTo>
                    <a:pt x="0" y="516"/>
                  </a:moveTo>
                  <a:lnTo>
                    <a:pt x="0" y="98"/>
                  </a:lnTo>
                  <a:cubicBezTo>
                    <a:pt x="0" y="44"/>
                    <a:pt x="43" y="0"/>
                    <a:pt x="98" y="0"/>
                  </a:cubicBezTo>
                  <a:cubicBezTo>
                    <a:pt x="152" y="0"/>
                    <a:pt x="196" y="44"/>
                    <a:pt x="196" y="98"/>
                  </a:cubicBezTo>
                  <a:lnTo>
                    <a:pt x="196" y="516"/>
                  </a:lnTo>
                  <a:cubicBezTo>
                    <a:pt x="196" y="571"/>
                    <a:pt x="152" y="615"/>
                    <a:pt x="98" y="615"/>
                  </a:cubicBezTo>
                  <a:cubicBezTo>
                    <a:pt x="43" y="615"/>
                    <a:pt x="0" y="571"/>
                    <a:pt x="0" y="516"/>
                  </a:cubicBezTo>
                  <a:close/>
                </a:path>
              </a:pathLst>
            </a:custGeom>
            <a:solidFill>
              <a:srgbClr val="B3B3B3"/>
            </a:solidFill>
            <a:ln w="6350" cap="flat">
              <a:noFill/>
              <a:prstDash val="solid"/>
              <a:miter lim="800000"/>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700">
                <a:solidFill>
                  <a:srgbClr val="5F5F5F"/>
                </a:solidFill>
                <a:latin typeface="Segoe UI" panose="020B0502040204020203" pitchFamily="34" charset="0"/>
                <a:cs typeface="Segoe UI" panose="020B0502040204020203" pitchFamily="34" charset="0"/>
              </a:endParaRPr>
            </a:p>
          </p:txBody>
        </p:sp>
        <p:sp>
          <p:nvSpPr>
            <p:cNvPr id="81" name="Segment 4"/>
            <p:cNvSpPr>
              <a:spLocks/>
            </p:cNvSpPr>
            <p:nvPr/>
          </p:nvSpPr>
          <p:spPr bwMode="auto">
            <a:xfrm>
              <a:off x="2924175" y="1417638"/>
              <a:ext cx="114300" cy="114300"/>
            </a:xfrm>
            <a:custGeom>
              <a:avLst/>
              <a:gdLst>
                <a:gd name="T0" fmla="*/ 178 w 512"/>
                <a:gd name="T1" fmla="*/ 38 h 512"/>
                <a:gd name="T2" fmla="*/ 474 w 512"/>
                <a:gd name="T3" fmla="*/ 334 h 512"/>
                <a:gd name="T4" fmla="*/ 474 w 512"/>
                <a:gd name="T5" fmla="*/ 473 h 512"/>
                <a:gd name="T6" fmla="*/ 335 w 512"/>
                <a:gd name="T7" fmla="*/ 473 h 512"/>
                <a:gd name="T8" fmla="*/ 39 w 512"/>
                <a:gd name="T9" fmla="*/ 177 h 512"/>
                <a:gd name="T10" fmla="*/ 39 w 512"/>
                <a:gd name="T11" fmla="*/ 38 h 512"/>
                <a:gd name="T12" fmla="*/ 178 w 512"/>
                <a:gd name="T13" fmla="*/ 38 h 512"/>
              </a:gdLst>
              <a:ahLst/>
              <a:cxnLst>
                <a:cxn ang="0">
                  <a:pos x="T0" y="T1"/>
                </a:cxn>
                <a:cxn ang="0">
                  <a:pos x="T2" y="T3"/>
                </a:cxn>
                <a:cxn ang="0">
                  <a:pos x="T4" y="T5"/>
                </a:cxn>
                <a:cxn ang="0">
                  <a:pos x="T6" y="T7"/>
                </a:cxn>
                <a:cxn ang="0">
                  <a:pos x="T8" y="T9"/>
                </a:cxn>
                <a:cxn ang="0">
                  <a:pos x="T10" y="T11"/>
                </a:cxn>
                <a:cxn ang="0">
                  <a:pos x="T12" y="T13"/>
                </a:cxn>
              </a:cxnLst>
              <a:rect l="0" t="0" r="r" b="b"/>
              <a:pathLst>
                <a:path w="512" h="512">
                  <a:moveTo>
                    <a:pt x="178" y="38"/>
                  </a:moveTo>
                  <a:lnTo>
                    <a:pt x="474" y="334"/>
                  </a:lnTo>
                  <a:cubicBezTo>
                    <a:pt x="512" y="373"/>
                    <a:pt x="512" y="435"/>
                    <a:pt x="474" y="473"/>
                  </a:cubicBezTo>
                  <a:cubicBezTo>
                    <a:pt x="435" y="512"/>
                    <a:pt x="373" y="512"/>
                    <a:pt x="335" y="473"/>
                  </a:cubicBezTo>
                  <a:lnTo>
                    <a:pt x="39" y="177"/>
                  </a:lnTo>
                  <a:cubicBezTo>
                    <a:pt x="0" y="139"/>
                    <a:pt x="0" y="77"/>
                    <a:pt x="39" y="38"/>
                  </a:cubicBezTo>
                  <a:cubicBezTo>
                    <a:pt x="77" y="0"/>
                    <a:pt x="139" y="0"/>
                    <a:pt x="178" y="38"/>
                  </a:cubicBezTo>
                  <a:close/>
                </a:path>
              </a:pathLst>
            </a:custGeom>
            <a:solidFill>
              <a:srgbClr val="B3B3B3"/>
            </a:solidFill>
            <a:ln w="6350" cap="flat">
              <a:noFill/>
              <a:prstDash val="solid"/>
              <a:miter lim="800000"/>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700">
                <a:solidFill>
                  <a:srgbClr val="5F5F5F"/>
                </a:solidFill>
                <a:latin typeface="Segoe UI" panose="020B0502040204020203" pitchFamily="34" charset="0"/>
                <a:cs typeface="Segoe UI" panose="020B0502040204020203" pitchFamily="34" charset="0"/>
              </a:endParaRPr>
            </a:p>
          </p:txBody>
        </p:sp>
        <p:sp>
          <p:nvSpPr>
            <p:cNvPr id="82" name="Segment 3"/>
            <p:cNvSpPr>
              <a:spLocks/>
            </p:cNvSpPr>
            <p:nvPr/>
          </p:nvSpPr>
          <p:spPr bwMode="auto">
            <a:xfrm>
              <a:off x="2946400" y="1360488"/>
              <a:ext cx="138113" cy="44450"/>
            </a:xfrm>
            <a:custGeom>
              <a:avLst/>
              <a:gdLst>
                <a:gd name="T0" fmla="*/ 98 w 615"/>
                <a:gd name="T1" fmla="*/ 0 h 197"/>
                <a:gd name="T2" fmla="*/ 517 w 615"/>
                <a:gd name="T3" fmla="*/ 0 h 197"/>
                <a:gd name="T4" fmla="*/ 615 w 615"/>
                <a:gd name="T5" fmla="*/ 98 h 197"/>
                <a:gd name="T6" fmla="*/ 517 w 615"/>
                <a:gd name="T7" fmla="*/ 197 h 197"/>
                <a:gd name="T8" fmla="*/ 98 w 615"/>
                <a:gd name="T9" fmla="*/ 197 h 197"/>
                <a:gd name="T10" fmla="*/ 0 w 615"/>
                <a:gd name="T11" fmla="*/ 98 h 197"/>
                <a:gd name="T12" fmla="*/ 98 w 615"/>
                <a:gd name="T13" fmla="*/ 0 h 197"/>
              </a:gdLst>
              <a:ahLst/>
              <a:cxnLst>
                <a:cxn ang="0">
                  <a:pos x="T0" y="T1"/>
                </a:cxn>
                <a:cxn ang="0">
                  <a:pos x="T2" y="T3"/>
                </a:cxn>
                <a:cxn ang="0">
                  <a:pos x="T4" y="T5"/>
                </a:cxn>
                <a:cxn ang="0">
                  <a:pos x="T6" y="T7"/>
                </a:cxn>
                <a:cxn ang="0">
                  <a:pos x="T8" y="T9"/>
                </a:cxn>
                <a:cxn ang="0">
                  <a:pos x="T10" y="T11"/>
                </a:cxn>
                <a:cxn ang="0">
                  <a:pos x="T12" y="T13"/>
                </a:cxn>
              </a:cxnLst>
              <a:rect l="0" t="0" r="r" b="b"/>
              <a:pathLst>
                <a:path w="615" h="197">
                  <a:moveTo>
                    <a:pt x="98" y="0"/>
                  </a:moveTo>
                  <a:lnTo>
                    <a:pt x="517" y="0"/>
                  </a:lnTo>
                  <a:cubicBezTo>
                    <a:pt x="571" y="0"/>
                    <a:pt x="615" y="44"/>
                    <a:pt x="615" y="98"/>
                  </a:cubicBezTo>
                  <a:cubicBezTo>
                    <a:pt x="615" y="153"/>
                    <a:pt x="571" y="197"/>
                    <a:pt x="517" y="197"/>
                  </a:cubicBezTo>
                  <a:lnTo>
                    <a:pt x="98" y="197"/>
                  </a:lnTo>
                  <a:cubicBezTo>
                    <a:pt x="44" y="197"/>
                    <a:pt x="0" y="153"/>
                    <a:pt x="0" y="98"/>
                  </a:cubicBezTo>
                  <a:cubicBezTo>
                    <a:pt x="0" y="44"/>
                    <a:pt x="44" y="0"/>
                    <a:pt x="98" y="0"/>
                  </a:cubicBezTo>
                  <a:close/>
                </a:path>
              </a:pathLst>
            </a:custGeom>
            <a:solidFill>
              <a:srgbClr val="B3B3B3"/>
            </a:solidFill>
            <a:ln w="6350" cap="flat">
              <a:noFill/>
              <a:prstDash val="solid"/>
              <a:miter lim="800000"/>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700">
                <a:solidFill>
                  <a:srgbClr val="5F5F5F"/>
                </a:solidFill>
                <a:latin typeface="Segoe UI" panose="020B0502040204020203" pitchFamily="34" charset="0"/>
                <a:cs typeface="Segoe UI" panose="020B0502040204020203" pitchFamily="34" charset="0"/>
              </a:endParaRPr>
            </a:p>
          </p:txBody>
        </p:sp>
        <p:sp>
          <p:nvSpPr>
            <p:cNvPr id="83" name="Segment 2"/>
            <p:cNvSpPr>
              <a:spLocks/>
            </p:cNvSpPr>
            <p:nvPr/>
          </p:nvSpPr>
          <p:spPr bwMode="auto">
            <a:xfrm>
              <a:off x="2924175" y="1233488"/>
              <a:ext cx="114300" cy="114300"/>
            </a:xfrm>
            <a:custGeom>
              <a:avLst/>
              <a:gdLst>
                <a:gd name="T0" fmla="*/ 39 w 512"/>
                <a:gd name="T1" fmla="*/ 335 h 512"/>
                <a:gd name="T2" fmla="*/ 335 w 512"/>
                <a:gd name="T3" fmla="*/ 39 h 512"/>
                <a:gd name="T4" fmla="*/ 474 w 512"/>
                <a:gd name="T5" fmla="*/ 39 h 512"/>
                <a:gd name="T6" fmla="*/ 474 w 512"/>
                <a:gd name="T7" fmla="*/ 178 h 512"/>
                <a:gd name="T8" fmla="*/ 178 w 512"/>
                <a:gd name="T9" fmla="*/ 474 h 512"/>
                <a:gd name="T10" fmla="*/ 39 w 512"/>
                <a:gd name="T11" fmla="*/ 474 h 512"/>
                <a:gd name="T12" fmla="*/ 39 w 512"/>
                <a:gd name="T13" fmla="*/ 335 h 512"/>
              </a:gdLst>
              <a:ahLst/>
              <a:cxnLst>
                <a:cxn ang="0">
                  <a:pos x="T0" y="T1"/>
                </a:cxn>
                <a:cxn ang="0">
                  <a:pos x="T2" y="T3"/>
                </a:cxn>
                <a:cxn ang="0">
                  <a:pos x="T4" y="T5"/>
                </a:cxn>
                <a:cxn ang="0">
                  <a:pos x="T6" y="T7"/>
                </a:cxn>
                <a:cxn ang="0">
                  <a:pos x="T8" y="T9"/>
                </a:cxn>
                <a:cxn ang="0">
                  <a:pos x="T10" y="T11"/>
                </a:cxn>
                <a:cxn ang="0">
                  <a:pos x="T12" y="T13"/>
                </a:cxn>
              </a:cxnLst>
              <a:rect l="0" t="0" r="r" b="b"/>
              <a:pathLst>
                <a:path w="512" h="512">
                  <a:moveTo>
                    <a:pt x="39" y="335"/>
                  </a:moveTo>
                  <a:lnTo>
                    <a:pt x="335" y="39"/>
                  </a:lnTo>
                  <a:cubicBezTo>
                    <a:pt x="373" y="0"/>
                    <a:pt x="435" y="0"/>
                    <a:pt x="474" y="39"/>
                  </a:cubicBezTo>
                  <a:cubicBezTo>
                    <a:pt x="512" y="77"/>
                    <a:pt x="512" y="139"/>
                    <a:pt x="474" y="178"/>
                  </a:cubicBezTo>
                  <a:lnTo>
                    <a:pt x="178" y="474"/>
                  </a:lnTo>
                  <a:cubicBezTo>
                    <a:pt x="139" y="512"/>
                    <a:pt x="77" y="512"/>
                    <a:pt x="39" y="474"/>
                  </a:cubicBezTo>
                  <a:cubicBezTo>
                    <a:pt x="0" y="435"/>
                    <a:pt x="0" y="373"/>
                    <a:pt x="39" y="335"/>
                  </a:cubicBezTo>
                  <a:close/>
                </a:path>
              </a:pathLst>
            </a:custGeom>
            <a:solidFill>
              <a:srgbClr val="B3B3B3"/>
            </a:solidFill>
            <a:ln w="6350" cap="flat">
              <a:noFill/>
              <a:prstDash val="solid"/>
              <a:miter lim="800000"/>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700">
                <a:solidFill>
                  <a:srgbClr val="5F5F5F"/>
                </a:solidFill>
                <a:latin typeface="Segoe UI" panose="020B0502040204020203" pitchFamily="34" charset="0"/>
                <a:cs typeface="Segoe UI" panose="020B0502040204020203" pitchFamily="34" charset="0"/>
              </a:endParaRPr>
            </a:p>
          </p:txBody>
        </p:sp>
        <p:sp>
          <p:nvSpPr>
            <p:cNvPr id="84" name="Segment 1"/>
            <p:cNvSpPr>
              <a:spLocks/>
            </p:cNvSpPr>
            <p:nvPr/>
          </p:nvSpPr>
          <p:spPr bwMode="auto">
            <a:xfrm>
              <a:off x="2862263" y="1182688"/>
              <a:ext cx="44450" cy="136525"/>
            </a:xfrm>
            <a:custGeom>
              <a:avLst/>
              <a:gdLst>
                <a:gd name="T0" fmla="*/ 0 w 196"/>
                <a:gd name="T1" fmla="*/ 517 h 615"/>
                <a:gd name="T2" fmla="*/ 0 w 196"/>
                <a:gd name="T3" fmla="*/ 99 h 615"/>
                <a:gd name="T4" fmla="*/ 98 w 196"/>
                <a:gd name="T5" fmla="*/ 0 h 615"/>
                <a:gd name="T6" fmla="*/ 196 w 196"/>
                <a:gd name="T7" fmla="*/ 99 h 615"/>
                <a:gd name="T8" fmla="*/ 196 w 196"/>
                <a:gd name="T9" fmla="*/ 517 h 615"/>
                <a:gd name="T10" fmla="*/ 98 w 196"/>
                <a:gd name="T11" fmla="*/ 615 h 615"/>
                <a:gd name="T12" fmla="*/ 0 w 196"/>
                <a:gd name="T13" fmla="*/ 517 h 615"/>
              </a:gdLst>
              <a:ahLst/>
              <a:cxnLst>
                <a:cxn ang="0">
                  <a:pos x="T0" y="T1"/>
                </a:cxn>
                <a:cxn ang="0">
                  <a:pos x="T2" y="T3"/>
                </a:cxn>
                <a:cxn ang="0">
                  <a:pos x="T4" y="T5"/>
                </a:cxn>
                <a:cxn ang="0">
                  <a:pos x="T6" y="T7"/>
                </a:cxn>
                <a:cxn ang="0">
                  <a:pos x="T8" y="T9"/>
                </a:cxn>
                <a:cxn ang="0">
                  <a:pos x="T10" y="T11"/>
                </a:cxn>
                <a:cxn ang="0">
                  <a:pos x="T12" y="T13"/>
                </a:cxn>
              </a:cxnLst>
              <a:rect l="0" t="0" r="r" b="b"/>
              <a:pathLst>
                <a:path w="196" h="615">
                  <a:moveTo>
                    <a:pt x="0" y="517"/>
                  </a:moveTo>
                  <a:lnTo>
                    <a:pt x="0" y="99"/>
                  </a:lnTo>
                  <a:cubicBezTo>
                    <a:pt x="0" y="44"/>
                    <a:pt x="43" y="0"/>
                    <a:pt x="98" y="0"/>
                  </a:cubicBezTo>
                  <a:cubicBezTo>
                    <a:pt x="152" y="0"/>
                    <a:pt x="196" y="44"/>
                    <a:pt x="196" y="99"/>
                  </a:cubicBezTo>
                  <a:lnTo>
                    <a:pt x="196" y="517"/>
                  </a:lnTo>
                  <a:cubicBezTo>
                    <a:pt x="196" y="571"/>
                    <a:pt x="152" y="615"/>
                    <a:pt x="98" y="615"/>
                  </a:cubicBezTo>
                  <a:cubicBezTo>
                    <a:pt x="43" y="615"/>
                    <a:pt x="0" y="571"/>
                    <a:pt x="0" y="517"/>
                  </a:cubicBezTo>
                  <a:close/>
                </a:path>
              </a:pathLst>
            </a:custGeom>
            <a:solidFill>
              <a:srgbClr val="404040"/>
            </a:solidFill>
            <a:ln w="6350" cap="flat">
              <a:noFill/>
              <a:prstDash val="solid"/>
              <a:miter lim="800000"/>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700">
                <a:solidFill>
                  <a:srgbClr val="5F5F5F"/>
                </a:solidFill>
                <a:latin typeface="Segoe UI" panose="020B0502040204020203" pitchFamily="34" charset="0"/>
                <a:cs typeface="Segoe UI" panose="020B0502040204020203" pitchFamily="34" charset="0"/>
              </a:endParaRPr>
            </a:p>
          </p:txBody>
        </p:sp>
      </p:grpSp>
      <p:pic>
        <p:nvPicPr>
          <p:cNvPr id="123" name="Picture 122"/>
          <p:cNvPicPr>
            <a:picLocks noChangeAspect="1"/>
          </p:cNvPicPr>
          <p:nvPr/>
        </p:nvPicPr>
        <p:blipFill>
          <a:blip r:embed="rId34" cstate="screen">
            <a:extLst>
              <a:ext uri="{28A0092B-C50C-407E-A947-70E740481C1C}">
                <a14:useLocalDpi xmlns:a14="http://schemas.microsoft.com/office/drawing/2010/main"/>
              </a:ext>
            </a:extLst>
          </a:blip>
          <a:stretch>
            <a:fillRect/>
          </a:stretch>
        </p:blipFill>
        <p:spPr>
          <a:xfrm>
            <a:off x="1225322" y="3119144"/>
            <a:ext cx="395558" cy="395558"/>
          </a:xfrm>
          <a:prstGeom prst="rect">
            <a:avLst/>
          </a:prstGeom>
        </p:spPr>
      </p:pic>
      <p:pic>
        <p:nvPicPr>
          <p:cNvPr id="8" name="Picture 7"/>
          <p:cNvPicPr>
            <a:picLocks noChangeAspect="1"/>
          </p:cNvPicPr>
          <p:nvPr/>
        </p:nvPicPr>
        <p:blipFill>
          <a:blip r:embed="rId35"/>
          <a:stretch>
            <a:fillRect/>
          </a:stretch>
        </p:blipFill>
        <p:spPr>
          <a:xfrm>
            <a:off x="1621996" y="3117948"/>
            <a:ext cx="406400" cy="406400"/>
          </a:xfrm>
          <a:prstGeom prst="rect">
            <a:avLst/>
          </a:prstGeom>
        </p:spPr>
      </p:pic>
      <p:pic>
        <p:nvPicPr>
          <p:cNvPr id="9" name="Picture 8"/>
          <p:cNvPicPr>
            <a:picLocks noChangeAspect="1"/>
          </p:cNvPicPr>
          <p:nvPr/>
        </p:nvPicPr>
        <p:blipFill>
          <a:blip r:embed="rId36"/>
          <a:stretch>
            <a:fillRect/>
          </a:stretch>
        </p:blipFill>
        <p:spPr>
          <a:xfrm>
            <a:off x="1965632" y="3117949"/>
            <a:ext cx="406400" cy="406400"/>
          </a:xfrm>
          <a:prstGeom prst="rect">
            <a:avLst/>
          </a:prstGeom>
        </p:spPr>
      </p:pic>
      <p:pic>
        <p:nvPicPr>
          <p:cNvPr id="12" name="Picture 11"/>
          <p:cNvPicPr>
            <a:picLocks noChangeAspect="1"/>
          </p:cNvPicPr>
          <p:nvPr/>
        </p:nvPicPr>
        <p:blipFill>
          <a:blip r:embed="rId37"/>
          <a:stretch>
            <a:fillRect/>
          </a:stretch>
        </p:blipFill>
        <p:spPr>
          <a:xfrm>
            <a:off x="2286857" y="3117949"/>
            <a:ext cx="406400" cy="406400"/>
          </a:xfrm>
          <a:prstGeom prst="rect">
            <a:avLst/>
          </a:prstGeom>
        </p:spPr>
      </p:pic>
      <p:pic>
        <p:nvPicPr>
          <p:cNvPr id="51" name="Picture 50"/>
          <p:cNvPicPr>
            <a:picLocks noChangeAspect="1"/>
          </p:cNvPicPr>
          <p:nvPr/>
        </p:nvPicPr>
        <p:blipFill>
          <a:blip r:embed="rId31"/>
          <a:stretch>
            <a:fillRect/>
          </a:stretch>
        </p:blipFill>
        <p:spPr>
          <a:xfrm>
            <a:off x="2647089" y="3140392"/>
            <a:ext cx="406450" cy="406450"/>
          </a:xfrm>
          <a:prstGeom prst="rect">
            <a:avLst/>
          </a:prstGeom>
        </p:spPr>
      </p:pic>
      <p:pic>
        <p:nvPicPr>
          <p:cNvPr id="3" name="Picture 2"/>
          <p:cNvPicPr>
            <a:picLocks noChangeAspect="1"/>
          </p:cNvPicPr>
          <p:nvPr/>
        </p:nvPicPr>
        <p:blipFill>
          <a:blip r:embed="rId38"/>
          <a:stretch>
            <a:fillRect/>
          </a:stretch>
        </p:blipFill>
        <p:spPr>
          <a:xfrm>
            <a:off x="3024669" y="3139374"/>
            <a:ext cx="406400" cy="406400"/>
          </a:xfrm>
          <a:prstGeom prst="rect">
            <a:avLst/>
          </a:prstGeom>
        </p:spPr>
      </p:pic>
      <p:pic>
        <p:nvPicPr>
          <p:cNvPr id="72" name="Picture 71"/>
          <p:cNvPicPr>
            <a:picLocks noChangeAspect="1"/>
          </p:cNvPicPr>
          <p:nvPr/>
        </p:nvPicPr>
        <p:blipFill>
          <a:blip r:embed="rId39"/>
          <a:stretch>
            <a:fillRect/>
          </a:stretch>
        </p:blipFill>
        <p:spPr>
          <a:xfrm>
            <a:off x="4565082" y="1619691"/>
            <a:ext cx="392591" cy="392591"/>
          </a:xfrm>
          <a:prstGeom prst="rect">
            <a:avLst/>
          </a:prstGeom>
        </p:spPr>
      </p:pic>
      <p:pic>
        <p:nvPicPr>
          <p:cNvPr id="74" name="Picture 73"/>
          <p:cNvPicPr>
            <a:picLocks noChangeAspect="1"/>
          </p:cNvPicPr>
          <p:nvPr/>
        </p:nvPicPr>
        <p:blipFill>
          <a:blip r:embed="rId40"/>
          <a:stretch>
            <a:fillRect/>
          </a:stretch>
        </p:blipFill>
        <p:spPr>
          <a:xfrm>
            <a:off x="2621136" y="1600228"/>
            <a:ext cx="380720" cy="380720"/>
          </a:xfrm>
          <a:prstGeom prst="rect">
            <a:avLst/>
          </a:prstGeom>
        </p:spPr>
      </p:pic>
      <p:pic>
        <p:nvPicPr>
          <p:cNvPr id="75" name="Picture 74"/>
          <p:cNvPicPr>
            <a:picLocks noChangeAspect="1"/>
          </p:cNvPicPr>
          <p:nvPr/>
        </p:nvPicPr>
        <p:blipFill>
          <a:blip r:embed="rId41"/>
          <a:stretch>
            <a:fillRect/>
          </a:stretch>
        </p:blipFill>
        <p:spPr>
          <a:xfrm>
            <a:off x="1608518" y="1604861"/>
            <a:ext cx="375030" cy="375030"/>
          </a:xfrm>
          <a:prstGeom prst="rect">
            <a:avLst/>
          </a:prstGeom>
        </p:spPr>
      </p:pic>
      <p:pic>
        <p:nvPicPr>
          <p:cNvPr id="76" name="Picture 75"/>
          <p:cNvPicPr>
            <a:picLocks noChangeAspect="1"/>
          </p:cNvPicPr>
          <p:nvPr/>
        </p:nvPicPr>
        <p:blipFill>
          <a:blip r:embed="rId42"/>
          <a:stretch>
            <a:fillRect/>
          </a:stretch>
        </p:blipFill>
        <p:spPr>
          <a:xfrm>
            <a:off x="3378164" y="1621720"/>
            <a:ext cx="375792" cy="375792"/>
          </a:xfrm>
          <a:prstGeom prst="rect">
            <a:avLst/>
          </a:prstGeom>
        </p:spPr>
      </p:pic>
      <p:pic>
        <p:nvPicPr>
          <p:cNvPr id="78" name="Picture 77"/>
          <p:cNvPicPr>
            <a:picLocks noChangeAspect="1"/>
          </p:cNvPicPr>
          <p:nvPr/>
        </p:nvPicPr>
        <p:blipFill>
          <a:blip r:embed="rId43"/>
          <a:stretch>
            <a:fillRect/>
          </a:stretch>
        </p:blipFill>
        <p:spPr>
          <a:xfrm>
            <a:off x="4158808" y="1632616"/>
            <a:ext cx="375792" cy="375792"/>
          </a:xfrm>
          <a:prstGeom prst="rect">
            <a:avLst/>
          </a:prstGeom>
        </p:spPr>
      </p:pic>
      <p:pic>
        <p:nvPicPr>
          <p:cNvPr id="85" name="Picture 84"/>
          <p:cNvPicPr>
            <a:picLocks noChangeAspect="1"/>
          </p:cNvPicPr>
          <p:nvPr/>
        </p:nvPicPr>
        <p:blipFill>
          <a:blip r:embed="rId44"/>
          <a:stretch>
            <a:fillRect/>
          </a:stretch>
        </p:blipFill>
        <p:spPr>
          <a:xfrm>
            <a:off x="1956500" y="1618962"/>
            <a:ext cx="350558" cy="350558"/>
          </a:xfrm>
          <a:prstGeom prst="rect">
            <a:avLst/>
          </a:prstGeom>
        </p:spPr>
      </p:pic>
      <p:pic>
        <p:nvPicPr>
          <p:cNvPr id="86" name="Picture 85"/>
          <p:cNvPicPr>
            <a:picLocks noChangeAspect="1"/>
          </p:cNvPicPr>
          <p:nvPr/>
        </p:nvPicPr>
        <p:blipFill>
          <a:blip r:embed="rId45"/>
          <a:stretch>
            <a:fillRect/>
          </a:stretch>
        </p:blipFill>
        <p:spPr>
          <a:xfrm>
            <a:off x="3766741" y="1633229"/>
            <a:ext cx="390276" cy="390276"/>
          </a:xfrm>
          <a:prstGeom prst="rect">
            <a:avLst/>
          </a:prstGeom>
        </p:spPr>
      </p:pic>
      <p:pic>
        <p:nvPicPr>
          <p:cNvPr id="87" name="Picture 86"/>
          <p:cNvPicPr>
            <a:picLocks noChangeAspect="1"/>
          </p:cNvPicPr>
          <p:nvPr/>
        </p:nvPicPr>
        <p:blipFill>
          <a:blip r:embed="rId46"/>
          <a:stretch>
            <a:fillRect/>
          </a:stretch>
        </p:blipFill>
        <p:spPr>
          <a:xfrm>
            <a:off x="2985082" y="1628773"/>
            <a:ext cx="395745" cy="395745"/>
          </a:xfrm>
          <a:prstGeom prst="rect">
            <a:avLst/>
          </a:prstGeom>
        </p:spPr>
      </p:pic>
      <p:pic>
        <p:nvPicPr>
          <p:cNvPr id="88" name="Picture 87"/>
          <p:cNvPicPr>
            <a:picLocks noChangeAspect="1"/>
          </p:cNvPicPr>
          <p:nvPr/>
        </p:nvPicPr>
        <p:blipFill>
          <a:blip r:embed="rId47"/>
          <a:stretch>
            <a:fillRect/>
          </a:stretch>
        </p:blipFill>
        <p:spPr>
          <a:xfrm>
            <a:off x="2293052" y="1605468"/>
            <a:ext cx="395748" cy="395748"/>
          </a:xfrm>
          <a:prstGeom prst="rect">
            <a:avLst/>
          </a:prstGeom>
        </p:spPr>
      </p:pic>
      <p:pic>
        <p:nvPicPr>
          <p:cNvPr id="6" name="Picture 5" descr="iTunesArtwork_cloudwrench.png"/>
          <p:cNvPicPr>
            <a:picLocks noChangeAspect="1"/>
          </p:cNvPicPr>
          <p:nvPr/>
        </p:nvPicPr>
        <p:blipFill>
          <a:blip r:embed="rId48" cstate="screen">
            <a:extLst>
              <a:ext uri="{28A0092B-C50C-407E-A947-70E740481C1C}">
                <a14:useLocalDpi xmlns:a14="http://schemas.microsoft.com/office/drawing/2010/main"/>
              </a:ext>
            </a:extLst>
          </a:blip>
          <a:stretch>
            <a:fillRect/>
          </a:stretch>
        </p:blipFill>
        <p:spPr>
          <a:xfrm>
            <a:off x="1227657" y="1666524"/>
            <a:ext cx="321980" cy="321980"/>
          </a:xfrm>
          <a:prstGeom prst="rect">
            <a:avLst/>
          </a:prstGeom>
        </p:spPr>
      </p:pic>
      <p:sp>
        <p:nvSpPr>
          <p:cNvPr id="10" name="TextBox 9"/>
          <p:cNvSpPr txBox="1"/>
          <p:nvPr/>
        </p:nvSpPr>
        <p:spPr>
          <a:xfrm>
            <a:off x="919123" y="4177886"/>
            <a:ext cx="4122975" cy="1866958"/>
          </a:xfrm>
          <a:prstGeom prst="rect">
            <a:avLst/>
          </a:prstGeom>
          <a:noFill/>
        </p:spPr>
        <p:txBody>
          <a:bodyPr wrap="none" lIns="0" tIns="0" rIns="0" bIns="0" rtlCol="0">
            <a:noAutofit/>
          </a:bodyPr>
          <a:lstStyle/>
          <a:p>
            <a:pPr>
              <a:lnSpc>
                <a:spcPct val="80000"/>
              </a:lnSpc>
              <a:defRPr/>
            </a:pPr>
            <a:endParaRPr lang="en-US" dirty="0"/>
          </a:p>
        </p:txBody>
      </p:sp>
      <p:sp>
        <p:nvSpPr>
          <p:cNvPr id="68" name="Content Placeholder 3"/>
          <p:cNvSpPr txBox="1">
            <a:spLocks/>
          </p:cNvSpPr>
          <p:nvPr/>
        </p:nvSpPr>
        <p:spPr>
          <a:xfrm>
            <a:off x="1203216" y="3894552"/>
            <a:ext cx="3760048" cy="2004621"/>
          </a:xfrm>
          <a:prstGeom prst="rect">
            <a:avLst/>
          </a:prstGeom>
        </p:spPr>
        <p:txBody>
          <a:bodyPr vert="horz" lIns="0" tIns="0" rIns="0" bIns="0" rtlCol="0">
            <a:noAutofit/>
          </a:bodyPr>
          <a:lstStyle>
            <a:lvl1pPr marL="228600" indent="-228600" algn="l" defTabSz="914400" rtl="0" eaLnBrk="1" latinLnBrk="0" hangingPunct="1">
              <a:lnSpc>
                <a:spcPct val="90000"/>
              </a:lnSpc>
              <a:spcBef>
                <a:spcPts val="1200"/>
              </a:spcBef>
              <a:buClr>
                <a:schemeClr val="tx1">
                  <a:lumMod val="60000"/>
                  <a:lumOff val="40000"/>
                </a:schemeClr>
              </a:buClr>
              <a:buFont typeface="Arial" panose="020B0604020202020204" pitchFamily="34" charset="0"/>
              <a:buChar char="•"/>
              <a:defRPr sz="2800" kern="1200">
                <a:solidFill>
                  <a:schemeClr val="tx1"/>
                </a:solidFill>
                <a:latin typeface="+mn-lt"/>
                <a:ea typeface="+mn-ea"/>
                <a:cs typeface="+mn-cs"/>
              </a:defRPr>
            </a:lvl1pPr>
            <a:lvl2pPr marL="502920" indent="-228600" algn="l" defTabSz="914400" rtl="0" eaLnBrk="1" latinLnBrk="0" hangingPunct="1">
              <a:lnSpc>
                <a:spcPct val="90000"/>
              </a:lnSpc>
              <a:spcBef>
                <a:spcPts val="800"/>
              </a:spcBef>
              <a:buClr>
                <a:schemeClr val="tx1">
                  <a:lumMod val="60000"/>
                  <a:lumOff val="40000"/>
                </a:schemeClr>
              </a:buClr>
              <a:buFont typeface="Arial" panose="020B0604020202020204" pitchFamily="34" charset="0"/>
              <a:buChar char="–"/>
              <a:defRPr sz="2400" kern="1200">
                <a:solidFill>
                  <a:schemeClr val="tx1"/>
                </a:solidFill>
                <a:latin typeface="+mn-lt"/>
                <a:ea typeface="+mn-ea"/>
                <a:cs typeface="+mn-cs"/>
              </a:defRPr>
            </a:lvl2pPr>
            <a:lvl3pPr marL="7315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2000" kern="1200">
                <a:solidFill>
                  <a:schemeClr val="tx1"/>
                </a:solidFill>
                <a:latin typeface="+mn-lt"/>
                <a:ea typeface="+mn-ea"/>
                <a:cs typeface="+mn-cs"/>
              </a:defRPr>
            </a:lvl3pPr>
            <a:lvl4pPr marL="9601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800" kern="1200">
                <a:solidFill>
                  <a:schemeClr val="tx1"/>
                </a:solidFill>
                <a:latin typeface="+mn-lt"/>
                <a:ea typeface="+mn-ea"/>
                <a:cs typeface="+mn-cs"/>
              </a:defRPr>
            </a:lvl4pPr>
            <a:lvl5pPr marL="11887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5pPr>
            <a:lvl6pPr marL="14173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6pPr>
            <a:lvl7pPr marL="16459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7pPr>
            <a:lvl8pPr marL="18745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8pPr>
            <a:lvl9pPr marL="21031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9pPr>
          </a:lstStyle>
          <a:p>
            <a:pPr marL="0" indent="0">
              <a:lnSpc>
                <a:spcPct val="80000"/>
              </a:lnSpc>
              <a:buNone/>
              <a:defRPr/>
            </a:pPr>
            <a:r>
              <a:rPr lang="en-US" sz="1600" dirty="0" smtClean="0"/>
              <a:t>Use, reuse, and resize these icons in your wireframes. Most of these icons </a:t>
            </a:r>
            <a:r>
              <a:rPr lang="en-US" sz="1600" dirty="0"/>
              <a:t>are sized </a:t>
            </a:r>
            <a:r>
              <a:rPr lang="en-US" sz="1600" dirty="0" smtClean="0"/>
              <a:t>44px </a:t>
            </a:r>
            <a:r>
              <a:rPr lang="en-US" sz="1600" dirty="0"/>
              <a:t>to facilitate </a:t>
            </a:r>
            <a:r>
              <a:rPr lang="en-US" sz="1600" dirty="0" smtClean="0"/>
              <a:t>selection. You may need </a:t>
            </a:r>
            <a:r>
              <a:rPr lang="en-US" sz="1600" dirty="0"/>
              <a:t>to </a:t>
            </a:r>
            <a:r>
              <a:rPr lang="en-US" sz="1600" dirty="0" smtClean="0"/>
              <a:t>reduce them from 44px x 44px </a:t>
            </a:r>
            <a:r>
              <a:rPr lang="en-US" sz="1600" dirty="0"/>
              <a:t>to </a:t>
            </a:r>
            <a:r>
              <a:rPr lang="en-US" sz="1600" dirty="0" smtClean="0"/>
              <a:t>16px x 16px.</a:t>
            </a:r>
          </a:p>
          <a:p>
            <a:pPr marL="0" indent="0">
              <a:lnSpc>
                <a:spcPct val="80000"/>
              </a:lnSpc>
              <a:buNone/>
              <a:defRPr/>
            </a:pPr>
            <a:r>
              <a:rPr lang="en-US" sz="1400" i="1" dirty="0" smtClean="0"/>
              <a:t>It is assumed these icons will be used on a color background. These icons will not be visible on a white background.</a:t>
            </a:r>
            <a:endParaRPr lang="en-US" sz="1400" i="1" dirty="0"/>
          </a:p>
        </p:txBody>
      </p:sp>
      <p:sp>
        <p:nvSpPr>
          <p:cNvPr id="69" name="Content Placeholder 3"/>
          <p:cNvSpPr txBox="1">
            <a:spLocks/>
          </p:cNvSpPr>
          <p:nvPr/>
        </p:nvSpPr>
        <p:spPr>
          <a:xfrm>
            <a:off x="6298948" y="1459145"/>
            <a:ext cx="5410198" cy="4419600"/>
          </a:xfrm>
          <a:prstGeom prst="rect">
            <a:avLst/>
          </a:prstGeom>
        </p:spPr>
        <p:txBody>
          <a:bodyPr vert="horz" lIns="0" tIns="0" rIns="0" bIns="0" rtlCol="0">
            <a:noAutofit/>
          </a:bodyPr>
          <a:lstStyle>
            <a:lvl1pPr marL="228600" indent="-228600" algn="l" defTabSz="914400" rtl="0" eaLnBrk="1" latinLnBrk="0" hangingPunct="1">
              <a:lnSpc>
                <a:spcPct val="90000"/>
              </a:lnSpc>
              <a:spcBef>
                <a:spcPts val="1200"/>
              </a:spcBef>
              <a:buClr>
                <a:schemeClr val="tx1">
                  <a:lumMod val="60000"/>
                  <a:lumOff val="40000"/>
                </a:schemeClr>
              </a:buClr>
              <a:buFont typeface="Arial" panose="020B0604020202020204" pitchFamily="34" charset="0"/>
              <a:buChar char="•"/>
              <a:defRPr sz="2800" kern="1200">
                <a:solidFill>
                  <a:schemeClr val="tx1"/>
                </a:solidFill>
                <a:latin typeface="+mn-lt"/>
                <a:ea typeface="+mn-ea"/>
                <a:cs typeface="+mn-cs"/>
              </a:defRPr>
            </a:lvl1pPr>
            <a:lvl2pPr marL="502920" indent="-228600" algn="l" defTabSz="914400" rtl="0" eaLnBrk="1" latinLnBrk="0" hangingPunct="1">
              <a:lnSpc>
                <a:spcPct val="90000"/>
              </a:lnSpc>
              <a:spcBef>
                <a:spcPts val="800"/>
              </a:spcBef>
              <a:buClr>
                <a:schemeClr val="tx1">
                  <a:lumMod val="60000"/>
                  <a:lumOff val="40000"/>
                </a:schemeClr>
              </a:buClr>
              <a:buFont typeface="Arial" panose="020B0604020202020204" pitchFamily="34" charset="0"/>
              <a:buChar char="–"/>
              <a:defRPr sz="2400" kern="1200">
                <a:solidFill>
                  <a:schemeClr val="tx1"/>
                </a:solidFill>
                <a:latin typeface="+mn-lt"/>
                <a:ea typeface="+mn-ea"/>
                <a:cs typeface="+mn-cs"/>
              </a:defRPr>
            </a:lvl2pPr>
            <a:lvl3pPr marL="7315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2000" kern="1200">
                <a:solidFill>
                  <a:schemeClr val="tx1"/>
                </a:solidFill>
                <a:latin typeface="+mn-lt"/>
                <a:ea typeface="+mn-ea"/>
                <a:cs typeface="+mn-cs"/>
              </a:defRPr>
            </a:lvl3pPr>
            <a:lvl4pPr marL="9601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800" kern="1200">
                <a:solidFill>
                  <a:schemeClr val="tx1"/>
                </a:solidFill>
                <a:latin typeface="+mn-lt"/>
                <a:ea typeface="+mn-ea"/>
                <a:cs typeface="+mn-cs"/>
              </a:defRPr>
            </a:lvl4pPr>
            <a:lvl5pPr marL="11887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5pPr>
            <a:lvl6pPr marL="14173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6pPr>
            <a:lvl7pPr marL="16459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7pPr>
            <a:lvl8pPr marL="18745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8pPr>
            <a:lvl9pPr marL="21031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9pPr>
          </a:lstStyle>
          <a:p>
            <a:pPr marL="0" indent="0">
              <a:buFont typeface="Arial" panose="020B0604020202020204" pitchFamily="34" charset="0"/>
              <a:buNone/>
              <a:defRPr/>
            </a:pPr>
            <a:r>
              <a:rPr lang="en-US" sz="1800" dirty="0" smtClean="0"/>
              <a:t> </a:t>
            </a:r>
            <a:r>
              <a:rPr lang="en-US" sz="1800" b="1" dirty="0" smtClean="0"/>
              <a:t>Make this template your own.</a:t>
            </a:r>
          </a:p>
          <a:p>
            <a:pPr>
              <a:defRPr/>
            </a:pPr>
            <a:r>
              <a:rPr lang="en-US" sz="1800" dirty="0" smtClean="0"/>
              <a:t>Select a sample application flow to form the basis of your new design flow.</a:t>
            </a:r>
          </a:p>
          <a:p>
            <a:pPr>
              <a:defRPr/>
            </a:pPr>
            <a:r>
              <a:rPr lang="en-US" sz="1800" dirty="0" smtClean="0"/>
              <a:t>Review the slide backgrounds in the Slide Master to choose the most appropriate </a:t>
            </a:r>
            <a:r>
              <a:rPr lang="en-US" sz="1800" dirty="0"/>
              <a:t>l</a:t>
            </a:r>
            <a:r>
              <a:rPr lang="en-US" sz="1800" dirty="0" smtClean="0"/>
              <a:t>ayout.</a:t>
            </a:r>
          </a:p>
          <a:p>
            <a:pPr>
              <a:defRPr/>
            </a:pPr>
            <a:r>
              <a:rPr lang="en-US" sz="1800" dirty="0" smtClean="0"/>
              <a:t>Edit, add, or remove page components for your design needs.</a:t>
            </a:r>
          </a:p>
          <a:p>
            <a:pPr lvl="1">
              <a:defRPr/>
            </a:pPr>
            <a:r>
              <a:rPr lang="en-US" sz="1600" dirty="0" smtClean="0"/>
              <a:t>Use the palette, or create your own slide with commonly used shapes.</a:t>
            </a:r>
          </a:p>
          <a:p>
            <a:pPr lvl="1">
              <a:defRPr/>
            </a:pPr>
            <a:r>
              <a:rPr lang="en-US" sz="1600" dirty="0" smtClean="0"/>
              <a:t>You can create custom palettes by duplicating this page and adding the shapes you most often work with.</a:t>
            </a:r>
          </a:p>
          <a:p>
            <a:pPr lvl="1">
              <a:defRPr/>
            </a:pPr>
            <a:r>
              <a:rPr lang="en-US" sz="1600" dirty="0" smtClean="0"/>
              <a:t>Use the Gridlines &amp; Arrange feature to help with alignment.</a:t>
            </a:r>
          </a:p>
          <a:p>
            <a:pPr lvl="1">
              <a:defRPr/>
            </a:pPr>
            <a:r>
              <a:rPr lang="en-US" sz="1600" dirty="0" smtClean="0"/>
              <a:t>Replace the text with your own, such as page titles, actions, descriptions, and so on. </a:t>
            </a:r>
            <a:endParaRPr lang="en-US" sz="1800" dirty="0" smtClean="0"/>
          </a:p>
          <a:p>
            <a:pPr>
              <a:defRPr/>
            </a:pPr>
            <a:endParaRPr lang="en-US" sz="1800" dirty="0" smtClean="0"/>
          </a:p>
        </p:txBody>
      </p:sp>
    </p:spTree>
    <p:extLst>
      <p:ext uri="{BB962C8B-B14F-4D97-AF65-F5344CB8AC3E}">
        <p14:creationId xmlns:p14="http://schemas.microsoft.com/office/powerpoint/2010/main" val="11492628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ctrTitle"/>
          </p:nvPr>
        </p:nvSpPr>
        <p:spPr/>
        <p:txBody>
          <a:bodyPr/>
          <a:lstStyle/>
          <a:p>
            <a:r>
              <a:rPr lang="en-US" sz="8000" dirty="0" smtClean="0"/>
              <a:t>Common Components</a:t>
            </a:r>
            <a:endParaRPr lang="en-US" sz="8000" dirty="0"/>
          </a:p>
        </p:txBody>
      </p:sp>
      <p:sp>
        <p:nvSpPr>
          <p:cNvPr id="9" name="Subtitle 8"/>
          <p:cNvSpPr>
            <a:spLocks noGrp="1"/>
          </p:cNvSpPr>
          <p:nvPr>
            <p:ph type="subTitle" idx="1"/>
          </p:nvPr>
        </p:nvSpPr>
        <p:spPr>
          <a:xfrm>
            <a:off x="531764" y="2286000"/>
            <a:ext cx="11312709" cy="1756916"/>
          </a:xfrm>
        </p:spPr>
        <p:txBody>
          <a:bodyPr/>
          <a:lstStyle/>
          <a:p>
            <a:r>
              <a:rPr lang="en-US" sz="4400" b="0" dirty="0" smtClean="0"/>
              <a:t>Login, Home, Shuttle, Notifications, and Capture</a:t>
            </a:r>
          </a:p>
          <a:p>
            <a:endParaRPr lang="en-US" sz="4400" b="0" dirty="0"/>
          </a:p>
        </p:txBody>
      </p:sp>
    </p:spTree>
    <p:extLst>
      <p:ext uri="{BB962C8B-B14F-4D97-AF65-F5344CB8AC3E}">
        <p14:creationId xmlns:p14="http://schemas.microsoft.com/office/powerpoint/2010/main" val="37499633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3053" y="2248410"/>
            <a:ext cx="1733415" cy="3090909"/>
          </a:xfrm>
          <a:prstGeom prst="rect">
            <a:avLst/>
          </a:prstGeom>
        </p:spPr>
      </p:pic>
      <p:sp>
        <p:nvSpPr>
          <p:cNvPr id="5" name="Slide Number Placeholder 4"/>
          <p:cNvSpPr>
            <a:spLocks noGrp="1"/>
          </p:cNvSpPr>
          <p:nvPr>
            <p:ph type="sldNum" sz="quarter" idx="12"/>
          </p:nvPr>
        </p:nvSpPr>
        <p:spPr>
          <a:xfrm>
            <a:off x="11276011" y="6576404"/>
            <a:ext cx="381661" cy="182880"/>
          </a:xfrm>
        </p:spPr>
        <p:txBody>
          <a:bodyPr/>
          <a:lstStyle/>
          <a:p>
            <a:fld id="{C51EAA63-D034-42AE-91FA-B13B9518C7BE}" type="slidenum">
              <a:rPr lang="en-US" smtClean="0"/>
              <a:t>7</a:t>
            </a:fld>
            <a:endParaRPr lang="en-US" dirty="0"/>
          </a:p>
        </p:txBody>
      </p:sp>
      <p:sp>
        <p:nvSpPr>
          <p:cNvPr id="2" name="Title 1"/>
          <p:cNvSpPr>
            <a:spLocks noGrp="1"/>
          </p:cNvSpPr>
          <p:nvPr>
            <p:ph type="title"/>
          </p:nvPr>
        </p:nvSpPr>
        <p:spPr>
          <a:xfrm>
            <a:off x="531812" y="426556"/>
            <a:ext cx="11125200" cy="889000"/>
          </a:xfrm>
        </p:spPr>
        <p:txBody>
          <a:bodyPr/>
          <a:lstStyle/>
          <a:p>
            <a:r>
              <a:rPr lang="en-US" dirty="0" smtClean="0"/>
              <a:t>Common Components</a:t>
            </a:r>
            <a:br>
              <a:rPr lang="en-US" dirty="0" smtClean="0"/>
            </a:br>
            <a:endParaRPr lang="en-US" dirty="0"/>
          </a:p>
        </p:txBody>
      </p:sp>
      <p:sp>
        <p:nvSpPr>
          <p:cNvPr id="9" name="Rectangle 8"/>
          <p:cNvSpPr/>
          <p:nvPr/>
        </p:nvSpPr>
        <p:spPr>
          <a:xfrm>
            <a:off x="6002079" y="3290501"/>
            <a:ext cx="184666" cy="276999"/>
          </a:xfrm>
          <a:prstGeom prst="rect">
            <a:avLst/>
          </a:prstGeom>
        </p:spPr>
        <p:txBody>
          <a:bodyPr wrap="none">
            <a:spAutoFit/>
          </a:bodyPr>
          <a:lstStyle/>
          <a:p>
            <a:r>
              <a:rPr lang="en-US" baseline="30000" dirty="0"/>
              <a:t> </a:t>
            </a:r>
            <a:endParaRPr lang="en-US" dirty="0"/>
          </a:p>
        </p:txBody>
      </p:sp>
      <p:pic>
        <p:nvPicPr>
          <p:cNvPr id="6" name="Picture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927349" y="2242454"/>
            <a:ext cx="1742619" cy="3095772"/>
          </a:xfrm>
          <a:prstGeom prst="rect">
            <a:avLst/>
          </a:prstGeom>
        </p:spPr>
      </p:pic>
      <p:pic>
        <p:nvPicPr>
          <p:cNvPr id="8" name="Picture 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224125" y="2253599"/>
            <a:ext cx="1747532" cy="3104498"/>
          </a:xfrm>
          <a:prstGeom prst="rect">
            <a:avLst/>
          </a:prstGeom>
        </p:spPr>
      </p:pic>
      <p:pic>
        <p:nvPicPr>
          <p:cNvPr id="10" name="Picture 9"/>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819014" y="2255680"/>
            <a:ext cx="1729860" cy="3073105"/>
          </a:xfrm>
          <a:prstGeom prst="rect">
            <a:avLst/>
          </a:prstGeom>
        </p:spPr>
      </p:pic>
      <p:pic>
        <p:nvPicPr>
          <p:cNvPr id="11" name="Picture 10"/>
          <p:cNvPicPr>
            <a:picLocks noChangeAspect="1"/>
          </p:cNvPicPr>
          <p:nvPr/>
        </p:nvPicPr>
        <p:blipFill rotWithShape="1">
          <a:blip r:embed="rId7" cstate="screen">
            <a:extLst>
              <a:ext uri="{28A0092B-C50C-407E-A947-70E740481C1C}">
                <a14:useLocalDpi xmlns:a14="http://schemas.microsoft.com/office/drawing/2010/main"/>
              </a:ext>
            </a:extLst>
          </a:blip>
          <a:srcRect t="-1"/>
          <a:stretch/>
        </p:blipFill>
        <p:spPr>
          <a:xfrm>
            <a:off x="7526283" y="2249067"/>
            <a:ext cx="1728633" cy="3044931"/>
          </a:xfrm>
          <a:prstGeom prst="rect">
            <a:avLst/>
          </a:prstGeom>
        </p:spPr>
      </p:pic>
      <p:sp>
        <p:nvSpPr>
          <p:cNvPr id="13" name="Rounded Rectangle 12"/>
          <p:cNvSpPr/>
          <p:nvPr/>
        </p:nvSpPr>
        <p:spPr>
          <a:xfrm flipV="1">
            <a:off x="1226042" y="4152848"/>
            <a:ext cx="544311" cy="208564"/>
          </a:xfrm>
          <a:prstGeom prst="roundRect">
            <a:avLst/>
          </a:prstGeom>
          <a:noFill/>
          <a:ln w="9525">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0719" tIns="60360" rIns="120719" bIns="60360" numCol="1" spcCol="0" rtlCol="0" fromWordArt="0" anchor="ctr" anchorCtr="0" forceAA="0" compatLnSpc="1">
            <a:prstTxWarp prst="textNoShape">
              <a:avLst/>
            </a:prstTxWarp>
            <a:noAutofit/>
          </a:bodyPr>
          <a:lstStyle/>
          <a:p>
            <a:pPr algn="ctr">
              <a:lnSpc>
                <a:spcPct val="90000"/>
              </a:lnSpc>
            </a:pPr>
            <a:endParaRPr lang="en-US" sz="1100"/>
          </a:p>
        </p:txBody>
      </p:sp>
      <p:cxnSp>
        <p:nvCxnSpPr>
          <p:cNvPr id="14" name="Straight Connector 46"/>
          <p:cNvCxnSpPr>
            <a:stCxn id="13" idx="3"/>
            <a:endCxn id="20" idx="1"/>
          </p:cNvCxnSpPr>
          <p:nvPr/>
        </p:nvCxnSpPr>
        <p:spPr>
          <a:xfrm flipV="1">
            <a:off x="1770353" y="2437290"/>
            <a:ext cx="1168215" cy="1819840"/>
          </a:xfrm>
          <a:prstGeom prst="straightConnector1">
            <a:avLst/>
          </a:prstGeom>
          <a:ln w="9525">
            <a:solidFill>
              <a:schemeClr val="accent1"/>
            </a:solidFill>
            <a:miter lim="800000"/>
          </a:ln>
        </p:spPr>
        <p:style>
          <a:lnRef idx="1">
            <a:schemeClr val="accent1"/>
          </a:lnRef>
          <a:fillRef idx="0">
            <a:schemeClr val="accent1"/>
          </a:fillRef>
          <a:effectRef idx="0">
            <a:schemeClr val="accent1"/>
          </a:effectRef>
          <a:fontRef idx="minor">
            <a:schemeClr val="tx1"/>
          </a:fontRef>
        </p:style>
      </p:cxnSp>
      <p:sp>
        <p:nvSpPr>
          <p:cNvPr id="20" name="Rounded Rectangle 19"/>
          <p:cNvSpPr/>
          <p:nvPr/>
        </p:nvSpPr>
        <p:spPr>
          <a:xfrm flipV="1">
            <a:off x="2938568" y="2367326"/>
            <a:ext cx="159787" cy="139929"/>
          </a:xfrm>
          <a:prstGeom prst="roundRect">
            <a:avLst/>
          </a:prstGeom>
          <a:noFill/>
          <a:ln w="9525">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0719" tIns="60360" rIns="120719" bIns="60360" numCol="1" spcCol="0" rtlCol="0" fromWordArt="0" anchor="ctr" anchorCtr="0" forceAA="0" compatLnSpc="1">
            <a:prstTxWarp prst="textNoShape">
              <a:avLst/>
            </a:prstTxWarp>
            <a:noAutofit/>
          </a:bodyPr>
          <a:lstStyle/>
          <a:p>
            <a:pPr algn="ctr">
              <a:lnSpc>
                <a:spcPct val="90000"/>
              </a:lnSpc>
            </a:pPr>
            <a:endParaRPr lang="en-US" sz="1100"/>
          </a:p>
        </p:txBody>
      </p:sp>
      <p:sp>
        <p:nvSpPr>
          <p:cNvPr id="22" name="Rounded Rectangle 21"/>
          <p:cNvSpPr/>
          <p:nvPr/>
        </p:nvSpPr>
        <p:spPr>
          <a:xfrm flipV="1">
            <a:off x="5258721" y="3357301"/>
            <a:ext cx="773765" cy="139929"/>
          </a:xfrm>
          <a:prstGeom prst="roundRect">
            <a:avLst/>
          </a:prstGeom>
          <a:noFill/>
          <a:ln w="9525">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0719" tIns="60360" rIns="120719" bIns="60360" numCol="1" spcCol="0" rtlCol="0" fromWordArt="0" anchor="ctr" anchorCtr="0" forceAA="0" compatLnSpc="1">
            <a:prstTxWarp prst="textNoShape">
              <a:avLst/>
            </a:prstTxWarp>
            <a:noAutofit/>
          </a:bodyPr>
          <a:lstStyle/>
          <a:p>
            <a:pPr algn="ctr">
              <a:lnSpc>
                <a:spcPct val="90000"/>
              </a:lnSpc>
            </a:pPr>
            <a:endParaRPr lang="en-US" sz="1100"/>
          </a:p>
        </p:txBody>
      </p:sp>
      <p:cxnSp>
        <p:nvCxnSpPr>
          <p:cNvPr id="23" name="Straight Connector 46"/>
          <p:cNvCxnSpPr>
            <a:stCxn id="22" idx="1"/>
          </p:cNvCxnSpPr>
          <p:nvPr/>
        </p:nvCxnSpPr>
        <p:spPr>
          <a:xfrm flipH="1" flipV="1">
            <a:off x="3109303" y="2452512"/>
            <a:ext cx="2149418" cy="974753"/>
          </a:xfrm>
          <a:prstGeom prst="straightConnector1">
            <a:avLst/>
          </a:prstGeom>
          <a:ln w="9525">
            <a:solidFill>
              <a:schemeClr val="accent1"/>
            </a:solidFill>
            <a:miter lim="800000"/>
          </a:ln>
        </p:spPr>
        <p:style>
          <a:lnRef idx="1">
            <a:schemeClr val="accent1"/>
          </a:lnRef>
          <a:fillRef idx="0">
            <a:schemeClr val="accent1"/>
          </a:fillRef>
          <a:effectRef idx="0">
            <a:schemeClr val="accent1"/>
          </a:effectRef>
          <a:fontRef idx="minor">
            <a:schemeClr val="tx1"/>
          </a:fontRef>
        </p:style>
      </p:cxnSp>
      <p:cxnSp>
        <p:nvCxnSpPr>
          <p:cNvPr id="27" name="Straight Connector 46"/>
          <p:cNvCxnSpPr/>
          <p:nvPr/>
        </p:nvCxnSpPr>
        <p:spPr>
          <a:xfrm flipH="1">
            <a:off x="6037961" y="3093011"/>
            <a:ext cx="1543703" cy="328463"/>
          </a:xfrm>
          <a:prstGeom prst="straightConnector1">
            <a:avLst/>
          </a:prstGeom>
          <a:ln w="9525">
            <a:solidFill>
              <a:schemeClr val="accent1"/>
            </a:solidFill>
            <a:miter lim="800000"/>
          </a:ln>
        </p:spPr>
        <p:style>
          <a:lnRef idx="1">
            <a:schemeClr val="accent1"/>
          </a:lnRef>
          <a:fillRef idx="0">
            <a:schemeClr val="accent1"/>
          </a:fillRef>
          <a:effectRef idx="0">
            <a:schemeClr val="accent1"/>
          </a:effectRef>
          <a:fontRef idx="minor">
            <a:schemeClr val="tx1"/>
          </a:fontRef>
        </p:style>
      </p:cxnSp>
      <p:sp>
        <p:nvSpPr>
          <p:cNvPr id="30" name="Rounded Rectangle 29"/>
          <p:cNvSpPr/>
          <p:nvPr/>
        </p:nvSpPr>
        <p:spPr>
          <a:xfrm flipV="1">
            <a:off x="11265751" y="5086315"/>
            <a:ext cx="239985" cy="229284"/>
          </a:xfrm>
          <a:prstGeom prst="roundRect">
            <a:avLst/>
          </a:prstGeom>
          <a:noFill/>
          <a:ln w="9525">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0719" tIns="60360" rIns="120719" bIns="60360" numCol="1" spcCol="0" rtlCol="0" fromWordArt="0" anchor="ctr" anchorCtr="0" forceAA="0" compatLnSpc="1">
            <a:prstTxWarp prst="textNoShape">
              <a:avLst/>
            </a:prstTxWarp>
            <a:noAutofit/>
          </a:bodyPr>
          <a:lstStyle/>
          <a:p>
            <a:pPr algn="ctr">
              <a:lnSpc>
                <a:spcPct val="90000"/>
              </a:lnSpc>
            </a:pPr>
            <a:endParaRPr lang="en-US" sz="1100"/>
          </a:p>
        </p:txBody>
      </p:sp>
      <p:cxnSp>
        <p:nvCxnSpPr>
          <p:cNvPr id="31" name="Straight Connector 46"/>
          <p:cNvCxnSpPr/>
          <p:nvPr/>
        </p:nvCxnSpPr>
        <p:spPr>
          <a:xfrm>
            <a:off x="10964674" y="3372204"/>
            <a:ext cx="426981" cy="1707997"/>
          </a:xfrm>
          <a:prstGeom prst="straightConnector1">
            <a:avLst/>
          </a:prstGeom>
          <a:ln w="9525">
            <a:solidFill>
              <a:schemeClr val="accent1"/>
            </a:solidFill>
            <a:miter lim="800000"/>
          </a:ln>
        </p:spPr>
        <p:style>
          <a:lnRef idx="1">
            <a:schemeClr val="accent1"/>
          </a:lnRef>
          <a:fillRef idx="0">
            <a:schemeClr val="accent1"/>
          </a:fillRef>
          <a:effectRef idx="0">
            <a:schemeClr val="accent1"/>
          </a:effectRef>
          <a:fontRef idx="minor">
            <a:schemeClr val="tx1"/>
          </a:fontRef>
        </p:style>
      </p:cxnSp>
      <p:sp>
        <p:nvSpPr>
          <p:cNvPr id="37" name="Title 1"/>
          <p:cNvSpPr txBox="1">
            <a:spLocks/>
          </p:cNvSpPr>
          <p:nvPr/>
        </p:nvSpPr>
        <p:spPr>
          <a:xfrm>
            <a:off x="2884589" y="1564485"/>
            <a:ext cx="1835702" cy="273335"/>
          </a:xfrm>
          <a:prstGeom prst="rect">
            <a:avLst/>
          </a:prstGeom>
        </p:spPr>
        <p:txBody>
          <a:bodyPr vert="horz" lIns="0" tIns="0" rIns="0" bIns="0" rtlCol="0" anchor="b">
            <a:noAutofit/>
          </a:bodyPr>
          <a:lstStyle>
            <a:lvl1pPr algn="l" defTabSz="914400" rtl="0" eaLnBrk="1" latinLnBrk="0" hangingPunct="1">
              <a:lnSpc>
                <a:spcPct val="80000"/>
              </a:lnSpc>
              <a:spcBef>
                <a:spcPct val="0"/>
              </a:spcBef>
              <a:buNone/>
              <a:defRPr sz="3600" kern="1200">
                <a:solidFill>
                  <a:schemeClr val="tx1"/>
                </a:solidFill>
                <a:latin typeface="+mj-lt"/>
                <a:ea typeface="+mj-ea"/>
                <a:cs typeface="+mj-cs"/>
              </a:defRPr>
            </a:lvl1pPr>
          </a:lstStyle>
          <a:p>
            <a:pPr algn="ctr"/>
            <a:r>
              <a:rPr lang="en-US" sz="1800" dirty="0" smtClean="0"/>
              <a:t>Home/</a:t>
            </a:r>
            <a:r>
              <a:rPr lang="en-US" sz="1800" dirty="0" err="1" smtClean="0"/>
              <a:t>Infolets</a:t>
            </a:r>
            <a:r>
              <a:rPr lang="en-US" sz="1800" dirty="0" smtClean="0"/>
              <a:t> </a:t>
            </a:r>
            <a:endParaRPr lang="en-US" sz="1800" dirty="0"/>
          </a:p>
        </p:txBody>
      </p:sp>
      <p:sp>
        <p:nvSpPr>
          <p:cNvPr id="38" name="Title 1"/>
          <p:cNvSpPr txBox="1">
            <a:spLocks/>
          </p:cNvSpPr>
          <p:nvPr/>
        </p:nvSpPr>
        <p:spPr>
          <a:xfrm>
            <a:off x="5183353" y="1564485"/>
            <a:ext cx="1835702" cy="273335"/>
          </a:xfrm>
          <a:prstGeom prst="rect">
            <a:avLst/>
          </a:prstGeom>
        </p:spPr>
        <p:txBody>
          <a:bodyPr vert="horz" lIns="0" tIns="0" rIns="0" bIns="0" rtlCol="0" anchor="b">
            <a:noAutofit/>
          </a:bodyPr>
          <a:lstStyle>
            <a:lvl1pPr algn="l" defTabSz="914400" rtl="0" eaLnBrk="1" latinLnBrk="0" hangingPunct="1">
              <a:lnSpc>
                <a:spcPct val="80000"/>
              </a:lnSpc>
              <a:spcBef>
                <a:spcPct val="0"/>
              </a:spcBef>
              <a:buNone/>
              <a:defRPr sz="3600" kern="1200">
                <a:solidFill>
                  <a:schemeClr val="tx1"/>
                </a:solidFill>
                <a:latin typeface="+mj-lt"/>
                <a:ea typeface="+mj-ea"/>
                <a:cs typeface="+mj-cs"/>
              </a:defRPr>
            </a:lvl1pPr>
          </a:lstStyle>
          <a:p>
            <a:pPr algn="ctr"/>
            <a:r>
              <a:rPr lang="en-US" sz="1800" dirty="0" smtClean="0"/>
              <a:t>Shuttle</a:t>
            </a:r>
            <a:endParaRPr lang="en-US" sz="1800" dirty="0"/>
          </a:p>
        </p:txBody>
      </p:sp>
      <p:sp>
        <p:nvSpPr>
          <p:cNvPr id="39" name="Title 1"/>
          <p:cNvSpPr txBox="1">
            <a:spLocks/>
          </p:cNvSpPr>
          <p:nvPr/>
        </p:nvSpPr>
        <p:spPr>
          <a:xfrm>
            <a:off x="7482117" y="1564485"/>
            <a:ext cx="1835702" cy="273335"/>
          </a:xfrm>
          <a:prstGeom prst="rect">
            <a:avLst/>
          </a:prstGeom>
        </p:spPr>
        <p:txBody>
          <a:bodyPr vert="horz" lIns="0" tIns="0" rIns="0" bIns="0" rtlCol="0" anchor="b">
            <a:noAutofit/>
          </a:bodyPr>
          <a:lstStyle>
            <a:lvl1pPr algn="l" defTabSz="914400" rtl="0" eaLnBrk="1" latinLnBrk="0" hangingPunct="1">
              <a:lnSpc>
                <a:spcPct val="80000"/>
              </a:lnSpc>
              <a:spcBef>
                <a:spcPct val="0"/>
              </a:spcBef>
              <a:buNone/>
              <a:defRPr sz="3600" kern="1200">
                <a:solidFill>
                  <a:schemeClr val="tx1"/>
                </a:solidFill>
                <a:latin typeface="+mj-lt"/>
                <a:ea typeface="+mj-ea"/>
                <a:cs typeface="+mj-cs"/>
              </a:defRPr>
            </a:lvl1pPr>
          </a:lstStyle>
          <a:p>
            <a:pPr algn="ctr"/>
            <a:r>
              <a:rPr lang="en-US" sz="1800" dirty="0" smtClean="0"/>
              <a:t>Notifications</a:t>
            </a:r>
            <a:endParaRPr lang="en-US" sz="1800" dirty="0"/>
          </a:p>
        </p:txBody>
      </p:sp>
      <p:sp>
        <p:nvSpPr>
          <p:cNvPr id="40" name="Title 1"/>
          <p:cNvSpPr txBox="1">
            <a:spLocks/>
          </p:cNvSpPr>
          <p:nvPr/>
        </p:nvSpPr>
        <p:spPr>
          <a:xfrm>
            <a:off x="9780883" y="1564485"/>
            <a:ext cx="1835702" cy="273335"/>
          </a:xfrm>
          <a:prstGeom prst="rect">
            <a:avLst/>
          </a:prstGeom>
        </p:spPr>
        <p:txBody>
          <a:bodyPr vert="horz" lIns="0" tIns="0" rIns="0" bIns="0" rtlCol="0" anchor="b">
            <a:noAutofit/>
          </a:bodyPr>
          <a:lstStyle>
            <a:lvl1pPr algn="l" defTabSz="914400" rtl="0" eaLnBrk="1" latinLnBrk="0" hangingPunct="1">
              <a:lnSpc>
                <a:spcPct val="80000"/>
              </a:lnSpc>
              <a:spcBef>
                <a:spcPct val="0"/>
              </a:spcBef>
              <a:buNone/>
              <a:defRPr sz="3600" kern="1200">
                <a:solidFill>
                  <a:schemeClr val="tx1"/>
                </a:solidFill>
                <a:latin typeface="+mj-lt"/>
                <a:ea typeface="+mj-ea"/>
                <a:cs typeface="+mj-cs"/>
              </a:defRPr>
            </a:lvl1pPr>
          </a:lstStyle>
          <a:p>
            <a:pPr algn="ctr"/>
            <a:r>
              <a:rPr lang="en-US" sz="1800" dirty="0" smtClean="0"/>
              <a:t>Capture</a:t>
            </a:r>
            <a:endParaRPr lang="en-US" sz="1800" dirty="0"/>
          </a:p>
        </p:txBody>
      </p:sp>
      <p:sp>
        <p:nvSpPr>
          <p:cNvPr id="41" name="Title 1"/>
          <p:cNvSpPr txBox="1">
            <a:spLocks/>
          </p:cNvSpPr>
          <p:nvPr/>
        </p:nvSpPr>
        <p:spPr>
          <a:xfrm>
            <a:off x="585825" y="1564485"/>
            <a:ext cx="1835702" cy="273335"/>
          </a:xfrm>
          <a:prstGeom prst="rect">
            <a:avLst/>
          </a:prstGeom>
        </p:spPr>
        <p:txBody>
          <a:bodyPr vert="horz" lIns="0" tIns="0" rIns="0" bIns="0" rtlCol="0" anchor="b">
            <a:noAutofit/>
          </a:bodyPr>
          <a:lstStyle>
            <a:lvl1pPr algn="l" defTabSz="914400" rtl="0" eaLnBrk="1" latinLnBrk="0" hangingPunct="1">
              <a:lnSpc>
                <a:spcPct val="80000"/>
              </a:lnSpc>
              <a:spcBef>
                <a:spcPct val="0"/>
              </a:spcBef>
              <a:buNone/>
              <a:defRPr sz="3600" kern="1200">
                <a:solidFill>
                  <a:schemeClr val="tx1"/>
                </a:solidFill>
                <a:latin typeface="+mj-lt"/>
                <a:ea typeface="+mj-ea"/>
                <a:cs typeface="+mj-cs"/>
              </a:defRPr>
            </a:lvl1pPr>
          </a:lstStyle>
          <a:p>
            <a:pPr algn="ctr"/>
            <a:r>
              <a:rPr lang="en-US" sz="1800" dirty="0" smtClean="0"/>
              <a:t>Login</a:t>
            </a:r>
          </a:p>
        </p:txBody>
      </p:sp>
    </p:spTree>
    <p:extLst>
      <p:ext uri="{BB962C8B-B14F-4D97-AF65-F5344CB8AC3E}">
        <p14:creationId xmlns:p14="http://schemas.microsoft.com/office/powerpoint/2010/main" val="26950920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Rounded Rectangle 66"/>
          <p:cNvSpPr/>
          <p:nvPr/>
        </p:nvSpPr>
        <p:spPr>
          <a:xfrm>
            <a:off x="2507354" y="3081619"/>
            <a:ext cx="1509891" cy="1314269"/>
          </a:xfrm>
          <a:prstGeom prst="roundRect">
            <a:avLst>
              <a:gd name="adj" fmla="val 2367"/>
            </a:avLst>
          </a:prstGeom>
          <a:solidFill>
            <a:srgbClr val="6A696C">
              <a:alpha val="96000"/>
            </a:srgbClr>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lang="en-US">
              <a:solidFill>
                <a:srgbClr val="B7B7BF"/>
              </a:solidFill>
            </a:endParaRPr>
          </a:p>
        </p:txBody>
      </p:sp>
      <p:sp>
        <p:nvSpPr>
          <p:cNvPr id="4" name="Content Placeholder 3"/>
          <p:cNvSpPr>
            <a:spLocks noGrp="1"/>
          </p:cNvSpPr>
          <p:nvPr>
            <p:ph sz="half" idx="2"/>
          </p:nvPr>
        </p:nvSpPr>
        <p:spPr/>
        <p:txBody>
          <a:bodyPr>
            <a:noAutofit/>
          </a:bodyPr>
          <a:lstStyle/>
          <a:p>
            <a:pPr marL="0" indent="0">
              <a:buNone/>
              <a:defRPr/>
            </a:pPr>
            <a:r>
              <a:rPr lang="en-US" sz="2000" b="1" dirty="0" smtClean="0">
                <a:solidFill>
                  <a:srgbClr val="5F5F5F"/>
                </a:solidFill>
              </a:rPr>
              <a:t>Component type: Single Purpose Page &gt; Login</a:t>
            </a:r>
            <a:endParaRPr lang="en-US" sz="2000" b="1" dirty="0">
              <a:solidFill>
                <a:srgbClr val="5F5F5F"/>
              </a:solidFill>
            </a:endParaRPr>
          </a:p>
          <a:p>
            <a:pPr>
              <a:defRPr/>
            </a:pPr>
            <a:r>
              <a:rPr lang="en-US" sz="2000" dirty="0" smtClean="0">
                <a:solidFill>
                  <a:srgbClr val="5F5F5F"/>
                </a:solidFill>
              </a:rPr>
              <a:t>Consideration:</a:t>
            </a:r>
          </a:p>
          <a:p>
            <a:pPr lvl="1">
              <a:defRPr/>
            </a:pPr>
            <a:r>
              <a:rPr lang="en-US" sz="1600" dirty="0" smtClean="0">
                <a:solidFill>
                  <a:srgbClr val="5F5F5F"/>
                </a:solidFill>
              </a:rPr>
              <a:t>What </a:t>
            </a:r>
            <a:r>
              <a:rPr lang="en-US" sz="1600" dirty="0">
                <a:solidFill>
                  <a:srgbClr val="5F5F5F"/>
                </a:solidFill>
              </a:rPr>
              <a:t>are the defaults for remembering login credentials?</a:t>
            </a:r>
          </a:p>
          <a:p>
            <a:pPr lvl="1">
              <a:defRPr/>
            </a:pPr>
            <a:r>
              <a:rPr lang="en-US" sz="1600" dirty="0" smtClean="0">
                <a:solidFill>
                  <a:srgbClr val="5F5F5F"/>
                </a:solidFill>
              </a:rPr>
              <a:t>Does the user log in once or each time they come back to the app? </a:t>
            </a:r>
            <a:r>
              <a:rPr lang="en-US" sz="1600" dirty="0">
                <a:solidFill>
                  <a:srgbClr val="5F5F5F"/>
                </a:solidFill>
              </a:rPr>
              <a:t> </a:t>
            </a:r>
          </a:p>
          <a:p>
            <a:pPr marL="342900" indent="-342900">
              <a:buFont typeface="+mj-lt"/>
              <a:buAutoNum type="arabicPeriod"/>
              <a:defRPr/>
            </a:pPr>
            <a:r>
              <a:rPr lang="en-US" sz="2000" dirty="0" smtClean="0">
                <a:solidFill>
                  <a:srgbClr val="5F5F5F"/>
                </a:solidFill>
              </a:rPr>
              <a:t>Example annotation: The “Remember Password” option is off by default, but it can be enabled by users with the guidance that they have a secure passcode set up on their device.</a:t>
            </a:r>
            <a:endParaRPr lang="en-US" sz="2000" dirty="0">
              <a:solidFill>
                <a:srgbClr val="5F5F5F"/>
              </a:solidFill>
            </a:endParaRPr>
          </a:p>
        </p:txBody>
      </p:sp>
      <p:sp>
        <p:nvSpPr>
          <p:cNvPr id="5" name="Slide Number Placeholder 4"/>
          <p:cNvSpPr>
            <a:spLocks noGrp="1"/>
          </p:cNvSpPr>
          <p:nvPr>
            <p:ph type="sldNum" sz="quarter" idx="12"/>
          </p:nvPr>
        </p:nvSpPr>
        <p:spPr/>
        <p:txBody>
          <a:bodyPr/>
          <a:lstStyle/>
          <a:p>
            <a:fld id="{C51EAA63-D034-42AE-91FA-B13B9518C7BE}" type="slidenum">
              <a:rPr lang="en-US" smtClean="0"/>
              <a:t>8</a:t>
            </a:fld>
            <a:endParaRPr lang="en-US" dirty="0"/>
          </a:p>
        </p:txBody>
      </p:sp>
      <p:sp>
        <p:nvSpPr>
          <p:cNvPr id="2" name="Title 1"/>
          <p:cNvSpPr>
            <a:spLocks noGrp="1"/>
          </p:cNvSpPr>
          <p:nvPr>
            <p:ph type="title"/>
          </p:nvPr>
        </p:nvSpPr>
        <p:spPr/>
        <p:txBody>
          <a:bodyPr/>
          <a:lstStyle/>
          <a:p>
            <a:r>
              <a:rPr lang="en-US" dirty="0" smtClean="0"/>
              <a:t>Login</a:t>
            </a:r>
            <a:endParaRPr lang="en-US" dirty="0"/>
          </a:p>
        </p:txBody>
      </p:sp>
      <p:sp>
        <p:nvSpPr>
          <p:cNvPr id="10" name="Rounded Rectangle 9"/>
          <p:cNvSpPr/>
          <p:nvPr/>
        </p:nvSpPr>
        <p:spPr>
          <a:xfrm>
            <a:off x="3014638" y="4094808"/>
            <a:ext cx="465299" cy="163209"/>
          </a:xfrm>
          <a:prstGeom prst="roundRect">
            <a:avLst>
              <a:gd name="adj" fmla="val 12785"/>
            </a:avLst>
          </a:prstGeom>
          <a:solidFill>
            <a:srgbClr val="FCB309"/>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sz="600" b="1" dirty="0" smtClean="0">
                <a:solidFill>
                  <a:schemeClr val="tx1">
                    <a:lumMod val="75000"/>
                  </a:schemeClr>
                </a:solidFill>
                <a:latin typeface="Arial"/>
                <a:cs typeface="Arial"/>
              </a:rPr>
              <a:t>Sign In</a:t>
            </a:r>
            <a:endParaRPr lang="en-US" sz="600" b="1" dirty="0">
              <a:solidFill>
                <a:schemeClr val="tx1">
                  <a:lumMod val="75000"/>
                </a:schemeClr>
              </a:solidFill>
              <a:latin typeface="Arial"/>
              <a:cs typeface="Arial"/>
            </a:endParaRPr>
          </a:p>
        </p:txBody>
      </p:sp>
      <p:sp>
        <p:nvSpPr>
          <p:cNvPr id="35" name="Annotation"/>
          <p:cNvSpPr>
            <a:spLocks noChangeAspect="1"/>
          </p:cNvSpPr>
          <p:nvPr/>
        </p:nvSpPr>
        <p:spPr>
          <a:xfrm>
            <a:off x="4349323" y="3552814"/>
            <a:ext cx="419556" cy="419556"/>
          </a:xfrm>
          <a:prstGeom prst="ellipse">
            <a:avLst/>
          </a:prstGeom>
          <a:solidFill>
            <a:schemeClr val="bg1"/>
          </a:solidFill>
          <a:ln w="28575" cmpd="sng">
            <a:solidFill>
              <a:srgbClr val="FDAE0A"/>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endParaRPr lang="en-US" sz="1400" b="1" dirty="0">
              <a:solidFill>
                <a:schemeClr val="tx1"/>
              </a:solidFill>
              <a:latin typeface="Arial Narrow" pitchFamily="34" charset="0"/>
              <a:cs typeface="Arial" pitchFamily="34" charset="0"/>
            </a:endParaRPr>
          </a:p>
        </p:txBody>
      </p:sp>
      <p:sp>
        <p:nvSpPr>
          <p:cNvPr id="36" name="TextBox 35"/>
          <p:cNvSpPr txBox="1"/>
          <p:nvPr/>
        </p:nvSpPr>
        <p:spPr>
          <a:xfrm>
            <a:off x="4354035" y="3620680"/>
            <a:ext cx="407147" cy="259713"/>
          </a:xfrm>
          <a:prstGeom prst="rect">
            <a:avLst/>
          </a:prstGeom>
          <a:noFill/>
        </p:spPr>
        <p:txBody>
          <a:bodyPr wrap="square" lIns="0" tIns="0" rIns="0" bIns="0" rtlCol="0">
            <a:noAutofit/>
          </a:bodyPr>
          <a:lstStyle/>
          <a:p>
            <a:pPr algn="ctr">
              <a:lnSpc>
                <a:spcPct val="90000"/>
              </a:lnSpc>
            </a:pPr>
            <a:r>
              <a:rPr lang="en-US" b="1" dirty="0" smtClean="0"/>
              <a:t>1</a:t>
            </a:r>
          </a:p>
        </p:txBody>
      </p:sp>
      <p:cxnSp>
        <p:nvCxnSpPr>
          <p:cNvPr id="37" name="Straight Arrow Connector 36"/>
          <p:cNvCxnSpPr>
            <a:stCxn id="35" idx="2"/>
          </p:cNvCxnSpPr>
          <p:nvPr/>
        </p:nvCxnSpPr>
        <p:spPr>
          <a:xfrm flipH="1">
            <a:off x="3825117" y="3762592"/>
            <a:ext cx="524206" cy="181879"/>
          </a:xfrm>
          <a:prstGeom prst="straightConnector1">
            <a:avLst/>
          </a:prstGeom>
          <a:ln w="28575" cmpd="sng">
            <a:solidFill>
              <a:srgbClr val="FDB507"/>
            </a:solidFill>
            <a:miter lim="800000"/>
            <a:tailEnd type="triangle" w="med" len="med"/>
          </a:ln>
        </p:spPr>
        <p:style>
          <a:lnRef idx="1">
            <a:schemeClr val="accent1"/>
          </a:lnRef>
          <a:fillRef idx="0">
            <a:schemeClr val="accent1"/>
          </a:fillRef>
          <a:effectRef idx="0">
            <a:schemeClr val="accent1"/>
          </a:effectRef>
          <a:fontRef idx="minor">
            <a:schemeClr val="tx1"/>
          </a:fontRef>
        </p:style>
      </p:cxnSp>
      <p:sp>
        <p:nvSpPr>
          <p:cNvPr id="73" name="TextBox 72"/>
          <p:cNvSpPr txBox="1"/>
          <p:nvPr/>
        </p:nvSpPr>
        <p:spPr>
          <a:xfrm>
            <a:off x="2700804" y="3726428"/>
            <a:ext cx="791662" cy="99779"/>
          </a:xfrm>
          <a:prstGeom prst="rect">
            <a:avLst/>
          </a:prstGeom>
          <a:noFill/>
        </p:spPr>
        <p:txBody>
          <a:bodyPr wrap="square" lIns="0" tIns="0" rIns="0" bIns="0" rtlCol="0">
            <a:noAutofit/>
          </a:bodyPr>
          <a:lstStyle/>
          <a:p>
            <a:pPr>
              <a:lnSpc>
                <a:spcPct val="90000"/>
              </a:lnSpc>
              <a:spcAft>
                <a:spcPts val="50"/>
              </a:spcAft>
            </a:pPr>
            <a:r>
              <a:rPr lang="en-US" sz="500" b="1" dirty="0" smtClean="0">
                <a:solidFill>
                  <a:srgbClr val="B7B7BF"/>
                </a:solidFill>
                <a:latin typeface="Arial"/>
                <a:cs typeface="Arial"/>
              </a:rPr>
              <a:t>Remember</a:t>
            </a:r>
            <a:r>
              <a:rPr lang="en-US" sz="500" b="1" dirty="0" smtClean="0">
                <a:solidFill>
                  <a:srgbClr val="B7B7BF"/>
                </a:solidFill>
              </a:rPr>
              <a:t> User Name</a:t>
            </a:r>
          </a:p>
          <a:p>
            <a:pPr>
              <a:lnSpc>
                <a:spcPct val="90000"/>
              </a:lnSpc>
              <a:spcAft>
                <a:spcPts val="30"/>
              </a:spcAft>
            </a:pPr>
            <a:r>
              <a:rPr lang="en-US" sz="500" b="1" dirty="0" smtClean="0">
                <a:solidFill>
                  <a:srgbClr val="B7B7BF"/>
                </a:solidFill>
              </a:rPr>
              <a:t>	</a:t>
            </a:r>
          </a:p>
        </p:txBody>
      </p:sp>
      <p:sp>
        <p:nvSpPr>
          <p:cNvPr id="77" name="TextBox 76"/>
          <p:cNvSpPr txBox="1"/>
          <p:nvPr/>
        </p:nvSpPr>
        <p:spPr>
          <a:xfrm>
            <a:off x="2718297" y="3931629"/>
            <a:ext cx="791662" cy="99779"/>
          </a:xfrm>
          <a:prstGeom prst="rect">
            <a:avLst/>
          </a:prstGeom>
          <a:noFill/>
        </p:spPr>
        <p:txBody>
          <a:bodyPr wrap="square" lIns="0" tIns="0" rIns="0" bIns="0" rtlCol="0">
            <a:noAutofit/>
          </a:bodyPr>
          <a:lstStyle/>
          <a:p>
            <a:pPr>
              <a:lnSpc>
                <a:spcPct val="90000"/>
              </a:lnSpc>
              <a:spcAft>
                <a:spcPts val="50"/>
              </a:spcAft>
            </a:pPr>
            <a:r>
              <a:rPr lang="en-US" sz="500" b="1" dirty="0" smtClean="0">
                <a:solidFill>
                  <a:srgbClr val="B7B7BF"/>
                </a:solidFill>
                <a:latin typeface="Arial"/>
                <a:cs typeface="Arial"/>
              </a:rPr>
              <a:t>Remember Password</a:t>
            </a:r>
          </a:p>
          <a:p>
            <a:pPr>
              <a:lnSpc>
                <a:spcPct val="90000"/>
              </a:lnSpc>
              <a:spcAft>
                <a:spcPts val="30"/>
              </a:spcAft>
            </a:pPr>
            <a:r>
              <a:rPr lang="en-US" sz="1000" b="1" dirty="0" smtClean="0">
                <a:solidFill>
                  <a:srgbClr val="B7B7BF"/>
                </a:solidFill>
                <a:latin typeface="Arial"/>
                <a:cs typeface="Arial"/>
              </a:rPr>
              <a:t>	</a:t>
            </a:r>
          </a:p>
        </p:txBody>
      </p:sp>
      <p:sp>
        <p:nvSpPr>
          <p:cNvPr id="79" name="TextBox 78"/>
          <p:cNvSpPr txBox="1"/>
          <p:nvPr/>
        </p:nvSpPr>
        <p:spPr>
          <a:xfrm>
            <a:off x="2432432" y="2572948"/>
            <a:ext cx="1647712" cy="344003"/>
          </a:xfrm>
          <a:prstGeom prst="rect">
            <a:avLst/>
          </a:prstGeom>
          <a:noFill/>
        </p:spPr>
        <p:txBody>
          <a:bodyPr wrap="square" lIns="0" tIns="0" rIns="0" bIns="0" rtlCol="0">
            <a:noAutofit/>
          </a:bodyPr>
          <a:lstStyle/>
          <a:p>
            <a:pPr algn="ctr">
              <a:lnSpc>
                <a:spcPct val="90000"/>
              </a:lnSpc>
              <a:spcAft>
                <a:spcPts val="50"/>
              </a:spcAft>
            </a:pPr>
            <a:r>
              <a:rPr lang="en-US" sz="1400" dirty="0" smtClean="0">
                <a:solidFill>
                  <a:schemeClr val="bg1">
                    <a:lumMod val="85000"/>
                  </a:schemeClr>
                </a:solidFill>
                <a:latin typeface="Arial"/>
                <a:cs typeface="Arial"/>
              </a:rPr>
              <a:t>Mobile</a:t>
            </a:r>
            <a:r>
              <a:rPr lang="en-US" sz="1400" dirty="0" smtClean="0">
                <a:solidFill>
                  <a:schemeClr val="bg1">
                    <a:lumMod val="85000"/>
                  </a:schemeClr>
                </a:solidFill>
              </a:rPr>
              <a:t> Apps UX</a:t>
            </a:r>
          </a:p>
          <a:p>
            <a:pPr algn="ctr">
              <a:lnSpc>
                <a:spcPct val="90000"/>
              </a:lnSpc>
              <a:spcAft>
                <a:spcPts val="50"/>
              </a:spcAft>
            </a:pPr>
            <a:r>
              <a:rPr lang="en-US" sz="1200" dirty="0" smtClean="0">
                <a:solidFill>
                  <a:schemeClr val="bg1">
                    <a:lumMod val="85000"/>
                  </a:schemeClr>
                </a:solidFill>
              </a:rPr>
              <a:t>Rapid Development Kit</a:t>
            </a:r>
          </a:p>
        </p:txBody>
      </p:sp>
      <p:sp>
        <p:nvSpPr>
          <p:cNvPr id="80" name="Switch Button"/>
          <p:cNvSpPr>
            <a:spLocks/>
          </p:cNvSpPr>
          <p:nvPr/>
        </p:nvSpPr>
        <p:spPr bwMode="auto">
          <a:xfrm>
            <a:off x="3571326" y="3711729"/>
            <a:ext cx="233074" cy="138058"/>
          </a:xfrm>
          <a:prstGeom prst="roundRect">
            <a:avLst>
              <a:gd name="adj" fmla="val 50000"/>
            </a:avLst>
          </a:prstGeom>
          <a:solidFill>
            <a:srgbClr val="0952CB"/>
          </a:solidFill>
          <a:ln w="6350">
            <a:solidFill>
              <a:schemeClr val="tx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900" dirty="0">
              <a:solidFill>
                <a:srgbClr val="5F5F5F"/>
              </a:solidFill>
              <a:latin typeface="Segoe UI" panose="020B0502040204020203" pitchFamily="34" charset="0"/>
              <a:cs typeface="Segoe UI" panose="020B0502040204020203" pitchFamily="34" charset="0"/>
            </a:endParaRPr>
          </a:p>
        </p:txBody>
      </p:sp>
      <p:sp>
        <p:nvSpPr>
          <p:cNvPr id="81" name="Oval 80"/>
          <p:cNvSpPr/>
          <p:nvPr/>
        </p:nvSpPr>
        <p:spPr>
          <a:xfrm>
            <a:off x="3674465" y="3721391"/>
            <a:ext cx="120054" cy="119710"/>
          </a:xfrm>
          <a:prstGeom prst="ellipse">
            <a:avLst/>
          </a:prstGeom>
          <a:solidFill>
            <a:srgbClr val="FFFFFF"/>
          </a:solidFill>
          <a:ln w="3175">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82" name="Switch Button"/>
          <p:cNvSpPr>
            <a:spLocks/>
          </p:cNvSpPr>
          <p:nvPr/>
        </p:nvSpPr>
        <p:spPr bwMode="auto">
          <a:xfrm>
            <a:off x="3570454" y="3913395"/>
            <a:ext cx="233074" cy="138058"/>
          </a:xfrm>
          <a:prstGeom prst="roundRect">
            <a:avLst>
              <a:gd name="adj" fmla="val 50000"/>
            </a:avLst>
          </a:prstGeom>
          <a:solidFill>
            <a:srgbClr val="FFFFFF"/>
          </a:solidFill>
          <a:ln w="6350">
            <a:solidFill>
              <a:schemeClr val="tx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900" dirty="0">
              <a:solidFill>
                <a:srgbClr val="5F5F5F"/>
              </a:solidFill>
              <a:latin typeface="Segoe UI" panose="020B0502040204020203" pitchFamily="34" charset="0"/>
              <a:cs typeface="Segoe UI" panose="020B0502040204020203" pitchFamily="34" charset="0"/>
            </a:endParaRPr>
          </a:p>
        </p:txBody>
      </p:sp>
      <p:sp>
        <p:nvSpPr>
          <p:cNvPr id="83" name="Oval 82"/>
          <p:cNvSpPr/>
          <p:nvPr/>
        </p:nvSpPr>
        <p:spPr>
          <a:xfrm>
            <a:off x="3580535" y="3923057"/>
            <a:ext cx="120054" cy="119710"/>
          </a:xfrm>
          <a:prstGeom prst="ellipse">
            <a:avLst/>
          </a:prstGeom>
          <a:solidFill>
            <a:srgbClr val="FFFFFF"/>
          </a:solidFill>
          <a:ln w="3175">
            <a:solidFill>
              <a:schemeClr val="tx1">
                <a:lumMod val="60000"/>
                <a:lumOff val="40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84" name="Rounded Rectangle 83"/>
          <p:cNvSpPr/>
          <p:nvPr/>
        </p:nvSpPr>
        <p:spPr>
          <a:xfrm>
            <a:off x="2581432" y="3478153"/>
            <a:ext cx="1338493" cy="134291"/>
          </a:xfrm>
          <a:prstGeom prst="roundRect">
            <a:avLst>
              <a:gd name="adj" fmla="val 19352"/>
            </a:avLst>
          </a:prstGeom>
          <a:solidFill>
            <a:srgbClr val="FFFFFF"/>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ctr" anchorCtr="0" forceAA="0" compatLnSpc="1">
            <a:prstTxWarp prst="textNoShape">
              <a:avLst/>
            </a:prstTxWarp>
            <a:noAutofit/>
          </a:bodyPr>
          <a:lstStyle/>
          <a:p>
            <a:pPr>
              <a:lnSpc>
                <a:spcPct val="90000"/>
              </a:lnSpc>
            </a:pPr>
            <a:r>
              <a:rPr lang="en-US" sz="600" dirty="0" smtClean="0">
                <a:solidFill>
                  <a:schemeClr val="bg1">
                    <a:lumMod val="65000"/>
                  </a:schemeClr>
                </a:solidFill>
                <a:latin typeface="Arial"/>
                <a:cs typeface="Arial"/>
              </a:rPr>
              <a:t> Password</a:t>
            </a:r>
            <a:endParaRPr lang="en-US" sz="600" dirty="0">
              <a:solidFill>
                <a:schemeClr val="bg1">
                  <a:lumMod val="65000"/>
                </a:schemeClr>
              </a:solidFill>
              <a:latin typeface="Arial"/>
              <a:cs typeface="Arial"/>
            </a:endParaRPr>
          </a:p>
        </p:txBody>
      </p:sp>
      <p:sp>
        <p:nvSpPr>
          <p:cNvPr id="85" name="Rounded Rectangle 84"/>
          <p:cNvSpPr/>
          <p:nvPr/>
        </p:nvSpPr>
        <p:spPr>
          <a:xfrm>
            <a:off x="2584607" y="3230503"/>
            <a:ext cx="1338493" cy="134291"/>
          </a:xfrm>
          <a:prstGeom prst="roundRect">
            <a:avLst>
              <a:gd name="adj" fmla="val 19352"/>
            </a:avLst>
          </a:prstGeom>
          <a:solidFill>
            <a:srgbClr val="FFFFFF"/>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ctr" anchorCtr="0" forceAA="0" compatLnSpc="1">
            <a:prstTxWarp prst="textNoShape">
              <a:avLst/>
            </a:prstTxWarp>
            <a:noAutofit/>
          </a:bodyPr>
          <a:lstStyle/>
          <a:p>
            <a:pPr>
              <a:lnSpc>
                <a:spcPct val="90000"/>
              </a:lnSpc>
            </a:pPr>
            <a:r>
              <a:rPr lang="en-US" sz="600" dirty="0" smtClean="0">
                <a:solidFill>
                  <a:schemeClr val="bg1">
                    <a:lumMod val="65000"/>
                  </a:schemeClr>
                </a:solidFill>
                <a:latin typeface="Arial"/>
                <a:cs typeface="Arial"/>
              </a:rPr>
              <a:t> Username</a:t>
            </a:r>
            <a:endParaRPr lang="en-US" sz="600" dirty="0">
              <a:solidFill>
                <a:schemeClr val="bg1">
                  <a:lumMod val="65000"/>
                </a:schemeClr>
              </a:solidFill>
              <a:latin typeface="Arial"/>
              <a:cs typeface="Arial"/>
            </a:endParaRPr>
          </a:p>
        </p:txBody>
      </p:sp>
      <p:pic>
        <p:nvPicPr>
          <p:cNvPr id="86" name="Picture 85" descr="Screen Shot 2016-08-31 at 11.47.22 PM.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931940" y="5129404"/>
            <a:ext cx="592675" cy="96584"/>
          </a:xfrm>
          <a:prstGeom prst="rect">
            <a:avLst/>
          </a:prstGeom>
        </p:spPr>
      </p:pic>
    </p:spTree>
    <p:extLst>
      <p:ext uri="{BB962C8B-B14F-4D97-AF65-F5344CB8AC3E}">
        <p14:creationId xmlns:p14="http://schemas.microsoft.com/office/powerpoint/2010/main" val="29894432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Rounded Rectangle 101"/>
          <p:cNvSpPr/>
          <p:nvPr/>
        </p:nvSpPr>
        <p:spPr>
          <a:xfrm>
            <a:off x="2440834" y="2518767"/>
            <a:ext cx="781054" cy="773055"/>
          </a:xfrm>
          <a:prstGeom prst="roundRect">
            <a:avLst>
              <a:gd name="adj" fmla="val 2871"/>
            </a:avLst>
          </a:prstGeom>
          <a:solidFill>
            <a:schemeClr val="bg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lang="en-US">
              <a:latin typeface="Arial"/>
              <a:cs typeface="Arial"/>
            </a:endParaRPr>
          </a:p>
        </p:txBody>
      </p:sp>
      <p:sp>
        <p:nvSpPr>
          <p:cNvPr id="101" name="Rounded Rectangle 100"/>
          <p:cNvSpPr/>
          <p:nvPr/>
        </p:nvSpPr>
        <p:spPr>
          <a:xfrm>
            <a:off x="2433160" y="4191668"/>
            <a:ext cx="1623565" cy="773055"/>
          </a:xfrm>
          <a:prstGeom prst="roundRect">
            <a:avLst>
              <a:gd name="adj" fmla="val 2871"/>
            </a:avLst>
          </a:prstGeom>
          <a:solidFill>
            <a:schemeClr val="bg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lang="en-US">
              <a:latin typeface="Arial"/>
              <a:cs typeface="Arial"/>
            </a:endParaRPr>
          </a:p>
        </p:txBody>
      </p:sp>
      <p:sp>
        <p:nvSpPr>
          <p:cNvPr id="4" name="Content Placeholder 3"/>
          <p:cNvSpPr>
            <a:spLocks noGrp="1"/>
          </p:cNvSpPr>
          <p:nvPr>
            <p:ph sz="half" idx="2"/>
          </p:nvPr>
        </p:nvSpPr>
        <p:spPr/>
        <p:txBody>
          <a:bodyPr>
            <a:noAutofit/>
          </a:bodyPr>
          <a:lstStyle/>
          <a:p>
            <a:pPr marL="0" indent="0">
              <a:buNone/>
              <a:defRPr/>
            </a:pPr>
            <a:r>
              <a:rPr lang="en-US" sz="2000" b="1" dirty="0" smtClean="0">
                <a:solidFill>
                  <a:srgbClr val="5F5F5F"/>
                </a:solidFill>
              </a:rPr>
              <a:t>Component type: Home Experience</a:t>
            </a:r>
          </a:p>
          <a:p>
            <a:pPr>
              <a:defRPr/>
            </a:pPr>
            <a:r>
              <a:rPr lang="en-US" sz="2000" dirty="0" smtClean="0">
                <a:solidFill>
                  <a:srgbClr val="5F5F5F"/>
                </a:solidFill>
              </a:rPr>
              <a:t>Consideration:</a:t>
            </a:r>
          </a:p>
          <a:p>
            <a:pPr lvl="1">
              <a:defRPr/>
            </a:pPr>
            <a:r>
              <a:rPr lang="en-US" sz="1600" dirty="0" smtClean="0">
                <a:solidFill>
                  <a:srgbClr val="5F5F5F"/>
                </a:solidFill>
              </a:rPr>
              <a:t>This the first page that a user sees when they log in to their application.</a:t>
            </a:r>
          </a:p>
          <a:p>
            <a:pPr lvl="1">
              <a:defRPr/>
            </a:pPr>
            <a:r>
              <a:rPr lang="en-US" sz="1600" dirty="0" smtClean="0">
                <a:solidFill>
                  <a:srgbClr val="5F5F5F"/>
                </a:solidFill>
              </a:rPr>
              <a:t>This page type supports “Glance” interactions.</a:t>
            </a:r>
          </a:p>
          <a:p>
            <a:pPr lvl="1">
              <a:defRPr/>
            </a:pPr>
            <a:r>
              <a:rPr lang="en-US" sz="1600" dirty="0" smtClean="0">
                <a:solidFill>
                  <a:srgbClr val="5F5F5F"/>
                </a:solidFill>
              </a:rPr>
              <a:t>See OAUX </a:t>
            </a:r>
            <a:r>
              <a:rPr lang="en-US" sz="1600" dirty="0">
                <a:solidFill>
                  <a:srgbClr val="5F5F5F"/>
                </a:solidFill>
              </a:rPr>
              <a:t>Design Philosophy Glance, Scan, </a:t>
            </a:r>
            <a:r>
              <a:rPr lang="en-US" sz="1600" dirty="0" smtClean="0">
                <a:solidFill>
                  <a:srgbClr val="5F5F5F"/>
                </a:solidFill>
              </a:rPr>
              <a:t>Commit.</a:t>
            </a:r>
          </a:p>
          <a:p>
            <a:pPr marL="342900" indent="-342900">
              <a:buFont typeface="+mj-lt"/>
              <a:buAutoNum type="arabicPeriod"/>
              <a:defRPr/>
            </a:pPr>
            <a:r>
              <a:rPr lang="en-US" sz="2000" dirty="0" smtClean="0">
                <a:solidFill>
                  <a:srgbClr val="5F5F5F"/>
                </a:solidFill>
              </a:rPr>
              <a:t>To edit the ratio of the the </a:t>
            </a:r>
            <a:r>
              <a:rPr lang="en-US" sz="2000" dirty="0">
                <a:solidFill>
                  <a:srgbClr val="5F5F5F"/>
                </a:solidFill>
              </a:rPr>
              <a:t>d</a:t>
            </a:r>
            <a:r>
              <a:rPr lang="en-US" sz="2000" dirty="0" smtClean="0">
                <a:solidFill>
                  <a:srgbClr val="5F5F5F"/>
                </a:solidFill>
              </a:rPr>
              <a:t>oughnut </a:t>
            </a:r>
            <a:r>
              <a:rPr lang="en-US" sz="2000" dirty="0">
                <a:solidFill>
                  <a:srgbClr val="5F5F5F"/>
                </a:solidFill>
              </a:rPr>
              <a:t>c</a:t>
            </a:r>
            <a:r>
              <a:rPr lang="en-US" sz="2000" dirty="0" smtClean="0">
                <a:solidFill>
                  <a:srgbClr val="5F5F5F"/>
                </a:solidFill>
              </a:rPr>
              <a:t>hart in an </a:t>
            </a:r>
            <a:r>
              <a:rPr lang="en-US" sz="2000" dirty="0" err="1" smtClean="0">
                <a:solidFill>
                  <a:srgbClr val="5F5F5F"/>
                </a:solidFill>
              </a:rPr>
              <a:t>infolet</a:t>
            </a:r>
            <a:r>
              <a:rPr lang="en-US" sz="2000" dirty="0" smtClean="0">
                <a:solidFill>
                  <a:srgbClr val="5F5F5F"/>
                </a:solidFill>
              </a:rPr>
              <a:t>, use the the Format Data Series action to edit the source data of the graph.</a:t>
            </a:r>
          </a:p>
          <a:p>
            <a:pPr marL="617220" lvl="1" indent="-342900">
              <a:buFont typeface="+mj-lt"/>
              <a:buAutoNum type="arabicPeriod"/>
              <a:defRPr/>
            </a:pPr>
            <a:r>
              <a:rPr lang="en-US" sz="1600" dirty="0" smtClean="0">
                <a:solidFill>
                  <a:srgbClr val="5F5F5F"/>
                </a:solidFill>
              </a:rPr>
              <a:t>Note the guidance in the eBook on how gauge color changes by percentage: See Percentage Gauge.</a:t>
            </a:r>
          </a:p>
          <a:p>
            <a:pPr marL="617220" lvl="1" indent="-342900">
              <a:buFont typeface="+mj-lt"/>
              <a:buAutoNum type="arabicPeriod"/>
              <a:defRPr/>
            </a:pPr>
            <a:endParaRPr lang="en-US" sz="1600" dirty="0" smtClean="0">
              <a:solidFill>
                <a:srgbClr val="5F5F5F"/>
              </a:solidFill>
            </a:endParaRPr>
          </a:p>
        </p:txBody>
      </p:sp>
      <p:sp>
        <p:nvSpPr>
          <p:cNvPr id="5" name="Slide Number Placeholder 4"/>
          <p:cNvSpPr>
            <a:spLocks noGrp="1"/>
          </p:cNvSpPr>
          <p:nvPr>
            <p:ph type="sldNum" sz="quarter" idx="12"/>
          </p:nvPr>
        </p:nvSpPr>
        <p:spPr/>
        <p:txBody>
          <a:bodyPr/>
          <a:lstStyle/>
          <a:p>
            <a:fld id="{C51EAA63-D034-42AE-91FA-B13B9518C7BE}" type="slidenum">
              <a:rPr lang="en-US" smtClean="0"/>
              <a:t>9</a:t>
            </a:fld>
            <a:endParaRPr lang="en-US" dirty="0"/>
          </a:p>
        </p:txBody>
      </p:sp>
      <p:sp>
        <p:nvSpPr>
          <p:cNvPr id="2" name="Title 1"/>
          <p:cNvSpPr>
            <a:spLocks noGrp="1"/>
          </p:cNvSpPr>
          <p:nvPr>
            <p:ph type="title"/>
          </p:nvPr>
        </p:nvSpPr>
        <p:spPr/>
        <p:txBody>
          <a:bodyPr/>
          <a:lstStyle/>
          <a:p>
            <a:r>
              <a:rPr lang="en-US" dirty="0" smtClean="0"/>
              <a:t>Home Experience and Infolets: Portrait View</a:t>
            </a:r>
            <a:endParaRPr lang="en-US" dirty="0"/>
          </a:p>
        </p:txBody>
      </p:sp>
      <p:sp>
        <p:nvSpPr>
          <p:cNvPr id="60" name="Rounded Rectangle 59"/>
          <p:cNvSpPr/>
          <p:nvPr/>
        </p:nvSpPr>
        <p:spPr>
          <a:xfrm>
            <a:off x="3267776" y="2517035"/>
            <a:ext cx="781054" cy="773055"/>
          </a:xfrm>
          <a:prstGeom prst="roundRect">
            <a:avLst>
              <a:gd name="adj" fmla="val 2871"/>
            </a:avLst>
          </a:prstGeom>
          <a:solidFill>
            <a:schemeClr val="bg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lang="en-US">
              <a:latin typeface="Arial"/>
              <a:cs typeface="Arial"/>
            </a:endParaRPr>
          </a:p>
        </p:txBody>
      </p:sp>
      <p:sp>
        <p:nvSpPr>
          <p:cNvPr id="61" name="TextBox 60"/>
          <p:cNvSpPr txBox="1"/>
          <p:nvPr/>
        </p:nvSpPr>
        <p:spPr>
          <a:xfrm>
            <a:off x="3283918" y="2541087"/>
            <a:ext cx="759226" cy="154161"/>
          </a:xfrm>
          <a:prstGeom prst="rect">
            <a:avLst/>
          </a:prstGeom>
          <a:noFill/>
        </p:spPr>
        <p:txBody>
          <a:bodyPr wrap="square" lIns="0" tIns="0" rIns="0" bIns="0" rtlCol="0">
            <a:noAutofit/>
          </a:bodyPr>
          <a:lstStyle/>
          <a:p>
            <a:pPr>
              <a:lnSpc>
                <a:spcPct val="90000"/>
              </a:lnSpc>
              <a:spcAft>
                <a:spcPts val="50"/>
              </a:spcAft>
            </a:pPr>
            <a:r>
              <a:rPr lang="en-US" sz="600" b="1" dirty="0" smtClean="0">
                <a:solidFill>
                  <a:schemeClr val="bg1">
                    <a:lumMod val="65000"/>
                  </a:schemeClr>
                </a:solidFill>
                <a:latin typeface="Arial"/>
                <a:cs typeface="Arial"/>
              </a:rPr>
              <a:t>Open Pipeline</a:t>
            </a:r>
            <a:endParaRPr lang="en-US" sz="600" dirty="0" smtClean="0">
              <a:solidFill>
                <a:schemeClr val="bg1">
                  <a:lumMod val="65000"/>
                </a:schemeClr>
              </a:solidFill>
              <a:latin typeface="Arial"/>
              <a:cs typeface="Arial"/>
            </a:endParaRPr>
          </a:p>
          <a:p>
            <a:pPr>
              <a:lnSpc>
                <a:spcPct val="90000"/>
              </a:lnSpc>
              <a:spcAft>
                <a:spcPts val="40"/>
              </a:spcAft>
            </a:pPr>
            <a:endParaRPr lang="en-US" sz="100" dirty="0" smtClean="0">
              <a:solidFill>
                <a:schemeClr val="bg1">
                  <a:lumMod val="65000"/>
                </a:schemeClr>
              </a:solidFill>
              <a:latin typeface="Arial"/>
              <a:cs typeface="Arial"/>
            </a:endParaRPr>
          </a:p>
          <a:p>
            <a:pPr>
              <a:lnSpc>
                <a:spcPct val="90000"/>
              </a:lnSpc>
              <a:spcAft>
                <a:spcPts val="30"/>
              </a:spcAft>
            </a:pPr>
            <a:r>
              <a:rPr lang="en-US" sz="500" dirty="0" smtClean="0">
                <a:solidFill>
                  <a:schemeClr val="bg1">
                    <a:lumMod val="65000"/>
                  </a:schemeClr>
                </a:solidFill>
                <a:latin typeface="Arial"/>
                <a:cs typeface="Arial"/>
              </a:rPr>
              <a:t>Current and Next Quarter</a:t>
            </a:r>
            <a:r>
              <a:rPr lang="en-US" sz="1050" b="1" dirty="0" smtClean="0">
                <a:solidFill>
                  <a:schemeClr val="bg1">
                    <a:lumMod val="65000"/>
                  </a:schemeClr>
                </a:solidFill>
                <a:latin typeface="Arial"/>
                <a:cs typeface="Arial"/>
              </a:rPr>
              <a:t>	</a:t>
            </a:r>
          </a:p>
        </p:txBody>
      </p:sp>
      <p:sp>
        <p:nvSpPr>
          <p:cNvPr id="62" name="TextBox 61"/>
          <p:cNvSpPr txBox="1"/>
          <p:nvPr/>
        </p:nvSpPr>
        <p:spPr>
          <a:xfrm>
            <a:off x="3309732" y="2766979"/>
            <a:ext cx="357171" cy="113577"/>
          </a:xfrm>
          <a:prstGeom prst="rect">
            <a:avLst/>
          </a:prstGeom>
          <a:noFill/>
        </p:spPr>
        <p:txBody>
          <a:bodyPr wrap="square" lIns="0" tIns="0" rIns="0" bIns="0" rtlCol="0">
            <a:noAutofit/>
          </a:bodyPr>
          <a:lstStyle/>
          <a:p>
            <a:pPr>
              <a:lnSpc>
                <a:spcPct val="90000"/>
              </a:lnSpc>
              <a:spcAft>
                <a:spcPts val="50"/>
              </a:spcAft>
            </a:pPr>
            <a:r>
              <a:rPr lang="en-US" sz="700" dirty="0" smtClean="0">
                <a:solidFill>
                  <a:srgbClr val="279FC3"/>
                </a:solidFill>
                <a:latin typeface="Arial"/>
                <a:cs typeface="Arial"/>
              </a:rPr>
              <a:t>$6.65M</a:t>
            </a:r>
            <a:r>
              <a:rPr lang="en-US" sz="1100" dirty="0" smtClean="0">
                <a:solidFill>
                  <a:srgbClr val="279FC3"/>
                </a:solidFill>
                <a:latin typeface="Arial"/>
                <a:cs typeface="Arial"/>
              </a:rPr>
              <a:t>	</a:t>
            </a:r>
          </a:p>
        </p:txBody>
      </p:sp>
      <p:sp>
        <p:nvSpPr>
          <p:cNvPr id="63" name="Rectangle 62"/>
          <p:cNvSpPr/>
          <p:nvPr/>
        </p:nvSpPr>
        <p:spPr>
          <a:xfrm>
            <a:off x="3889888" y="2968242"/>
            <a:ext cx="82526" cy="272847"/>
          </a:xfrm>
          <a:prstGeom prst="rect">
            <a:avLst/>
          </a:prstGeom>
          <a:solidFill>
            <a:srgbClr val="D46983"/>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 tIns="45720" rIns="9144" bIns="45720" numCol="1" spcCol="0" rtlCol="0" fromWordArt="0" anchor="ctr" anchorCtr="0" forceAA="0" compatLnSpc="1">
            <a:prstTxWarp prst="textNoShape">
              <a:avLst/>
            </a:prstTxWarp>
            <a:noAutofit/>
          </a:bodyPr>
          <a:lstStyle/>
          <a:p>
            <a:pPr>
              <a:lnSpc>
                <a:spcPct val="90000"/>
              </a:lnSpc>
            </a:pPr>
            <a:endParaRPr lang="en-US" sz="1200" dirty="0">
              <a:latin typeface="Arial"/>
              <a:cs typeface="Arial"/>
            </a:endParaRPr>
          </a:p>
        </p:txBody>
      </p:sp>
      <p:sp>
        <p:nvSpPr>
          <p:cNvPr id="64" name="Rectangle 63"/>
          <p:cNvSpPr/>
          <p:nvPr/>
        </p:nvSpPr>
        <p:spPr>
          <a:xfrm>
            <a:off x="3772787" y="3034268"/>
            <a:ext cx="86300" cy="207905"/>
          </a:xfrm>
          <a:prstGeom prst="rect">
            <a:avLst/>
          </a:prstGeom>
          <a:solidFill>
            <a:srgbClr val="6C67A7"/>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 tIns="45720" rIns="9144" bIns="45720" numCol="1" spcCol="0" rtlCol="0" fromWordArt="0" anchor="ctr" anchorCtr="0" forceAA="0" compatLnSpc="1">
            <a:prstTxWarp prst="textNoShape">
              <a:avLst/>
            </a:prstTxWarp>
            <a:noAutofit/>
          </a:bodyPr>
          <a:lstStyle/>
          <a:p>
            <a:pPr>
              <a:lnSpc>
                <a:spcPct val="90000"/>
              </a:lnSpc>
            </a:pPr>
            <a:endParaRPr lang="en-US" sz="1200" dirty="0">
              <a:latin typeface="Arial"/>
              <a:cs typeface="Arial"/>
            </a:endParaRPr>
          </a:p>
        </p:txBody>
      </p:sp>
      <p:sp>
        <p:nvSpPr>
          <p:cNvPr id="65" name="Rectangle 64"/>
          <p:cNvSpPr/>
          <p:nvPr/>
        </p:nvSpPr>
        <p:spPr>
          <a:xfrm>
            <a:off x="3654847" y="2877408"/>
            <a:ext cx="87141" cy="364567"/>
          </a:xfrm>
          <a:prstGeom prst="rect">
            <a:avLst/>
          </a:prstGeom>
          <a:solidFill>
            <a:srgbClr val="000000"/>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 tIns="45720" rIns="9144" bIns="45720" numCol="1" spcCol="0" rtlCol="0" fromWordArt="0" anchor="ctr" anchorCtr="0" forceAA="0" compatLnSpc="1">
            <a:prstTxWarp prst="textNoShape">
              <a:avLst/>
            </a:prstTxWarp>
            <a:noAutofit/>
          </a:bodyPr>
          <a:lstStyle/>
          <a:p>
            <a:pPr>
              <a:lnSpc>
                <a:spcPct val="90000"/>
              </a:lnSpc>
            </a:pPr>
            <a:endParaRPr lang="en-US" sz="1200" dirty="0">
              <a:latin typeface="Arial"/>
              <a:cs typeface="Arial"/>
            </a:endParaRPr>
          </a:p>
        </p:txBody>
      </p:sp>
      <p:sp>
        <p:nvSpPr>
          <p:cNvPr id="66" name="Rectangle 65"/>
          <p:cNvSpPr/>
          <p:nvPr/>
        </p:nvSpPr>
        <p:spPr>
          <a:xfrm>
            <a:off x="3544099" y="2944774"/>
            <a:ext cx="79949" cy="295364"/>
          </a:xfrm>
          <a:prstGeom prst="rect">
            <a:avLst/>
          </a:prstGeom>
          <a:solidFill>
            <a:srgbClr val="6CA27B"/>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 tIns="45720" rIns="9144" bIns="45720" numCol="1" spcCol="0" rtlCol="0" fromWordArt="0" anchor="ctr" anchorCtr="0" forceAA="0" compatLnSpc="1">
            <a:prstTxWarp prst="textNoShape">
              <a:avLst/>
            </a:prstTxWarp>
            <a:noAutofit/>
          </a:bodyPr>
          <a:lstStyle/>
          <a:p>
            <a:pPr>
              <a:lnSpc>
                <a:spcPct val="90000"/>
              </a:lnSpc>
            </a:pPr>
            <a:endParaRPr lang="en-US" sz="1200" dirty="0">
              <a:latin typeface="Arial"/>
              <a:cs typeface="Arial"/>
            </a:endParaRPr>
          </a:p>
        </p:txBody>
      </p:sp>
      <p:sp>
        <p:nvSpPr>
          <p:cNvPr id="67" name="Rectangle 66"/>
          <p:cNvSpPr/>
          <p:nvPr/>
        </p:nvSpPr>
        <p:spPr>
          <a:xfrm>
            <a:off x="3430115" y="2978866"/>
            <a:ext cx="83185" cy="260253"/>
          </a:xfrm>
          <a:prstGeom prst="rect">
            <a:avLst/>
          </a:prstGeom>
          <a:solidFill>
            <a:srgbClr val="E0847A"/>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 tIns="45720" rIns="9144" bIns="45720" numCol="1" spcCol="0" rtlCol="0" fromWordArt="0" anchor="ctr" anchorCtr="0" forceAA="0" compatLnSpc="1">
            <a:prstTxWarp prst="textNoShape">
              <a:avLst/>
            </a:prstTxWarp>
            <a:noAutofit/>
          </a:bodyPr>
          <a:lstStyle/>
          <a:p>
            <a:pPr>
              <a:lnSpc>
                <a:spcPct val="90000"/>
              </a:lnSpc>
            </a:pPr>
            <a:endParaRPr lang="en-US" sz="1200" dirty="0">
              <a:latin typeface="Arial"/>
              <a:cs typeface="Arial"/>
            </a:endParaRPr>
          </a:p>
        </p:txBody>
      </p:sp>
      <p:sp>
        <p:nvSpPr>
          <p:cNvPr id="73" name="Rectangle 72"/>
          <p:cNvSpPr/>
          <p:nvPr/>
        </p:nvSpPr>
        <p:spPr>
          <a:xfrm>
            <a:off x="3321930" y="3035907"/>
            <a:ext cx="77386" cy="203833"/>
          </a:xfrm>
          <a:prstGeom prst="rect">
            <a:avLst/>
          </a:prstGeom>
          <a:solidFill>
            <a:srgbClr val="F8A242"/>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 tIns="45720" rIns="9144" bIns="45720" numCol="1" spcCol="0" rtlCol="0" fromWordArt="0" anchor="ctr" anchorCtr="0" forceAA="0" compatLnSpc="1">
            <a:prstTxWarp prst="textNoShape">
              <a:avLst/>
            </a:prstTxWarp>
            <a:noAutofit/>
          </a:bodyPr>
          <a:lstStyle/>
          <a:p>
            <a:pPr>
              <a:lnSpc>
                <a:spcPct val="90000"/>
              </a:lnSpc>
            </a:pPr>
            <a:endParaRPr lang="en-US" sz="1200" dirty="0">
              <a:latin typeface="Arial"/>
              <a:cs typeface="Arial"/>
            </a:endParaRPr>
          </a:p>
        </p:txBody>
      </p:sp>
      <p:sp>
        <p:nvSpPr>
          <p:cNvPr id="77" name="Rounded Rectangle 76"/>
          <p:cNvSpPr/>
          <p:nvPr/>
        </p:nvSpPr>
        <p:spPr>
          <a:xfrm>
            <a:off x="2432642" y="3354527"/>
            <a:ext cx="1623565" cy="773055"/>
          </a:xfrm>
          <a:prstGeom prst="roundRect">
            <a:avLst>
              <a:gd name="adj" fmla="val 2871"/>
            </a:avLst>
          </a:prstGeom>
          <a:solidFill>
            <a:schemeClr val="bg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lang="en-US">
              <a:latin typeface="Arial"/>
              <a:cs typeface="Arial"/>
            </a:endParaRPr>
          </a:p>
        </p:txBody>
      </p:sp>
      <p:sp>
        <p:nvSpPr>
          <p:cNvPr id="79" name="TextBox 78"/>
          <p:cNvSpPr txBox="1"/>
          <p:nvPr/>
        </p:nvSpPr>
        <p:spPr>
          <a:xfrm>
            <a:off x="2614102" y="3546277"/>
            <a:ext cx="166369" cy="270678"/>
          </a:xfrm>
          <a:prstGeom prst="rect">
            <a:avLst/>
          </a:prstGeom>
          <a:noFill/>
        </p:spPr>
        <p:txBody>
          <a:bodyPr wrap="square" lIns="0" tIns="0" rIns="0" bIns="0" rtlCol="0">
            <a:noAutofit/>
          </a:bodyPr>
          <a:lstStyle/>
          <a:p>
            <a:pPr>
              <a:lnSpc>
                <a:spcPct val="90000"/>
              </a:lnSpc>
            </a:pPr>
            <a:r>
              <a:rPr lang="en-US" sz="2000" dirty="0">
                <a:solidFill>
                  <a:srgbClr val="2044A5"/>
                </a:solidFill>
                <a:latin typeface="Arial"/>
                <a:cs typeface="Arial"/>
              </a:rPr>
              <a:t>3</a:t>
            </a:r>
            <a:endParaRPr lang="en-US" sz="2000" dirty="0" smtClean="0">
              <a:solidFill>
                <a:srgbClr val="2044A5"/>
              </a:solidFill>
              <a:latin typeface="Arial"/>
              <a:cs typeface="Arial"/>
            </a:endParaRPr>
          </a:p>
        </p:txBody>
      </p:sp>
      <p:sp>
        <p:nvSpPr>
          <p:cNvPr id="80" name="TextBox 79"/>
          <p:cNvSpPr txBox="1"/>
          <p:nvPr/>
        </p:nvSpPr>
        <p:spPr>
          <a:xfrm>
            <a:off x="2481865" y="3376438"/>
            <a:ext cx="654276" cy="106992"/>
          </a:xfrm>
          <a:prstGeom prst="rect">
            <a:avLst/>
          </a:prstGeom>
          <a:noFill/>
        </p:spPr>
        <p:txBody>
          <a:bodyPr wrap="square" lIns="0" tIns="0" rIns="0" bIns="0" rtlCol="0">
            <a:noAutofit/>
          </a:bodyPr>
          <a:lstStyle/>
          <a:p>
            <a:pPr>
              <a:lnSpc>
                <a:spcPct val="90000"/>
              </a:lnSpc>
              <a:spcAft>
                <a:spcPts val="50"/>
              </a:spcAft>
            </a:pPr>
            <a:r>
              <a:rPr lang="en-US" sz="600" b="1" dirty="0" smtClean="0">
                <a:solidFill>
                  <a:schemeClr val="bg1">
                    <a:lumMod val="65000"/>
                  </a:schemeClr>
                </a:solidFill>
                <a:latin typeface="Arial"/>
                <a:cs typeface="Arial"/>
              </a:rPr>
              <a:t>Sales Visits</a:t>
            </a:r>
          </a:p>
          <a:p>
            <a:pPr>
              <a:lnSpc>
                <a:spcPct val="90000"/>
              </a:lnSpc>
              <a:spcAft>
                <a:spcPts val="30"/>
              </a:spcAft>
            </a:pPr>
            <a:r>
              <a:rPr lang="en-US" sz="1050" b="1" dirty="0" smtClean="0">
                <a:solidFill>
                  <a:schemeClr val="bg1">
                    <a:lumMod val="65000"/>
                  </a:schemeClr>
                </a:solidFill>
                <a:latin typeface="Arial"/>
                <a:cs typeface="Arial"/>
              </a:rPr>
              <a:t>	</a:t>
            </a:r>
          </a:p>
        </p:txBody>
      </p:sp>
      <p:sp>
        <p:nvSpPr>
          <p:cNvPr id="81" name="TextBox 80"/>
          <p:cNvSpPr txBox="1"/>
          <p:nvPr/>
        </p:nvSpPr>
        <p:spPr>
          <a:xfrm>
            <a:off x="2460322" y="3812810"/>
            <a:ext cx="445885" cy="101710"/>
          </a:xfrm>
          <a:prstGeom prst="rect">
            <a:avLst/>
          </a:prstGeom>
          <a:noFill/>
        </p:spPr>
        <p:txBody>
          <a:bodyPr wrap="square" lIns="0" tIns="0" rIns="0" bIns="0" rtlCol="0">
            <a:noAutofit/>
          </a:bodyPr>
          <a:lstStyle/>
          <a:p>
            <a:pPr>
              <a:lnSpc>
                <a:spcPct val="90000"/>
              </a:lnSpc>
              <a:spcAft>
                <a:spcPts val="50"/>
              </a:spcAft>
            </a:pPr>
            <a:r>
              <a:rPr lang="en-US" sz="500" b="1" dirty="0" smtClean="0">
                <a:solidFill>
                  <a:schemeClr val="bg1">
                    <a:lumMod val="65000"/>
                  </a:schemeClr>
                </a:solidFill>
                <a:latin typeface="Arial"/>
                <a:cs typeface="Arial"/>
              </a:rPr>
              <a:t>Appointments</a:t>
            </a:r>
            <a:endParaRPr lang="en-US" sz="1000" b="1" dirty="0" smtClean="0">
              <a:solidFill>
                <a:schemeClr val="bg1">
                  <a:lumMod val="65000"/>
                </a:schemeClr>
              </a:solidFill>
              <a:latin typeface="Arial"/>
              <a:cs typeface="Arial"/>
            </a:endParaRPr>
          </a:p>
        </p:txBody>
      </p:sp>
      <p:sp>
        <p:nvSpPr>
          <p:cNvPr id="82" name="TextBox 81"/>
          <p:cNvSpPr txBox="1"/>
          <p:nvPr/>
        </p:nvSpPr>
        <p:spPr>
          <a:xfrm>
            <a:off x="2868400" y="3554823"/>
            <a:ext cx="313093" cy="419046"/>
          </a:xfrm>
          <a:prstGeom prst="rect">
            <a:avLst/>
          </a:prstGeom>
          <a:noFill/>
        </p:spPr>
        <p:txBody>
          <a:bodyPr wrap="square" lIns="0" tIns="0" rIns="0" bIns="0" rtlCol="0">
            <a:noAutofit/>
          </a:bodyPr>
          <a:lstStyle/>
          <a:p>
            <a:pPr algn="r">
              <a:lnSpc>
                <a:spcPct val="90000"/>
              </a:lnSpc>
              <a:spcAft>
                <a:spcPts val="50"/>
              </a:spcAft>
            </a:pPr>
            <a:r>
              <a:rPr lang="en-US" sz="500" b="1" dirty="0" smtClean="0">
                <a:solidFill>
                  <a:schemeClr val="bg1">
                    <a:lumMod val="65000"/>
                  </a:schemeClr>
                </a:solidFill>
                <a:latin typeface="Arial"/>
                <a:cs typeface="Arial"/>
              </a:rPr>
              <a:t>8:00 AM</a:t>
            </a:r>
          </a:p>
          <a:p>
            <a:pPr algn="r">
              <a:lnSpc>
                <a:spcPct val="90000"/>
              </a:lnSpc>
              <a:spcAft>
                <a:spcPts val="50"/>
              </a:spcAft>
            </a:pPr>
            <a:endParaRPr lang="en-US" sz="500" b="1" dirty="0">
              <a:solidFill>
                <a:schemeClr val="bg1">
                  <a:lumMod val="65000"/>
                </a:schemeClr>
              </a:solidFill>
              <a:latin typeface="Arial"/>
              <a:cs typeface="Arial"/>
            </a:endParaRPr>
          </a:p>
          <a:p>
            <a:pPr algn="r">
              <a:lnSpc>
                <a:spcPct val="90000"/>
              </a:lnSpc>
              <a:spcAft>
                <a:spcPts val="50"/>
              </a:spcAft>
            </a:pPr>
            <a:r>
              <a:rPr lang="en-US" sz="500" b="1" dirty="0" smtClean="0">
                <a:solidFill>
                  <a:schemeClr val="bg1">
                    <a:lumMod val="65000"/>
                  </a:schemeClr>
                </a:solidFill>
                <a:latin typeface="Arial"/>
                <a:cs typeface="Arial"/>
              </a:rPr>
              <a:t>9:00 AM</a:t>
            </a:r>
          </a:p>
          <a:p>
            <a:pPr algn="r">
              <a:lnSpc>
                <a:spcPct val="90000"/>
              </a:lnSpc>
              <a:spcAft>
                <a:spcPts val="50"/>
              </a:spcAft>
            </a:pPr>
            <a:endParaRPr lang="en-US" sz="500" b="1" dirty="0">
              <a:solidFill>
                <a:schemeClr val="bg1">
                  <a:lumMod val="65000"/>
                </a:schemeClr>
              </a:solidFill>
              <a:latin typeface="Arial"/>
              <a:cs typeface="Arial"/>
            </a:endParaRPr>
          </a:p>
          <a:p>
            <a:pPr algn="r">
              <a:lnSpc>
                <a:spcPct val="90000"/>
              </a:lnSpc>
              <a:spcAft>
                <a:spcPts val="50"/>
              </a:spcAft>
            </a:pPr>
            <a:r>
              <a:rPr lang="en-US" sz="500" b="1" dirty="0" smtClean="0">
                <a:solidFill>
                  <a:schemeClr val="bg1">
                    <a:lumMod val="65000"/>
                  </a:schemeClr>
                </a:solidFill>
                <a:latin typeface="Arial"/>
                <a:cs typeface="Arial"/>
              </a:rPr>
              <a:t>11:00AM</a:t>
            </a:r>
            <a:endParaRPr lang="en-US" sz="1000" b="1" dirty="0" smtClean="0">
              <a:solidFill>
                <a:schemeClr val="bg1">
                  <a:lumMod val="65000"/>
                </a:schemeClr>
              </a:solidFill>
              <a:latin typeface="Arial"/>
              <a:cs typeface="Arial"/>
            </a:endParaRPr>
          </a:p>
        </p:txBody>
      </p:sp>
      <p:sp>
        <p:nvSpPr>
          <p:cNvPr id="83" name="TextBox 82"/>
          <p:cNvSpPr txBox="1"/>
          <p:nvPr/>
        </p:nvSpPr>
        <p:spPr>
          <a:xfrm>
            <a:off x="3284151" y="3543547"/>
            <a:ext cx="654276" cy="106992"/>
          </a:xfrm>
          <a:prstGeom prst="rect">
            <a:avLst/>
          </a:prstGeom>
          <a:noFill/>
        </p:spPr>
        <p:txBody>
          <a:bodyPr wrap="square" lIns="0" tIns="0" rIns="0" bIns="0" rtlCol="0">
            <a:noAutofit/>
          </a:bodyPr>
          <a:lstStyle/>
          <a:p>
            <a:pPr>
              <a:lnSpc>
                <a:spcPct val="90000"/>
              </a:lnSpc>
              <a:spcAft>
                <a:spcPts val="50"/>
              </a:spcAft>
            </a:pPr>
            <a:r>
              <a:rPr lang="en-US" sz="600" b="1" dirty="0" smtClean="0">
                <a:solidFill>
                  <a:schemeClr val="bg1">
                    <a:lumMod val="50000"/>
                  </a:schemeClr>
                </a:solidFill>
                <a:latin typeface="Arial"/>
                <a:cs typeface="Arial"/>
              </a:rPr>
              <a:t>Solution Briefing </a:t>
            </a:r>
          </a:p>
          <a:p>
            <a:pPr>
              <a:lnSpc>
                <a:spcPct val="90000"/>
              </a:lnSpc>
              <a:spcAft>
                <a:spcPts val="30"/>
              </a:spcAft>
            </a:pPr>
            <a:r>
              <a:rPr lang="en-US" sz="600" b="1" dirty="0" smtClean="0">
                <a:solidFill>
                  <a:schemeClr val="bg1">
                    <a:lumMod val="50000"/>
                  </a:schemeClr>
                </a:solidFill>
                <a:latin typeface="Arial"/>
                <a:cs typeface="Arial"/>
              </a:rPr>
              <a:t>	</a:t>
            </a:r>
          </a:p>
        </p:txBody>
      </p:sp>
      <p:sp>
        <p:nvSpPr>
          <p:cNvPr id="84" name="TextBox 83"/>
          <p:cNvSpPr txBox="1"/>
          <p:nvPr/>
        </p:nvSpPr>
        <p:spPr>
          <a:xfrm>
            <a:off x="3284151" y="3687265"/>
            <a:ext cx="767632" cy="79775"/>
          </a:xfrm>
          <a:prstGeom prst="rect">
            <a:avLst/>
          </a:prstGeom>
          <a:noFill/>
        </p:spPr>
        <p:txBody>
          <a:bodyPr wrap="square" lIns="0" tIns="0" rIns="0" bIns="0" rtlCol="0">
            <a:noAutofit/>
          </a:bodyPr>
          <a:lstStyle/>
          <a:p>
            <a:pPr>
              <a:lnSpc>
                <a:spcPct val="90000"/>
              </a:lnSpc>
              <a:spcAft>
                <a:spcPts val="50"/>
              </a:spcAft>
            </a:pPr>
            <a:r>
              <a:rPr lang="en-US" sz="600" b="1" dirty="0" smtClean="0">
                <a:solidFill>
                  <a:schemeClr val="bg1">
                    <a:lumMod val="50000"/>
                  </a:schemeClr>
                </a:solidFill>
                <a:latin typeface="Arial"/>
                <a:cs typeface="Arial"/>
              </a:rPr>
              <a:t>Upgrade Discussion</a:t>
            </a:r>
          </a:p>
          <a:p>
            <a:pPr>
              <a:lnSpc>
                <a:spcPct val="90000"/>
              </a:lnSpc>
              <a:spcAft>
                <a:spcPts val="30"/>
              </a:spcAft>
            </a:pPr>
            <a:r>
              <a:rPr lang="en-US" sz="600" b="1" dirty="0" smtClean="0">
                <a:solidFill>
                  <a:schemeClr val="bg1">
                    <a:lumMod val="50000"/>
                  </a:schemeClr>
                </a:solidFill>
                <a:latin typeface="Arial"/>
                <a:cs typeface="Arial"/>
              </a:rPr>
              <a:t>	</a:t>
            </a:r>
          </a:p>
        </p:txBody>
      </p:sp>
      <p:sp>
        <p:nvSpPr>
          <p:cNvPr id="85" name="TextBox 84"/>
          <p:cNvSpPr txBox="1"/>
          <p:nvPr/>
        </p:nvSpPr>
        <p:spPr>
          <a:xfrm>
            <a:off x="3284151" y="3843995"/>
            <a:ext cx="654276" cy="106992"/>
          </a:xfrm>
          <a:prstGeom prst="rect">
            <a:avLst/>
          </a:prstGeom>
          <a:noFill/>
        </p:spPr>
        <p:txBody>
          <a:bodyPr wrap="square" lIns="0" tIns="0" rIns="0" bIns="0" rtlCol="0">
            <a:noAutofit/>
          </a:bodyPr>
          <a:lstStyle/>
          <a:p>
            <a:pPr>
              <a:lnSpc>
                <a:spcPct val="90000"/>
              </a:lnSpc>
              <a:spcAft>
                <a:spcPts val="50"/>
              </a:spcAft>
            </a:pPr>
            <a:r>
              <a:rPr lang="en-US" sz="600" b="1" dirty="0" smtClean="0">
                <a:solidFill>
                  <a:schemeClr val="bg1">
                    <a:lumMod val="50000"/>
                  </a:schemeClr>
                </a:solidFill>
                <a:latin typeface="Arial"/>
                <a:cs typeface="Arial"/>
              </a:rPr>
              <a:t>Service Offering</a:t>
            </a:r>
          </a:p>
          <a:p>
            <a:pPr>
              <a:lnSpc>
                <a:spcPct val="90000"/>
              </a:lnSpc>
              <a:spcAft>
                <a:spcPts val="30"/>
              </a:spcAft>
            </a:pPr>
            <a:r>
              <a:rPr lang="en-US" sz="1050" b="1" dirty="0" smtClean="0">
                <a:solidFill>
                  <a:schemeClr val="bg1">
                    <a:lumMod val="50000"/>
                  </a:schemeClr>
                </a:solidFill>
                <a:latin typeface="Arial"/>
                <a:cs typeface="Arial"/>
              </a:rPr>
              <a:t>	</a:t>
            </a:r>
          </a:p>
        </p:txBody>
      </p:sp>
      <p:cxnSp>
        <p:nvCxnSpPr>
          <p:cNvPr id="86" name="Straight Connector 85"/>
          <p:cNvCxnSpPr/>
          <p:nvPr/>
        </p:nvCxnSpPr>
        <p:spPr>
          <a:xfrm>
            <a:off x="3241675" y="3549650"/>
            <a:ext cx="0" cy="76200"/>
          </a:xfrm>
          <a:prstGeom prst="line">
            <a:avLst/>
          </a:prstGeom>
          <a:ln w="24765" cap="flat">
            <a:solidFill>
              <a:srgbClr val="F82F0E"/>
            </a:solidFill>
            <a:miter lim="800000"/>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a:off x="3244850" y="3689350"/>
            <a:ext cx="0" cy="76200"/>
          </a:xfrm>
          <a:prstGeom prst="line">
            <a:avLst/>
          </a:prstGeom>
          <a:ln w="24765" cap="flat">
            <a:solidFill>
              <a:srgbClr val="FDB209"/>
            </a:solidFill>
            <a:miter lim="800000"/>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a:off x="3244850" y="3848100"/>
            <a:ext cx="0" cy="76200"/>
          </a:xfrm>
          <a:prstGeom prst="line">
            <a:avLst/>
          </a:prstGeom>
          <a:ln w="24765" cap="flat">
            <a:solidFill>
              <a:srgbClr val="29ACB9"/>
            </a:solidFill>
            <a:miter lim="800000"/>
          </a:ln>
        </p:spPr>
        <p:style>
          <a:lnRef idx="1">
            <a:schemeClr val="accent1"/>
          </a:lnRef>
          <a:fillRef idx="0">
            <a:schemeClr val="accent1"/>
          </a:fillRef>
          <a:effectRef idx="0">
            <a:schemeClr val="accent1"/>
          </a:effectRef>
          <a:fontRef idx="minor">
            <a:schemeClr val="tx1"/>
          </a:fontRef>
        </p:style>
      </p:cxnSp>
      <p:sp>
        <p:nvSpPr>
          <p:cNvPr id="91" name="TextBox 90"/>
          <p:cNvSpPr txBox="1"/>
          <p:nvPr/>
        </p:nvSpPr>
        <p:spPr>
          <a:xfrm>
            <a:off x="2467511" y="2538174"/>
            <a:ext cx="716640" cy="128827"/>
          </a:xfrm>
          <a:prstGeom prst="rect">
            <a:avLst/>
          </a:prstGeom>
          <a:noFill/>
        </p:spPr>
        <p:txBody>
          <a:bodyPr wrap="square" lIns="0" tIns="0" rIns="0" bIns="0" rtlCol="0">
            <a:noAutofit/>
          </a:bodyPr>
          <a:lstStyle/>
          <a:p>
            <a:pPr>
              <a:lnSpc>
                <a:spcPct val="90000"/>
              </a:lnSpc>
              <a:spcAft>
                <a:spcPts val="50"/>
              </a:spcAft>
            </a:pPr>
            <a:r>
              <a:rPr lang="en-US" sz="600" b="1" dirty="0" smtClean="0">
                <a:solidFill>
                  <a:schemeClr val="bg1">
                    <a:lumMod val="65000"/>
                  </a:schemeClr>
                </a:solidFill>
                <a:latin typeface="Arial"/>
                <a:cs typeface="Arial"/>
              </a:rPr>
              <a:t>Actual vs. Quota</a:t>
            </a:r>
            <a:r>
              <a:rPr lang="en-US" sz="1050" b="1" dirty="0" smtClean="0">
                <a:solidFill>
                  <a:schemeClr val="bg1">
                    <a:lumMod val="65000"/>
                  </a:schemeClr>
                </a:solidFill>
                <a:latin typeface="Arial"/>
                <a:cs typeface="Arial"/>
              </a:rPr>
              <a:t>	</a:t>
            </a:r>
          </a:p>
        </p:txBody>
      </p:sp>
      <p:sp>
        <p:nvSpPr>
          <p:cNvPr id="92" name="TextBox 91"/>
          <p:cNvSpPr txBox="1"/>
          <p:nvPr/>
        </p:nvSpPr>
        <p:spPr>
          <a:xfrm>
            <a:off x="2471860" y="3106238"/>
            <a:ext cx="313121" cy="173945"/>
          </a:xfrm>
          <a:prstGeom prst="rect">
            <a:avLst/>
          </a:prstGeom>
          <a:noFill/>
        </p:spPr>
        <p:txBody>
          <a:bodyPr wrap="square" lIns="0" tIns="0" rIns="0" bIns="0" rtlCol="0">
            <a:noAutofit/>
          </a:bodyPr>
          <a:lstStyle/>
          <a:p>
            <a:pPr algn="ctr">
              <a:lnSpc>
                <a:spcPct val="90000"/>
              </a:lnSpc>
              <a:spcAft>
                <a:spcPts val="30"/>
              </a:spcAft>
            </a:pPr>
            <a:r>
              <a:rPr lang="en-US" sz="500" dirty="0" smtClean="0">
                <a:solidFill>
                  <a:schemeClr val="bg1">
                    <a:lumMod val="65000"/>
                  </a:schemeClr>
                </a:solidFill>
                <a:latin typeface="Arial"/>
                <a:cs typeface="Arial"/>
              </a:rPr>
              <a:t>Remaining</a:t>
            </a:r>
          </a:p>
          <a:p>
            <a:pPr algn="ctr">
              <a:lnSpc>
                <a:spcPct val="90000"/>
              </a:lnSpc>
              <a:spcAft>
                <a:spcPts val="30"/>
              </a:spcAft>
            </a:pPr>
            <a:r>
              <a:rPr lang="en-US" sz="500" dirty="0" smtClean="0">
                <a:solidFill>
                  <a:schemeClr val="bg1">
                    <a:lumMod val="65000"/>
                  </a:schemeClr>
                </a:solidFill>
                <a:latin typeface="Arial"/>
                <a:cs typeface="Arial"/>
              </a:rPr>
              <a:t>$1.5M</a:t>
            </a:r>
            <a:r>
              <a:rPr lang="en-US" sz="1050" b="1" dirty="0" smtClean="0">
                <a:solidFill>
                  <a:schemeClr val="bg1">
                    <a:lumMod val="65000"/>
                  </a:schemeClr>
                </a:solidFill>
                <a:latin typeface="Arial"/>
                <a:cs typeface="Arial"/>
              </a:rPr>
              <a:t>	</a:t>
            </a:r>
          </a:p>
        </p:txBody>
      </p:sp>
      <p:sp>
        <p:nvSpPr>
          <p:cNvPr id="93" name="TextBox 92"/>
          <p:cNvSpPr txBox="1"/>
          <p:nvPr/>
        </p:nvSpPr>
        <p:spPr>
          <a:xfrm>
            <a:off x="2908257" y="3104422"/>
            <a:ext cx="290291" cy="173945"/>
          </a:xfrm>
          <a:prstGeom prst="rect">
            <a:avLst/>
          </a:prstGeom>
          <a:noFill/>
        </p:spPr>
        <p:txBody>
          <a:bodyPr wrap="square" lIns="0" tIns="0" rIns="0" bIns="0" rtlCol="0">
            <a:noAutofit/>
          </a:bodyPr>
          <a:lstStyle/>
          <a:p>
            <a:pPr algn="ctr">
              <a:lnSpc>
                <a:spcPct val="90000"/>
              </a:lnSpc>
              <a:spcAft>
                <a:spcPts val="30"/>
              </a:spcAft>
            </a:pPr>
            <a:r>
              <a:rPr lang="en-US" sz="500" dirty="0" smtClean="0">
                <a:solidFill>
                  <a:schemeClr val="bg1">
                    <a:lumMod val="65000"/>
                  </a:schemeClr>
                </a:solidFill>
                <a:latin typeface="Arial"/>
                <a:cs typeface="Arial"/>
              </a:rPr>
              <a:t>Won</a:t>
            </a:r>
          </a:p>
          <a:p>
            <a:pPr algn="ctr">
              <a:lnSpc>
                <a:spcPct val="90000"/>
              </a:lnSpc>
              <a:spcAft>
                <a:spcPts val="30"/>
              </a:spcAft>
            </a:pPr>
            <a:r>
              <a:rPr lang="en-US" sz="500" dirty="0" smtClean="0">
                <a:solidFill>
                  <a:schemeClr val="bg1">
                    <a:lumMod val="65000"/>
                  </a:schemeClr>
                </a:solidFill>
                <a:latin typeface="Arial"/>
                <a:cs typeface="Arial"/>
              </a:rPr>
              <a:t>$7.8M</a:t>
            </a:r>
            <a:r>
              <a:rPr lang="en-US" sz="1050" b="1" dirty="0" smtClean="0">
                <a:solidFill>
                  <a:schemeClr val="bg1">
                    <a:lumMod val="65000"/>
                  </a:schemeClr>
                </a:solidFill>
                <a:latin typeface="Arial"/>
                <a:cs typeface="Arial"/>
              </a:rPr>
              <a:t>	</a:t>
            </a:r>
          </a:p>
        </p:txBody>
      </p:sp>
      <p:sp>
        <p:nvSpPr>
          <p:cNvPr id="95" name="TextBox 94"/>
          <p:cNvSpPr txBox="1"/>
          <p:nvPr/>
        </p:nvSpPr>
        <p:spPr>
          <a:xfrm>
            <a:off x="2461904" y="4218266"/>
            <a:ext cx="976495" cy="110374"/>
          </a:xfrm>
          <a:prstGeom prst="rect">
            <a:avLst/>
          </a:prstGeom>
          <a:noFill/>
        </p:spPr>
        <p:txBody>
          <a:bodyPr wrap="square" lIns="0" tIns="0" rIns="0" bIns="0" rtlCol="0">
            <a:noAutofit/>
          </a:bodyPr>
          <a:lstStyle/>
          <a:p>
            <a:pPr>
              <a:lnSpc>
                <a:spcPct val="90000"/>
              </a:lnSpc>
              <a:spcAft>
                <a:spcPts val="50"/>
              </a:spcAft>
            </a:pPr>
            <a:r>
              <a:rPr lang="en-US" sz="600" b="1" dirty="0" smtClean="0">
                <a:solidFill>
                  <a:schemeClr val="bg1">
                    <a:lumMod val="65000"/>
                  </a:schemeClr>
                </a:solidFill>
                <a:latin typeface="Arial"/>
                <a:cs typeface="Arial"/>
              </a:rPr>
              <a:t>Marketing Promotions</a:t>
            </a:r>
          </a:p>
          <a:p>
            <a:pPr>
              <a:lnSpc>
                <a:spcPct val="90000"/>
              </a:lnSpc>
              <a:spcAft>
                <a:spcPts val="30"/>
              </a:spcAft>
            </a:pPr>
            <a:r>
              <a:rPr lang="en-US" sz="1050" b="1" dirty="0" smtClean="0">
                <a:solidFill>
                  <a:schemeClr val="bg1">
                    <a:lumMod val="65000"/>
                  </a:schemeClr>
                </a:solidFill>
                <a:latin typeface="Arial"/>
                <a:cs typeface="Arial"/>
              </a:rPr>
              <a:t>	</a:t>
            </a:r>
          </a:p>
        </p:txBody>
      </p:sp>
      <p:sp>
        <p:nvSpPr>
          <p:cNvPr id="96" name="TextBox 95"/>
          <p:cNvSpPr txBox="1"/>
          <p:nvPr/>
        </p:nvSpPr>
        <p:spPr>
          <a:xfrm>
            <a:off x="2526532" y="4787954"/>
            <a:ext cx="399146" cy="83403"/>
          </a:xfrm>
          <a:prstGeom prst="rect">
            <a:avLst/>
          </a:prstGeom>
          <a:noFill/>
        </p:spPr>
        <p:txBody>
          <a:bodyPr wrap="square" lIns="0" tIns="0" rIns="0" bIns="0" rtlCol="0">
            <a:noAutofit/>
          </a:bodyPr>
          <a:lstStyle/>
          <a:p>
            <a:pPr algn="ctr">
              <a:lnSpc>
                <a:spcPct val="90000"/>
              </a:lnSpc>
              <a:spcAft>
                <a:spcPts val="50"/>
              </a:spcAft>
            </a:pPr>
            <a:r>
              <a:rPr lang="en-US" sz="500" b="1" dirty="0" smtClean="0">
                <a:solidFill>
                  <a:schemeClr val="bg1">
                    <a:lumMod val="65000"/>
                  </a:schemeClr>
                </a:solidFill>
                <a:latin typeface="Arial"/>
                <a:cs typeface="Arial"/>
              </a:rPr>
              <a:t>Just Right IT</a:t>
            </a:r>
            <a:endParaRPr lang="en-US" sz="1000" b="1" dirty="0" smtClean="0">
              <a:solidFill>
                <a:schemeClr val="bg1">
                  <a:lumMod val="65000"/>
                </a:schemeClr>
              </a:solidFill>
              <a:latin typeface="Arial"/>
              <a:cs typeface="Arial"/>
            </a:endParaRPr>
          </a:p>
        </p:txBody>
      </p:sp>
      <p:sp>
        <p:nvSpPr>
          <p:cNvPr id="97" name="TextBox 96"/>
          <p:cNvSpPr txBox="1"/>
          <p:nvPr/>
        </p:nvSpPr>
        <p:spPr>
          <a:xfrm>
            <a:off x="3142881" y="4786140"/>
            <a:ext cx="571974" cy="86820"/>
          </a:xfrm>
          <a:prstGeom prst="rect">
            <a:avLst/>
          </a:prstGeom>
          <a:noFill/>
        </p:spPr>
        <p:txBody>
          <a:bodyPr wrap="square" lIns="0" tIns="0" rIns="0" bIns="0" rtlCol="0">
            <a:noAutofit/>
          </a:bodyPr>
          <a:lstStyle/>
          <a:p>
            <a:pPr algn="ctr">
              <a:lnSpc>
                <a:spcPct val="90000"/>
              </a:lnSpc>
              <a:spcAft>
                <a:spcPts val="50"/>
              </a:spcAft>
            </a:pPr>
            <a:r>
              <a:rPr lang="en-US" sz="500" b="1" dirty="0" smtClean="0">
                <a:solidFill>
                  <a:schemeClr val="bg1">
                    <a:lumMod val="65000"/>
                  </a:schemeClr>
                </a:solidFill>
                <a:latin typeface="Arial"/>
                <a:cs typeface="Arial"/>
              </a:rPr>
              <a:t>Server Smart Buy</a:t>
            </a:r>
            <a:endParaRPr lang="en-US" sz="1000" b="1" dirty="0" smtClean="0">
              <a:solidFill>
                <a:schemeClr val="bg1">
                  <a:lumMod val="65000"/>
                </a:schemeClr>
              </a:solidFill>
              <a:latin typeface="Arial"/>
              <a:cs typeface="Arial"/>
            </a:endParaRPr>
          </a:p>
        </p:txBody>
      </p:sp>
      <p:sp>
        <p:nvSpPr>
          <p:cNvPr id="98" name="TextBox 97"/>
          <p:cNvSpPr txBox="1"/>
          <p:nvPr/>
        </p:nvSpPr>
        <p:spPr>
          <a:xfrm>
            <a:off x="3774777" y="4788861"/>
            <a:ext cx="280227" cy="91567"/>
          </a:xfrm>
          <a:prstGeom prst="rect">
            <a:avLst/>
          </a:prstGeom>
          <a:noFill/>
        </p:spPr>
        <p:txBody>
          <a:bodyPr wrap="square" lIns="0" tIns="0" rIns="0" bIns="0" rtlCol="0">
            <a:noAutofit/>
          </a:bodyPr>
          <a:lstStyle/>
          <a:p>
            <a:pPr algn="ctr">
              <a:lnSpc>
                <a:spcPct val="90000"/>
              </a:lnSpc>
              <a:spcAft>
                <a:spcPts val="50"/>
              </a:spcAft>
            </a:pPr>
            <a:r>
              <a:rPr lang="en-US" sz="500" b="1" dirty="0" smtClean="0">
                <a:solidFill>
                  <a:schemeClr val="bg1">
                    <a:lumMod val="65000"/>
                  </a:schemeClr>
                </a:solidFill>
                <a:latin typeface="Arial"/>
                <a:cs typeface="Arial"/>
              </a:rPr>
              <a:t>Host</a:t>
            </a:r>
            <a:endParaRPr lang="en-US" sz="1000" b="1" dirty="0" smtClean="0">
              <a:solidFill>
                <a:schemeClr val="bg1">
                  <a:lumMod val="65000"/>
                </a:schemeClr>
              </a:solidFill>
              <a:latin typeface="Arial"/>
              <a:cs typeface="Arial"/>
            </a:endParaRPr>
          </a:p>
        </p:txBody>
      </p:sp>
      <p:pic>
        <p:nvPicPr>
          <p:cNvPr id="99" name="Picture 9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465059" y="4402391"/>
            <a:ext cx="664372" cy="371677"/>
          </a:xfrm>
          <a:prstGeom prst="rect">
            <a:avLst/>
          </a:prstGeom>
        </p:spPr>
      </p:pic>
      <p:pic>
        <p:nvPicPr>
          <p:cNvPr id="100" name="Picture 9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174523" y="4407122"/>
            <a:ext cx="494631" cy="360947"/>
          </a:xfrm>
          <a:prstGeom prst="rect">
            <a:avLst/>
          </a:prstGeom>
        </p:spPr>
      </p:pic>
      <p:pic>
        <p:nvPicPr>
          <p:cNvPr id="103" name="Picture 10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720627" y="4403624"/>
            <a:ext cx="288688" cy="365371"/>
          </a:xfrm>
          <a:prstGeom prst="rect">
            <a:avLst/>
          </a:prstGeom>
        </p:spPr>
      </p:pic>
      <p:sp>
        <p:nvSpPr>
          <p:cNvPr id="105" name="TextBox 104"/>
          <p:cNvSpPr txBox="1"/>
          <p:nvPr/>
        </p:nvSpPr>
        <p:spPr>
          <a:xfrm>
            <a:off x="2856375" y="2344344"/>
            <a:ext cx="766805" cy="105290"/>
          </a:xfrm>
          <a:prstGeom prst="rect">
            <a:avLst/>
          </a:prstGeom>
          <a:noFill/>
        </p:spPr>
        <p:txBody>
          <a:bodyPr wrap="square" lIns="0" tIns="0" rIns="0" bIns="0" rtlCol="0">
            <a:noAutofit/>
          </a:bodyPr>
          <a:lstStyle/>
          <a:p>
            <a:pPr algn="ctr">
              <a:lnSpc>
                <a:spcPct val="90000"/>
              </a:lnSpc>
              <a:spcAft>
                <a:spcPts val="50"/>
              </a:spcAft>
            </a:pPr>
            <a:r>
              <a:rPr lang="en-US" sz="650" dirty="0" smtClean="0">
                <a:solidFill>
                  <a:schemeClr val="bg1">
                    <a:lumMod val="75000"/>
                  </a:schemeClr>
                </a:solidFill>
                <a:latin typeface="Arial"/>
                <a:cs typeface="Arial"/>
              </a:rPr>
              <a:t>Home</a:t>
            </a:r>
          </a:p>
        </p:txBody>
      </p:sp>
      <p:pic>
        <p:nvPicPr>
          <p:cNvPr id="9" name="Picture 8"/>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907237" y="2315119"/>
            <a:ext cx="151908" cy="151908"/>
          </a:xfrm>
          <a:prstGeom prst="rect">
            <a:avLst/>
          </a:prstGeom>
        </p:spPr>
      </p:pic>
      <p:sp>
        <p:nvSpPr>
          <p:cNvPr id="3" name="Oval 2"/>
          <p:cNvSpPr/>
          <p:nvPr/>
        </p:nvSpPr>
        <p:spPr>
          <a:xfrm>
            <a:off x="2587187" y="3046213"/>
            <a:ext cx="45719" cy="45719"/>
          </a:xfrm>
          <a:prstGeom prst="ellipse">
            <a:avLst/>
          </a:prstGeom>
          <a:solidFill>
            <a:srgbClr val="FDAE0A"/>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lang="en-US"/>
          </a:p>
        </p:txBody>
      </p:sp>
      <p:sp>
        <p:nvSpPr>
          <p:cNvPr id="68" name="Oval 67"/>
          <p:cNvSpPr/>
          <p:nvPr/>
        </p:nvSpPr>
        <p:spPr>
          <a:xfrm>
            <a:off x="3034934" y="3041090"/>
            <a:ext cx="45719" cy="45719"/>
          </a:xfrm>
          <a:prstGeom prst="ellipse">
            <a:avLst/>
          </a:prstGeom>
          <a:solidFill>
            <a:srgbClr val="07AF50"/>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lang="en-US"/>
          </a:p>
        </p:txBody>
      </p:sp>
      <p:graphicFrame>
        <p:nvGraphicFramePr>
          <p:cNvPr id="69" name="Content Placeholder 24"/>
          <p:cNvGraphicFramePr>
            <a:graphicFrameLocks/>
          </p:cNvGraphicFramePr>
          <p:nvPr>
            <p:extLst>
              <p:ext uri="{D42A27DB-BD31-4B8C-83A1-F6EECF244321}">
                <p14:modId xmlns:p14="http://schemas.microsoft.com/office/powerpoint/2010/main" val="53711329"/>
              </p:ext>
            </p:extLst>
          </p:nvPr>
        </p:nvGraphicFramePr>
        <p:xfrm>
          <a:off x="2444896" y="2642003"/>
          <a:ext cx="631598" cy="468632"/>
        </p:xfrm>
        <a:graphic>
          <a:graphicData uri="http://schemas.openxmlformats.org/drawingml/2006/chart">
            <c:chart xmlns:c="http://schemas.openxmlformats.org/drawingml/2006/chart" xmlns:r="http://schemas.openxmlformats.org/officeDocument/2006/relationships" r:id="rId7"/>
          </a:graphicData>
        </a:graphic>
      </p:graphicFrame>
      <p:sp>
        <p:nvSpPr>
          <p:cNvPr id="70" name="TextBox 69"/>
          <p:cNvSpPr txBox="1"/>
          <p:nvPr/>
        </p:nvSpPr>
        <p:spPr>
          <a:xfrm>
            <a:off x="5416472" y="3270902"/>
            <a:ext cx="344691" cy="152857"/>
          </a:xfrm>
          <a:prstGeom prst="rect">
            <a:avLst/>
          </a:prstGeom>
          <a:noFill/>
        </p:spPr>
        <p:txBody>
          <a:bodyPr wrap="square" lIns="0" tIns="0" rIns="0" bIns="0" rtlCol="0">
            <a:noAutofit/>
          </a:bodyPr>
          <a:lstStyle/>
          <a:p>
            <a:pPr algn="ctr">
              <a:lnSpc>
                <a:spcPct val="90000"/>
              </a:lnSpc>
            </a:pPr>
            <a:r>
              <a:rPr lang="en-US" sz="400" b="1" dirty="0" smtClean="0">
                <a:solidFill>
                  <a:schemeClr val="bg1">
                    <a:lumMod val="65000"/>
                  </a:schemeClr>
                </a:solidFill>
                <a:latin typeface="Arial"/>
                <a:cs typeface="Arial"/>
              </a:rPr>
              <a:t>40%</a:t>
            </a:r>
          </a:p>
        </p:txBody>
      </p:sp>
      <p:sp>
        <p:nvSpPr>
          <p:cNvPr id="50" name="TextBox 49"/>
          <p:cNvSpPr txBox="1"/>
          <p:nvPr/>
        </p:nvSpPr>
        <p:spPr>
          <a:xfrm>
            <a:off x="2700925" y="2809390"/>
            <a:ext cx="272062" cy="132710"/>
          </a:xfrm>
          <a:prstGeom prst="rect">
            <a:avLst/>
          </a:prstGeom>
          <a:noFill/>
        </p:spPr>
        <p:txBody>
          <a:bodyPr wrap="square" lIns="0" tIns="0" rIns="0" bIns="0" rtlCol="0">
            <a:noAutofit/>
          </a:bodyPr>
          <a:lstStyle/>
          <a:p>
            <a:pPr algn="ctr">
              <a:lnSpc>
                <a:spcPct val="90000"/>
              </a:lnSpc>
            </a:pPr>
            <a:r>
              <a:rPr lang="en-US" sz="600" b="1" dirty="0" smtClean="0">
                <a:solidFill>
                  <a:schemeClr val="bg1">
                    <a:lumMod val="65000"/>
                  </a:schemeClr>
                </a:solidFill>
                <a:latin typeface="Arial"/>
                <a:cs typeface="Arial"/>
              </a:rPr>
              <a:t>$9.3M</a:t>
            </a:r>
          </a:p>
        </p:txBody>
      </p:sp>
      <p:sp>
        <p:nvSpPr>
          <p:cNvPr id="46" name="Annotation"/>
          <p:cNvSpPr>
            <a:spLocks noChangeAspect="1"/>
          </p:cNvSpPr>
          <p:nvPr/>
        </p:nvSpPr>
        <p:spPr>
          <a:xfrm>
            <a:off x="4319439" y="2178226"/>
            <a:ext cx="419556" cy="419556"/>
          </a:xfrm>
          <a:prstGeom prst="ellipse">
            <a:avLst/>
          </a:prstGeom>
          <a:solidFill>
            <a:schemeClr val="bg1"/>
          </a:solidFill>
          <a:ln w="28575" cmpd="sng">
            <a:solidFill>
              <a:srgbClr val="FDAE0A"/>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endParaRPr lang="en-US" sz="1400" b="1" dirty="0">
              <a:solidFill>
                <a:schemeClr val="tx1"/>
              </a:solidFill>
              <a:latin typeface="Arial Narrow" pitchFamily="34" charset="0"/>
              <a:cs typeface="Arial" pitchFamily="34" charset="0"/>
            </a:endParaRPr>
          </a:p>
        </p:txBody>
      </p:sp>
      <p:sp>
        <p:nvSpPr>
          <p:cNvPr id="47" name="TextBox 46"/>
          <p:cNvSpPr txBox="1"/>
          <p:nvPr/>
        </p:nvSpPr>
        <p:spPr>
          <a:xfrm>
            <a:off x="4324151" y="2246092"/>
            <a:ext cx="407147" cy="259713"/>
          </a:xfrm>
          <a:prstGeom prst="rect">
            <a:avLst/>
          </a:prstGeom>
          <a:noFill/>
        </p:spPr>
        <p:txBody>
          <a:bodyPr wrap="square" lIns="0" tIns="0" rIns="0" bIns="0" rtlCol="0">
            <a:noAutofit/>
          </a:bodyPr>
          <a:lstStyle/>
          <a:p>
            <a:pPr algn="ctr">
              <a:lnSpc>
                <a:spcPct val="90000"/>
              </a:lnSpc>
            </a:pPr>
            <a:r>
              <a:rPr lang="en-US" b="1" dirty="0" smtClean="0"/>
              <a:t>1</a:t>
            </a:r>
          </a:p>
        </p:txBody>
      </p:sp>
      <p:cxnSp>
        <p:nvCxnSpPr>
          <p:cNvPr id="48" name="Straight Arrow Connector 47"/>
          <p:cNvCxnSpPr>
            <a:stCxn id="46" idx="2"/>
          </p:cNvCxnSpPr>
          <p:nvPr/>
        </p:nvCxnSpPr>
        <p:spPr>
          <a:xfrm flipH="1">
            <a:off x="3122849" y="2388004"/>
            <a:ext cx="1196590" cy="331290"/>
          </a:xfrm>
          <a:prstGeom prst="straightConnector1">
            <a:avLst/>
          </a:prstGeom>
          <a:ln w="28575" cmpd="sng">
            <a:solidFill>
              <a:srgbClr val="FDB507"/>
            </a:solidFill>
            <a:miter lim="800000"/>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117423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Oracle-16x9-2016-160824">
  <a:themeElements>
    <a:clrScheme name="Oracle 10g">
      <a:dk1>
        <a:srgbClr val="58595B"/>
      </a:dk1>
      <a:lt1>
        <a:srgbClr val="FFFFFF"/>
      </a:lt1>
      <a:dk2>
        <a:srgbClr val="374A58"/>
      </a:dk2>
      <a:lt2>
        <a:srgbClr val="C8D9DE"/>
      </a:lt2>
      <a:accent1>
        <a:srgbClr val="F80000"/>
      </a:accent1>
      <a:accent2>
        <a:srgbClr val="8EADBF"/>
      </a:accent2>
      <a:accent3>
        <a:srgbClr val="FF8D14"/>
      </a:accent3>
      <a:accent4>
        <a:srgbClr val="007395"/>
      </a:accent4>
      <a:accent5>
        <a:srgbClr val="A52641"/>
      </a:accent5>
      <a:accent6>
        <a:srgbClr val="3A913F"/>
      </a:accent6>
      <a:hlink>
        <a:srgbClr val="1F4F82"/>
      </a:hlink>
      <a:folHlink>
        <a:srgbClr val="8A8C8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41555E"/>
        </a:solidFill>
        <a:ln w="19050">
          <a:noFill/>
          <a:miter lim="800000"/>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lnSpc>
            <a:spcPct val="90000"/>
          </a:lnSpc>
          <a:defRPr/>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chemeClr val="accent5"/>
          </a:solidFill>
          <a:miter lim="800000"/>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lnSpc>
            <a:spcPct val="90000"/>
          </a:lnSpc>
          <a:defRPr smtClean="0"/>
        </a:defPPr>
      </a:lstStyle>
    </a:txDef>
  </a:objectDefaults>
  <a:extraClrSchemeLst/>
  <a:extLst>
    <a:ext uri="{05A4C25C-085E-4340-85A3-A5531E510DB2}">
      <thm15:themeFamily xmlns:thm15="http://schemas.microsoft.com/office/thememl/2012/main" xmlns="" name="Oracle-16x9-2016-160824.potx" id="{3DB227D6-85D8-9A45-98B2-F7108128ADBF}" vid="{AFB409E2-9D21-8A40-8956-31FE3A47A9FA}"/>
    </a:ext>
  </a:extLst>
</a:theme>
</file>

<file path=ppt/theme/theme2.xml><?xml version="1.0" encoding="utf-8"?>
<a:theme xmlns:a="http://schemas.openxmlformats.org/drawingml/2006/main" name="Office Theme">
  <a:themeElements>
    <a:clrScheme name="Oracle">
      <a:dk1>
        <a:srgbClr val="5F5F5F"/>
      </a:dk1>
      <a:lt1>
        <a:srgbClr val="FFFFFF"/>
      </a:lt1>
      <a:dk2>
        <a:srgbClr val="7F7F7F"/>
      </a:dk2>
      <a:lt2>
        <a:srgbClr val="DCE3E4"/>
      </a:lt2>
      <a:accent1>
        <a:srgbClr val="F80000"/>
      </a:accent1>
      <a:accent2>
        <a:srgbClr val="8A133B"/>
      </a:accent2>
      <a:accent3>
        <a:srgbClr val="FF7700"/>
      </a:accent3>
      <a:accent4>
        <a:srgbClr val="46575E"/>
      </a:accent4>
      <a:accent5>
        <a:srgbClr val="8DA6B1"/>
      </a:accent5>
      <a:accent6>
        <a:srgbClr val="B0C3C8"/>
      </a:accent6>
      <a:hlink>
        <a:srgbClr val="8DA6B1"/>
      </a:hlink>
      <a:folHlink>
        <a:srgbClr val="BFBFB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racle">
      <a:dk1>
        <a:srgbClr val="5F5F5F"/>
      </a:dk1>
      <a:lt1>
        <a:srgbClr val="FFFFFF"/>
      </a:lt1>
      <a:dk2>
        <a:srgbClr val="7F7F7F"/>
      </a:dk2>
      <a:lt2>
        <a:srgbClr val="DCE3E4"/>
      </a:lt2>
      <a:accent1>
        <a:srgbClr val="F80000"/>
      </a:accent1>
      <a:accent2>
        <a:srgbClr val="8A133B"/>
      </a:accent2>
      <a:accent3>
        <a:srgbClr val="FF7700"/>
      </a:accent3>
      <a:accent4>
        <a:srgbClr val="46575E"/>
      </a:accent4>
      <a:accent5>
        <a:srgbClr val="8DA6B1"/>
      </a:accent5>
      <a:accent6>
        <a:srgbClr val="B0C3C8"/>
      </a:accent6>
      <a:hlink>
        <a:srgbClr val="8DA6B1"/>
      </a:hlink>
      <a:folHlink>
        <a:srgbClr val="BFBFB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racle">
    <a:dk1>
      <a:srgbClr val="5F5F5F"/>
    </a:dk1>
    <a:lt1>
      <a:srgbClr val="FFFFFF"/>
    </a:lt1>
    <a:dk2>
      <a:srgbClr val="7F7F7F"/>
    </a:dk2>
    <a:lt2>
      <a:srgbClr val="DCE3E4"/>
    </a:lt2>
    <a:accent1>
      <a:srgbClr val="FF0000"/>
    </a:accent1>
    <a:accent2>
      <a:srgbClr val="8A133B"/>
    </a:accent2>
    <a:accent3>
      <a:srgbClr val="FF7700"/>
    </a:accent3>
    <a:accent4>
      <a:srgbClr val="46575E"/>
    </a:accent4>
    <a:accent5>
      <a:srgbClr val="8DA6B1"/>
    </a:accent5>
    <a:accent6>
      <a:srgbClr val="B0C3C8"/>
    </a:accent6>
    <a:hlink>
      <a:srgbClr val="8DA6B1"/>
    </a:hlink>
    <a:folHlink>
      <a:srgbClr val="BFBFBF"/>
    </a:folHlink>
  </a:clrScheme>
</a:themeOverride>
</file>

<file path=ppt/theme/themeOverride2.xml><?xml version="1.0" encoding="utf-8"?>
<a:themeOverride xmlns:a="http://schemas.openxmlformats.org/drawingml/2006/main">
  <a:clrScheme name="Oracle 10g">
    <a:dk1>
      <a:srgbClr val="58595B"/>
    </a:dk1>
    <a:lt1>
      <a:srgbClr val="FFFFFF"/>
    </a:lt1>
    <a:dk2>
      <a:srgbClr val="374A58"/>
    </a:dk2>
    <a:lt2>
      <a:srgbClr val="C8D9DE"/>
    </a:lt2>
    <a:accent1>
      <a:srgbClr val="F80000"/>
    </a:accent1>
    <a:accent2>
      <a:srgbClr val="8EADBF"/>
    </a:accent2>
    <a:accent3>
      <a:srgbClr val="FF8D14"/>
    </a:accent3>
    <a:accent4>
      <a:srgbClr val="007395"/>
    </a:accent4>
    <a:accent5>
      <a:srgbClr val="A52641"/>
    </a:accent5>
    <a:accent6>
      <a:srgbClr val="3A913F"/>
    </a:accent6>
    <a:hlink>
      <a:srgbClr val="1F4F82"/>
    </a:hlink>
    <a:folHlink>
      <a:srgbClr val="8A8C8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racle 10g">
    <a:dk1>
      <a:srgbClr val="58595B"/>
    </a:dk1>
    <a:lt1>
      <a:srgbClr val="FFFFFF"/>
    </a:lt1>
    <a:dk2>
      <a:srgbClr val="374A58"/>
    </a:dk2>
    <a:lt2>
      <a:srgbClr val="C8D9DE"/>
    </a:lt2>
    <a:accent1>
      <a:srgbClr val="F80000"/>
    </a:accent1>
    <a:accent2>
      <a:srgbClr val="8EADBF"/>
    </a:accent2>
    <a:accent3>
      <a:srgbClr val="FF8D14"/>
    </a:accent3>
    <a:accent4>
      <a:srgbClr val="007395"/>
    </a:accent4>
    <a:accent5>
      <a:srgbClr val="A52641"/>
    </a:accent5>
    <a:accent6>
      <a:srgbClr val="3A913F"/>
    </a:accent6>
    <a:hlink>
      <a:srgbClr val="1F4F82"/>
    </a:hlink>
    <a:folHlink>
      <a:srgbClr val="8A8C8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racle 10g">
    <a:dk1>
      <a:srgbClr val="58595B"/>
    </a:dk1>
    <a:lt1>
      <a:srgbClr val="FFFFFF"/>
    </a:lt1>
    <a:dk2>
      <a:srgbClr val="374A58"/>
    </a:dk2>
    <a:lt2>
      <a:srgbClr val="C8D9DE"/>
    </a:lt2>
    <a:accent1>
      <a:srgbClr val="F80000"/>
    </a:accent1>
    <a:accent2>
      <a:srgbClr val="8EADBF"/>
    </a:accent2>
    <a:accent3>
      <a:srgbClr val="FF8D14"/>
    </a:accent3>
    <a:accent4>
      <a:srgbClr val="007395"/>
    </a:accent4>
    <a:accent5>
      <a:srgbClr val="A52641"/>
    </a:accent5>
    <a:accent6>
      <a:srgbClr val="3A913F"/>
    </a:accent6>
    <a:hlink>
      <a:srgbClr val="1F4F82"/>
    </a:hlink>
    <a:folHlink>
      <a:srgbClr val="8A8C8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Oracle 10g">
    <a:dk1>
      <a:srgbClr val="58595B"/>
    </a:dk1>
    <a:lt1>
      <a:srgbClr val="FFFFFF"/>
    </a:lt1>
    <a:dk2>
      <a:srgbClr val="374A58"/>
    </a:dk2>
    <a:lt2>
      <a:srgbClr val="C8D9DE"/>
    </a:lt2>
    <a:accent1>
      <a:srgbClr val="F80000"/>
    </a:accent1>
    <a:accent2>
      <a:srgbClr val="8EADBF"/>
    </a:accent2>
    <a:accent3>
      <a:srgbClr val="FF8D14"/>
    </a:accent3>
    <a:accent4>
      <a:srgbClr val="007395"/>
    </a:accent4>
    <a:accent5>
      <a:srgbClr val="A52641"/>
    </a:accent5>
    <a:accent6>
      <a:srgbClr val="3A913F"/>
    </a:accent6>
    <a:hlink>
      <a:srgbClr val="1F4F82"/>
    </a:hlink>
    <a:folHlink>
      <a:srgbClr val="8A8C8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Oracle 10g">
    <a:dk1>
      <a:srgbClr val="58595B"/>
    </a:dk1>
    <a:lt1>
      <a:srgbClr val="FFFFFF"/>
    </a:lt1>
    <a:dk2>
      <a:srgbClr val="374A58"/>
    </a:dk2>
    <a:lt2>
      <a:srgbClr val="C8D9DE"/>
    </a:lt2>
    <a:accent1>
      <a:srgbClr val="F80000"/>
    </a:accent1>
    <a:accent2>
      <a:srgbClr val="8EADBF"/>
    </a:accent2>
    <a:accent3>
      <a:srgbClr val="FF8D14"/>
    </a:accent3>
    <a:accent4>
      <a:srgbClr val="007395"/>
    </a:accent4>
    <a:accent5>
      <a:srgbClr val="A52641"/>
    </a:accent5>
    <a:accent6>
      <a:srgbClr val="3A913F"/>
    </a:accent6>
    <a:hlink>
      <a:srgbClr val="1F4F82"/>
    </a:hlink>
    <a:folHlink>
      <a:srgbClr val="8A8C8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7.xml><?xml version="1.0" encoding="utf-8"?>
<a:themeOverride xmlns:a="http://schemas.openxmlformats.org/drawingml/2006/main">
  <a:clrScheme name="Oracle 10g">
    <a:dk1>
      <a:srgbClr val="58595B"/>
    </a:dk1>
    <a:lt1>
      <a:srgbClr val="FFFFFF"/>
    </a:lt1>
    <a:dk2>
      <a:srgbClr val="374A58"/>
    </a:dk2>
    <a:lt2>
      <a:srgbClr val="C8D9DE"/>
    </a:lt2>
    <a:accent1>
      <a:srgbClr val="F80000"/>
    </a:accent1>
    <a:accent2>
      <a:srgbClr val="8EADBF"/>
    </a:accent2>
    <a:accent3>
      <a:srgbClr val="FF8D14"/>
    </a:accent3>
    <a:accent4>
      <a:srgbClr val="007395"/>
    </a:accent4>
    <a:accent5>
      <a:srgbClr val="A52641"/>
    </a:accent5>
    <a:accent6>
      <a:srgbClr val="3A913F"/>
    </a:accent6>
    <a:hlink>
      <a:srgbClr val="1F4F82"/>
    </a:hlink>
    <a:folHlink>
      <a:srgbClr val="8A8C8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Oracle-16x9-2016-160824.potx</Template>
  <TotalTime>16368</TotalTime>
  <Words>2524</Words>
  <Application>Microsoft Macintosh PowerPoint</Application>
  <PresentationFormat>Custom</PresentationFormat>
  <Paragraphs>683</Paragraphs>
  <Slides>25</Slides>
  <Notes>19</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Oracle-16x9-2016-160824</vt:lpstr>
      <vt:lpstr>Oracle Mobile Applications UX Rapid Development Kit Wireframe Template</vt:lpstr>
      <vt:lpstr>PowerPoint Presentation</vt:lpstr>
      <vt:lpstr>Mobile Cloud App Design Support   </vt:lpstr>
      <vt:lpstr>How to Use This Template</vt:lpstr>
      <vt:lpstr>Icon Palette </vt:lpstr>
      <vt:lpstr>Common Components</vt:lpstr>
      <vt:lpstr>Common Components </vt:lpstr>
      <vt:lpstr>Login</vt:lpstr>
      <vt:lpstr>Home Experience and Infolets: Portrait View</vt:lpstr>
      <vt:lpstr>Home Experience Infolets: Landscape View</vt:lpstr>
      <vt:lpstr>Shuttle</vt:lpstr>
      <vt:lpstr>Notifications</vt:lpstr>
      <vt:lpstr>Capture</vt:lpstr>
      <vt:lpstr>Sales Flow</vt:lpstr>
      <vt:lpstr>Review and Edit Opportunity </vt:lpstr>
      <vt:lpstr>My Open Opportunities</vt:lpstr>
      <vt:lpstr>Opportunity Detail</vt:lpstr>
      <vt:lpstr>Opportunity Action Sheet</vt:lpstr>
      <vt:lpstr>Edit Opportunity</vt:lpstr>
      <vt:lpstr>HCM Flow</vt:lpstr>
      <vt:lpstr>Hiring Flow </vt:lpstr>
      <vt:lpstr>Planning Flows</vt:lpstr>
      <vt:lpstr>Shipment Tracking Flow </vt:lpstr>
      <vt:lpstr>PowerPoint Presentation</vt:lpstr>
      <vt:lpstr>Edit Shuttle Flow (For Tim and Scott’s Demo)</vt:lpstr>
    </vt:vector>
  </TitlesOfParts>
  <Manager/>
  <Company>Oracle</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Oracle Mobile Applications UX Rapid Development Kit Wireframe Template</dc:title>
  <dc:subject/>
  <dc:creator>Oracle Applications User Experience</dc:creator>
  <cp:keywords/>
  <dc:description/>
  <cp:lastModifiedBy>Karen Scipi</cp:lastModifiedBy>
  <cp:revision>930</cp:revision>
  <cp:lastPrinted>2014-07-16T02:22:57Z</cp:lastPrinted>
  <dcterms:created xsi:type="dcterms:W3CDTF">2014-04-23T00:57:37Z</dcterms:created>
  <dcterms:modified xsi:type="dcterms:W3CDTF">2017-05-11T18:52:31Z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2343037</vt:lpwstr>
  </property>
  <property fmtid="{D5CDD505-2E9C-101B-9397-08002B2CF9AE}" pid="3" name="NXPowerLiteSettings">
    <vt:lpwstr>F98007B004F000</vt:lpwstr>
  </property>
  <property fmtid="{D5CDD505-2E9C-101B-9397-08002B2CF9AE}" pid="4" name="NXPowerLiteVersion">
    <vt:lpwstr>D5.0.2</vt:lpwstr>
  </property>
</Properties>
</file>